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8"/>
  </p:notesMasterIdLst>
  <p:sldIdLst>
    <p:sldId id="314" r:id="rId2"/>
    <p:sldId id="635" r:id="rId3"/>
    <p:sldId id="636" r:id="rId4"/>
    <p:sldId id="598" r:id="rId5"/>
    <p:sldId id="381" r:id="rId6"/>
    <p:sldId id="382" r:id="rId7"/>
    <p:sldId id="383" r:id="rId8"/>
    <p:sldId id="385" r:id="rId9"/>
    <p:sldId id="384" r:id="rId10"/>
    <p:sldId id="386" r:id="rId11"/>
    <p:sldId id="631" r:id="rId12"/>
    <p:sldId id="392" r:id="rId13"/>
    <p:sldId id="393" r:id="rId14"/>
    <p:sldId id="387" r:id="rId15"/>
    <p:sldId id="388" r:id="rId16"/>
    <p:sldId id="389" r:id="rId17"/>
    <p:sldId id="390" r:id="rId18"/>
    <p:sldId id="632" r:id="rId19"/>
    <p:sldId id="394" r:id="rId20"/>
    <p:sldId id="391" r:id="rId21"/>
    <p:sldId id="395" r:id="rId22"/>
    <p:sldId id="449" r:id="rId23"/>
    <p:sldId id="450" r:id="rId24"/>
    <p:sldId id="396" r:id="rId25"/>
    <p:sldId id="638" r:id="rId26"/>
    <p:sldId id="397" r:id="rId27"/>
    <p:sldId id="398" r:id="rId28"/>
    <p:sldId id="399" r:id="rId29"/>
    <p:sldId id="400" r:id="rId30"/>
    <p:sldId id="401" r:id="rId31"/>
    <p:sldId id="637" r:id="rId32"/>
    <p:sldId id="402" r:id="rId33"/>
    <p:sldId id="405" r:id="rId34"/>
    <p:sldId id="406" r:id="rId35"/>
    <p:sldId id="407" r:id="rId36"/>
    <p:sldId id="408" r:id="rId37"/>
    <p:sldId id="409" r:id="rId38"/>
    <p:sldId id="410" r:id="rId39"/>
    <p:sldId id="411" r:id="rId40"/>
    <p:sldId id="412" r:id="rId41"/>
    <p:sldId id="413" r:id="rId42"/>
    <p:sldId id="414" r:id="rId43"/>
    <p:sldId id="451" r:id="rId44"/>
    <p:sldId id="415" r:id="rId45"/>
    <p:sldId id="416" r:id="rId46"/>
    <p:sldId id="417" r:id="rId47"/>
    <p:sldId id="418" r:id="rId48"/>
    <p:sldId id="419" r:id="rId49"/>
    <p:sldId id="420" r:id="rId50"/>
    <p:sldId id="421" r:id="rId51"/>
    <p:sldId id="422" r:id="rId52"/>
    <p:sldId id="423" r:id="rId53"/>
    <p:sldId id="424" r:id="rId54"/>
    <p:sldId id="425" r:id="rId55"/>
    <p:sldId id="426" r:id="rId56"/>
    <p:sldId id="427" r:id="rId57"/>
    <p:sldId id="428" r:id="rId58"/>
    <p:sldId id="429" r:id="rId59"/>
    <p:sldId id="639" r:id="rId60"/>
    <p:sldId id="430" r:id="rId61"/>
    <p:sldId id="438" r:id="rId62"/>
    <p:sldId id="437" r:id="rId63"/>
    <p:sldId id="431" r:id="rId64"/>
    <p:sldId id="432" r:id="rId65"/>
    <p:sldId id="433" r:id="rId66"/>
    <p:sldId id="434" r:id="rId67"/>
    <p:sldId id="435" r:id="rId68"/>
    <p:sldId id="436" r:id="rId69"/>
    <p:sldId id="440" r:id="rId70"/>
    <p:sldId id="441" r:id="rId71"/>
    <p:sldId id="640" r:id="rId72"/>
    <p:sldId id="641" r:id="rId73"/>
    <p:sldId id="642" r:id="rId74"/>
    <p:sldId id="444" r:id="rId75"/>
    <p:sldId id="445" r:id="rId76"/>
    <p:sldId id="478" r:id="rId77"/>
    <p:sldId id="446" r:id="rId78"/>
    <p:sldId id="567" r:id="rId79"/>
    <p:sldId id="568" r:id="rId80"/>
    <p:sldId id="569" r:id="rId81"/>
    <p:sldId id="571" r:id="rId82"/>
    <p:sldId id="573" r:id="rId83"/>
    <p:sldId id="447" r:id="rId84"/>
    <p:sldId id="448" r:id="rId85"/>
    <p:sldId id="643" r:id="rId86"/>
    <p:sldId id="644" r:id="rId87"/>
    <p:sldId id="453" r:id="rId88"/>
    <p:sldId id="459" r:id="rId89"/>
    <p:sldId id="645" r:id="rId90"/>
    <p:sldId id="458" r:id="rId91"/>
    <p:sldId id="460" r:id="rId92"/>
    <p:sldId id="461" r:id="rId93"/>
    <p:sldId id="462" r:id="rId94"/>
    <p:sldId id="463" r:id="rId95"/>
    <p:sldId id="464" r:id="rId96"/>
    <p:sldId id="465" r:id="rId97"/>
    <p:sldId id="466" r:id="rId98"/>
    <p:sldId id="467" r:id="rId99"/>
    <p:sldId id="468" r:id="rId100"/>
    <p:sldId id="469" r:id="rId101"/>
    <p:sldId id="470" r:id="rId102"/>
    <p:sldId id="471" r:id="rId103"/>
    <p:sldId id="646" r:id="rId104"/>
    <p:sldId id="472" r:id="rId105"/>
    <p:sldId id="474" r:id="rId106"/>
    <p:sldId id="475" r:id="rId107"/>
    <p:sldId id="476" r:id="rId108"/>
    <p:sldId id="477" r:id="rId109"/>
    <p:sldId id="647" r:id="rId110"/>
    <p:sldId id="648" r:id="rId111"/>
    <p:sldId id="649" r:id="rId112"/>
    <p:sldId id="480" r:id="rId113"/>
    <p:sldId id="481" r:id="rId114"/>
    <p:sldId id="482" r:id="rId115"/>
    <p:sldId id="483" r:id="rId116"/>
    <p:sldId id="650" r:id="rId117"/>
    <p:sldId id="651" r:id="rId118"/>
    <p:sldId id="652" r:id="rId119"/>
    <p:sldId id="653" r:id="rId120"/>
    <p:sldId id="654" r:id="rId121"/>
    <p:sldId id="655" r:id="rId122"/>
    <p:sldId id="656" r:id="rId123"/>
    <p:sldId id="479" r:id="rId124"/>
    <p:sldId id="484" r:id="rId125"/>
    <p:sldId id="485" r:id="rId126"/>
    <p:sldId id="486" r:id="rId127"/>
    <p:sldId id="487" r:id="rId128"/>
    <p:sldId id="488" r:id="rId129"/>
    <p:sldId id="489" r:id="rId130"/>
    <p:sldId id="490" r:id="rId131"/>
    <p:sldId id="491" r:id="rId132"/>
    <p:sldId id="492" r:id="rId133"/>
    <p:sldId id="493" r:id="rId134"/>
    <p:sldId id="494" r:id="rId135"/>
    <p:sldId id="495" r:id="rId136"/>
    <p:sldId id="596" r:id="rId137"/>
  </p:sldIdLst>
  <p:sldSz cx="12192000" cy="6858000"/>
  <p:notesSz cx="6858000" cy="9144000"/>
  <p:embeddedFontLst>
    <p:embeddedFont>
      <p:font typeface="Calibri" panose="020F0502020204030204" pitchFamily="34" charset="0"/>
      <p:regular r:id="rId139"/>
      <p:bold r:id="rId140"/>
      <p:italic r:id="rId141"/>
      <p:boldItalic r:id="rId142"/>
    </p:embeddedFont>
    <p:embeddedFont>
      <p:font typeface="Cambria Math" panose="02040503050406030204" pitchFamily="18" charset="0"/>
      <p:regular r:id="rId143"/>
    </p:embeddedFont>
    <p:embeddedFont>
      <p:font typeface="Roboto Condensed" panose="020B0604020202020204" charset="0"/>
      <p:regular r:id="rId144"/>
      <p:bold r:id="rId145"/>
      <p:italic r:id="rId146"/>
      <p:boldItalic r:id="rId147"/>
    </p:embeddedFont>
    <p:embeddedFont>
      <p:font typeface="Roboto Condensed Light" panose="020B0604020202020204" charset="0"/>
      <p:regular r:id="rId148"/>
      <p:italic r:id="rId149"/>
    </p:embeddedFont>
    <p:embeddedFont>
      <p:font typeface="Wingdings 3" panose="05040102010807070707" pitchFamily="18" charset="2"/>
      <p:regular r:id="rId15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modifyVerifier cryptProviderType="rsaAES" cryptAlgorithmClass="hash" cryptAlgorithmType="typeAny" cryptAlgorithmSid="14" spinCount="100000" saltData="j9FdXm0e+LDqShs9PWjrVg==" hashData="hxMlfEVHKBPBvPFVLOgMX0ZjSCZsmOuk0H7C5aI8QagJmypr5QJBv+8Y+b2Dr2JnqIrTEp/bVLmraiB4pt3wtg=="/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" initials="A" lastIdx="1" clrIdx="0">
    <p:extLst>
      <p:ext uri="{19B8F6BF-5375-455C-9EA6-DF929625EA0E}">
        <p15:presenceInfo xmlns:p15="http://schemas.microsoft.com/office/powerpoint/2012/main" userId="Admi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D04C8"/>
    <a:srgbClr val="F19D19"/>
    <a:srgbClr val="009900"/>
    <a:srgbClr val="890E4F"/>
    <a:srgbClr val="673BB7"/>
    <a:srgbClr val="ED524F"/>
    <a:srgbClr val="58084D"/>
    <a:srgbClr val="1D578F"/>
    <a:srgbClr val="F54337"/>
    <a:srgbClr val="301B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853" autoAdjust="0"/>
    <p:restoredTop sz="94291" autoAdjust="0"/>
  </p:normalViewPr>
  <p:slideViewPr>
    <p:cSldViewPr snapToGrid="0">
      <p:cViewPr varScale="1">
        <p:scale>
          <a:sx n="74" d="100"/>
          <a:sy n="74" d="100"/>
        </p:scale>
        <p:origin x="37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6" d="100"/>
          <a:sy n="56" d="100"/>
        </p:scale>
        <p:origin x="2856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notesMaster" Target="notesMasters/notesMaster1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font" Target="fonts/font11.fntdata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font" Target="fonts/font1.fntdata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font" Target="fonts/font12.fntdata"/><Relationship Id="rId155" Type="http://schemas.openxmlformats.org/officeDocument/2006/relationships/tableStyles" Target="tableStyles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font" Target="fonts/font2.fntdata"/><Relationship Id="rId145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commentAuthors" Target="commentAuthor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font" Target="fonts/font3.fntdata"/><Relationship Id="rId146" Type="http://schemas.openxmlformats.org/officeDocument/2006/relationships/font" Target="fonts/font8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font" Target="fonts/font9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font" Target="fonts/font4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viewProps" Target="view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font" Target="fonts/font5.fntdata"/><Relationship Id="rId148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theme" Target="theme/theme1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font" Target="fonts/font6.fntdata"/><Relationship Id="rId90" Type="http://schemas.openxmlformats.org/officeDocument/2006/relationships/slide" Target="slides/slide8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48E3F3-8B31-41D2-AA9B-9796555DB866}" type="datetimeFigureOut">
              <a:rPr lang="en-US" smtClean="0"/>
              <a:t>12/18/2020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79BDEF-6165-4E72-B1A6-6E8034CEC2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0139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9.jpeg"/><Relationship Id="rId5" Type="http://schemas.openxmlformats.org/officeDocument/2006/relationships/image" Target="../media/image4.png"/><Relationship Id="rId10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Layouts/_rels/slideLayout19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2.png"/><Relationship Id="rId4" Type="http://schemas.openxmlformats.org/officeDocument/2006/relationships/image" Target="../media/image4.png"/><Relationship Id="rId9" Type="http://schemas.openxmlformats.org/officeDocument/2006/relationships/image" Target="../media/image9.jpe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9.jpeg"/><Relationship Id="rId5" Type="http://schemas.openxmlformats.org/officeDocument/2006/relationships/image" Target="../media/image4.png"/><Relationship Id="rId10" Type="http://schemas.openxmlformats.org/officeDocument/2006/relationships/image" Target="../media/image13.jpe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Layouts/_rels/slideLayout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microsoft.com/office/2007/relationships/hdphoto" Target="../media/hdphoto3.wdp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microsoft.com/office/2007/relationships/hdphoto" Target="../media/hdphoto2.wdp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efault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0">
                <a:srgbClr val="1D3064"/>
              </a:gs>
              <a:gs pos="50000">
                <a:srgbClr val="1D3064"/>
              </a:gs>
              <a:gs pos="100000">
                <a:schemeClr val="tx2"/>
              </a:gs>
            </a:gsLst>
            <a:lin ang="108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0">
                <a:srgbClr val="1D3064"/>
              </a:gs>
              <a:gs pos="50000">
                <a:srgbClr val="1D3064"/>
              </a:gs>
              <a:gs pos="100000">
                <a:schemeClr val="tx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0">
                      <a:srgbClr val="1D3064"/>
                    </a:gs>
                    <a:gs pos="100000">
                      <a:schemeClr val="tx2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hq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0042908-6588-4C7A-9615-8D5899E8A9F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383" t="-16142" r="-144383" b="22103"/>
          <a:stretch/>
        </p:blipFill>
        <p:spPr>
          <a:xfrm>
            <a:off x="1834747" y="3985791"/>
            <a:ext cx="3075940" cy="2892592"/>
          </a:xfrm>
          <a:prstGeom prst="rect">
            <a:avLst/>
          </a:prstGeom>
        </p:spPr>
      </p:pic>
      <p:pic>
        <p:nvPicPr>
          <p:cNvPr id="36" name="Picture 35" descr="User icon Royalty Free Vector Image - VectorStock">
            <a:extLst>
              <a:ext uri="{FF2B5EF4-FFF2-40B4-BE49-F238E27FC236}">
                <a16:creationId xmlns:a16="http://schemas.microsoft.com/office/drawing/2014/main" id="{3C805A05-DDF6-4BA6-8EDB-D97128A43BF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1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Picture Placeholder 36">
            <a:extLst>
              <a:ext uri="{FF2B5EF4-FFF2-40B4-BE49-F238E27FC236}">
                <a16:creationId xmlns:a16="http://schemas.microsoft.com/office/drawing/2014/main" id="{C4AACC20-C1A0-45ED-8640-28D84A9F84E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5932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lete Blan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D71C1D1-D056-4C60-9F03-E6291617B71F}"/>
              </a:ext>
            </a:extLst>
          </p:cNvPr>
          <p:cNvSpPr txBox="1"/>
          <p:nvPr userDrawn="1"/>
        </p:nvSpPr>
        <p:spPr>
          <a:xfrm>
            <a:off x="375920" y="457200"/>
            <a:ext cx="41857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How to Crop Circular Photo?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E0451329-7800-417A-9D19-D93464C6306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013200" y="1808163"/>
            <a:ext cx="3890962" cy="3890962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3120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T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4">
                  <a:lumMod val="50000"/>
                </a:schemeClr>
              </a:gs>
              <a:gs pos="100000">
                <a:srgbClr val="009788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4">
                  <a:lumMod val="50000"/>
                </a:schemeClr>
              </a:gs>
              <a:gs pos="100000">
                <a:srgbClr val="009788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4">
                        <a:lumMod val="50000"/>
                      </a:schemeClr>
                    </a:gs>
                    <a:gs pos="100000">
                      <a:srgbClr val="009788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hq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0" name="Picture 19" descr="User icon Royalty Free Vector Image - VectorStock">
            <a:extLst>
              <a:ext uri="{FF2B5EF4-FFF2-40B4-BE49-F238E27FC236}">
                <a16:creationId xmlns:a16="http://schemas.microsoft.com/office/drawing/2014/main" id="{4A8E0F54-DC01-449D-B951-DC7CBAFD954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65D60AFC-04BC-4FCA-A89D-6FCD04B6DC3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8808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y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2">
                        <a:lumMod val="50000"/>
                      </a:schemeClr>
                    </a:gs>
                    <a:gs pos="100000">
                      <a:schemeClr val="accent2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hq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30" name="Picture 29" descr="User icon Royalty Free Vector Image - VectorStock">
            <a:extLst>
              <a:ext uri="{FF2B5EF4-FFF2-40B4-BE49-F238E27FC236}">
                <a16:creationId xmlns:a16="http://schemas.microsoft.com/office/drawing/2014/main" id="{5F55812D-505A-4B1A-9EB5-16DCD08F2B8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0974588E-8956-4BF5-BF58-B7E42070A56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5704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Light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3">
                  <a:lumMod val="50000"/>
                </a:schemeClr>
              </a:gs>
              <a:gs pos="100000">
                <a:schemeClr val="accent3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3">
                  <a:lumMod val="50000"/>
                </a:schemeClr>
              </a:gs>
              <a:gs pos="100000">
                <a:schemeClr val="accent3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3">
                        <a:lumMod val="50000"/>
                      </a:schemeClr>
                    </a:gs>
                    <a:gs pos="100000">
                      <a:schemeClr val="accent3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hq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AE6570A8-081D-45CE-A0DD-F78F5EDB0F9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0B000B32-CB56-440D-9FAE-7DE703A93A0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0339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A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5">
                  <a:lumMod val="50000"/>
                </a:schemeClr>
              </a:gs>
              <a:gs pos="100000">
                <a:schemeClr val="accent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5">
                  <a:lumMod val="50000"/>
                </a:schemeClr>
              </a:gs>
              <a:gs pos="100000">
                <a:schemeClr val="accent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5">
                        <a:lumMod val="75000"/>
                      </a:schemeClr>
                    </a:gs>
                    <a:gs pos="100000">
                      <a:schemeClr val="accent5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hq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00C9ED70-1CC8-4EF2-BE10-AAFE24AAC5D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7FD1CDD6-829C-4C5B-BFB7-74153A66FF2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85978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Maro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6">
                  <a:lumMod val="50000"/>
                </a:schemeClr>
              </a:gs>
              <a:gs pos="100000">
                <a:schemeClr val="accent6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6">
                  <a:lumMod val="50000"/>
                </a:schemeClr>
              </a:gs>
              <a:gs pos="100000">
                <a:schemeClr val="accent6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6">
                        <a:lumMod val="50000"/>
                      </a:schemeClr>
                    </a:gs>
                    <a:gs pos="100000">
                      <a:schemeClr val="accent6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hq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80BF4AFD-B365-46D4-AAC5-485DFA5A7D4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2BC70C35-8BA7-4D49-9AF7-DC36FAB8FDA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62591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lue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273238"/>
              </a:gs>
              <a:gs pos="100000">
                <a:srgbClr val="607D8B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273238"/>
              </a:gs>
              <a:gs pos="100000">
                <a:srgbClr val="607D8B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273238"/>
                    </a:gs>
                    <a:gs pos="100000">
                      <a:srgbClr val="607D8B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hq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AEB45C91-0DA6-4973-9AEA-FF1388508AC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F70CF6D9-DDB4-41AA-BB82-F8ED04AD8BC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88163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row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3E2622"/>
              </a:gs>
              <a:gs pos="100000">
                <a:srgbClr val="79554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3E2622"/>
              </a:gs>
              <a:gs pos="100000">
                <a:srgbClr val="79554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3E2622"/>
                    </a:gs>
                    <a:gs pos="100000">
                      <a:srgbClr val="795547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hq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7E386D9D-B92A-4F40-9089-A1FD00CD387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DA295F85-D43D-42E5-9539-A471116A43B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52624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eep Pu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301B92"/>
              </a:gs>
              <a:gs pos="100000">
                <a:srgbClr val="673BB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301B92"/>
              </a:gs>
              <a:gs pos="100000">
                <a:srgbClr val="673BB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301B92"/>
                    </a:gs>
                    <a:gs pos="100000">
                      <a:srgbClr val="673BB7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hq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BE300026-40E8-4FB1-998A-9CEB5F7A1B8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DB3B5E9B-B4F0-4E85-954A-F7CC04BBF24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2809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endParaRPr lang="en-US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0E47A1"/>
                    </a:gs>
                    <a:gs pos="100000">
                      <a:srgbClr val="03A9F5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hq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C3A13D11-EC6C-4E81-AD83-7AC73D273FD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85035EF3-F5FB-41C2-A0BE-B3AEF7556AB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  <p:sp>
        <p:nvSpPr>
          <p:cNvPr id="56" name="Freeform 11">
            <a:extLst>
              <a:ext uri="{FF2B5EF4-FFF2-40B4-BE49-F238E27FC236}">
                <a16:creationId xmlns:a16="http://schemas.microsoft.com/office/drawing/2014/main" id="{2BFE0CB9-4194-427F-8158-45642C11151D}"/>
              </a:ext>
            </a:extLst>
          </p:cNvPr>
          <p:cNvSpPr/>
          <p:nvPr userDrawn="1"/>
        </p:nvSpPr>
        <p:spPr>
          <a:xfrm>
            <a:off x="9517942" y="4091991"/>
            <a:ext cx="1093952" cy="510230"/>
          </a:xfrm>
          <a:custGeom>
            <a:avLst/>
            <a:gdLst>
              <a:gd name="connsiteX0" fmla="*/ 0 w 2462313"/>
              <a:gd name="connsiteY0" fmla="*/ 275034 h 1649872"/>
              <a:gd name="connsiteX1" fmla="*/ 275034 w 2462313"/>
              <a:gd name="connsiteY1" fmla="*/ 0 h 1649872"/>
              <a:gd name="connsiteX2" fmla="*/ 2187279 w 2462313"/>
              <a:gd name="connsiteY2" fmla="*/ 0 h 1649872"/>
              <a:gd name="connsiteX3" fmla="*/ 2462313 w 2462313"/>
              <a:gd name="connsiteY3" fmla="*/ 275034 h 1649872"/>
              <a:gd name="connsiteX4" fmla="*/ 2462313 w 2462313"/>
              <a:gd name="connsiteY4" fmla="*/ 1374838 h 1649872"/>
              <a:gd name="connsiteX5" fmla="*/ 2187279 w 2462313"/>
              <a:gd name="connsiteY5" fmla="*/ 1649872 h 1649872"/>
              <a:gd name="connsiteX6" fmla="*/ 275034 w 2462313"/>
              <a:gd name="connsiteY6" fmla="*/ 1649872 h 1649872"/>
              <a:gd name="connsiteX7" fmla="*/ 0 w 2462313"/>
              <a:gd name="connsiteY7" fmla="*/ 1374838 h 1649872"/>
              <a:gd name="connsiteX8" fmla="*/ 0 w 2462313"/>
              <a:gd name="connsiteY8" fmla="*/ 275034 h 1649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62313" h="1649872">
                <a:moveTo>
                  <a:pt x="0" y="275034"/>
                </a:moveTo>
                <a:cubicBezTo>
                  <a:pt x="0" y="123137"/>
                  <a:pt x="123137" y="0"/>
                  <a:pt x="275034" y="0"/>
                </a:cubicBezTo>
                <a:lnTo>
                  <a:pt x="2187279" y="0"/>
                </a:lnTo>
                <a:cubicBezTo>
                  <a:pt x="2339176" y="0"/>
                  <a:pt x="2462313" y="123137"/>
                  <a:pt x="2462313" y="275034"/>
                </a:cubicBezTo>
                <a:lnTo>
                  <a:pt x="2462313" y="1374838"/>
                </a:lnTo>
                <a:cubicBezTo>
                  <a:pt x="2462313" y="1526735"/>
                  <a:pt x="2339176" y="1649872"/>
                  <a:pt x="2187279" y="1649872"/>
                </a:cubicBezTo>
                <a:lnTo>
                  <a:pt x="275034" y="1649872"/>
                </a:lnTo>
                <a:cubicBezTo>
                  <a:pt x="123137" y="1649872"/>
                  <a:pt x="0" y="1526735"/>
                  <a:pt x="0" y="1374838"/>
                </a:cubicBezTo>
                <a:lnTo>
                  <a:pt x="0" y="275034"/>
                </a:lnTo>
                <a:close/>
              </a:path>
            </a:pathLst>
          </a:cu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r>
              <a:rPr lang="en-US" sz="2800" dirty="0">
                <a:solidFill>
                  <a:schemeClr val="bg1"/>
                </a:solidFill>
              </a:rPr>
              <a:t>Matrix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CE661E-6C73-445B-ACD5-8A6BADFDCD4B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8172147" y="1414995"/>
            <a:ext cx="3821277" cy="2578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8075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Logo on T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967F7A9-F404-4412-B868-8EB67A41E2A4}"/>
              </a:ext>
            </a:extLst>
          </p:cNvPr>
          <p:cNvGrpSpPr/>
          <p:nvPr userDrawn="1"/>
        </p:nvGrpSpPr>
        <p:grpSpPr>
          <a:xfrm>
            <a:off x="9576895" y="861192"/>
            <a:ext cx="2554143" cy="587454"/>
            <a:chOff x="131177" y="5775962"/>
            <a:chExt cx="2530239" cy="581956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23F8D339-A0AA-4150-B7E8-C84E7F2AB7D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112BAB0-1CB8-413D-970D-4F482F1A0EDB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CD05EDD-7D4D-4F15-B3BB-F4E2E35E1780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ate Placeholder 1">
            <a:extLst>
              <a:ext uri="{FF2B5EF4-FFF2-40B4-BE49-F238E27FC236}">
                <a16:creationId xmlns:a16="http://schemas.microsoft.com/office/drawing/2014/main" id="{CA463A36-7025-4394-9467-8A3EC3425B00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Dhvanik H. Zala</a:t>
            </a:r>
          </a:p>
        </p:txBody>
      </p:sp>
      <p:sp>
        <p:nvSpPr>
          <p:cNvPr id="22" name="Footer Placeholder 2">
            <a:extLst>
              <a:ext uri="{FF2B5EF4-FFF2-40B4-BE49-F238E27FC236}">
                <a16:creationId xmlns:a16="http://schemas.microsoft.com/office/drawing/2014/main" id="{BF2BE79E-EA17-4AB9-8CB5-714A52A6B2F5}"/>
              </a:ext>
            </a:extLst>
          </p:cNvPr>
          <p:cNvSpPr txBox="1">
            <a:spLocks/>
          </p:cNvSpPr>
          <p:nvPr userDrawn="1"/>
        </p:nvSpPr>
        <p:spPr>
          <a:xfrm>
            <a:off x="4038600" y="6604000"/>
            <a:ext cx="41148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#3110014 (M-1)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6 – Matrices</a:t>
            </a:r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FE084249-8DB7-4B0A-AA7A-A1A407FC0773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pic>
        <p:nvPicPr>
          <p:cNvPr id="18" name="Shape 56">
            <a:extLst>
              <a:ext uri="{FF2B5EF4-FFF2-40B4-BE49-F238E27FC236}">
                <a16:creationId xmlns:a16="http://schemas.microsoft.com/office/drawing/2014/main" id="{ACB01872-4321-4181-A609-1C503C074C10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86739" r="1768" b="3535"/>
          <a:stretch/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CD07E8-CBAA-45BA-85CF-1233D4AA8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solidFill>
            <a:srgbClr val="C0C0C0">
              <a:alpha val="50000"/>
            </a:srgbClr>
          </a:solidFill>
          <a:ln>
            <a:noFill/>
          </a:ln>
        </p:spPr>
        <p:txBody>
          <a:bodyPr lIns="216000" tIns="108000" rIns="216000" bIns="108000">
            <a:normAutofit/>
          </a:bodyPr>
          <a:lstStyle>
            <a:lvl1pPr>
              <a:def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F4971-704E-42EF-A852-52D75741F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5590565"/>
          </a:xfrm>
        </p:spPr>
        <p:txBody>
          <a:bodyPr>
            <a:noAutofit/>
          </a:bodyPr>
          <a:lstStyle>
            <a:lvl1pPr marL="265113" indent="-265113" algn="just">
              <a:buClr>
                <a:schemeClr val="accent6"/>
              </a:buClr>
              <a:buFont typeface="Wingdings 3" panose="05040102010807070707" pitchFamily="18" charset="2"/>
              <a:buChar char=""/>
              <a:defRPr sz="2800">
                <a:solidFill>
                  <a:schemeClr val="tx1"/>
                </a:solidFill>
              </a:defRPr>
            </a:lvl1pPr>
            <a:lvl2pPr marL="809625" indent="-352425" algn="just">
              <a:buClr>
                <a:schemeClr val="accent6"/>
              </a:buClr>
              <a:buFont typeface="Wingdings 3" panose="05040102010807070707" pitchFamily="18" charset="2"/>
              <a:buChar char=""/>
              <a:defRPr sz="2400">
                <a:solidFill>
                  <a:schemeClr val="tx1"/>
                </a:solidFill>
              </a:defRPr>
            </a:lvl2pPr>
            <a:lvl3pPr marL="1143000" indent="-228600" algn="just">
              <a:buClr>
                <a:schemeClr val="accent6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</a:defRPr>
            </a:lvl3pPr>
            <a:lvl4pPr algn="just">
              <a:buClr>
                <a:schemeClr val="accent6"/>
              </a:buClr>
              <a:defRPr sz="1800">
                <a:solidFill>
                  <a:schemeClr val="tx1"/>
                </a:solidFill>
              </a:defRPr>
            </a:lvl4pPr>
            <a:lvl5pPr algn="just">
              <a:buClr>
                <a:schemeClr val="accent6"/>
              </a:buClr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5596C8C-2163-45E8-B709-8118C381771F}"/>
              </a:ext>
            </a:extLst>
          </p:cNvPr>
          <p:cNvCxnSpPr/>
          <p:nvPr userDrawn="1"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86BF578-C91A-4942-95D5-11408C3CCACF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663331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B71B1C"/>
              </a:gs>
              <a:gs pos="100000">
                <a:srgbClr val="ED524F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B71B1C"/>
              </a:gs>
              <a:gs pos="100000">
                <a:srgbClr val="ED524F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B71B1C"/>
                    </a:gs>
                    <a:gs pos="100000">
                      <a:srgbClr val="ED524F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hq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77B7B864-C091-4493-B14B-F5B61B586EED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46" t="7575" r="25761" b="18186"/>
          <a:stretch>
            <a:fillRect/>
          </a:stretch>
        </p:blipFill>
        <p:spPr>
          <a:xfrm>
            <a:off x="356499" y="5214354"/>
            <a:ext cx="1354234" cy="1354234"/>
          </a:xfrm>
          <a:custGeom>
            <a:avLst/>
            <a:gdLst>
              <a:gd name="connsiteX0" fmla="*/ 2286000 w 4572000"/>
              <a:gd name="connsiteY0" fmla="*/ 0 h 4572000"/>
              <a:gd name="connsiteX1" fmla="*/ 4572000 w 4572000"/>
              <a:gd name="connsiteY1" fmla="*/ 2286000 h 4572000"/>
              <a:gd name="connsiteX2" fmla="*/ 2286000 w 4572000"/>
              <a:gd name="connsiteY2" fmla="*/ 4572000 h 4572000"/>
              <a:gd name="connsiteX3" fmla="*/ 0 w 4572000"/>
              <a:gd name="connsiteY3" fmla="*/ 2286000 h 4572000"/>
              <a:gd name="connsiteX4" fmla="*/ 2286000 w 4572000"/>
              <a:gd name="connsiteY4" fmla="*/ 0 h 45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72000" h="4572000">
                <a:moveTo>
                  <a:pt x="2286000" y="0"/>
                </a:moveTo>
                <a:cubicBezTo>
                  <a:pt x="3548523" y="0"/>
                  <a:pt x="4572000" y="1023477"/>
                  <a:pt x="4572000" y="2286000"/>
                </a:cubicBezTo>
                <a:cubicBezTo>
                  <a:pt x="4572000" y="3548523"/>
                  <a:pt x="3548523" y="4572000"/>
                  <a:pt x="2286000" y="4572000"/>
                </a:cubicBezTo>
                <a:cubicBezTo>
                  <a:pt x="1023477" y="4572000"/>
                  <a:pt x="0" y="3548523"/>
                  <a:pt x="0" y="2286000"/>
                </a:cubicBezTo>
                <a:cubicBezTo>
                  <a:pt x="0" y="1023477"/>
                  <a:pt x="1023477" y="0"/>
                  <a:pt x="2286000" y="0"/>
                </a:cubicBezTo>
                <a:close/>
              </a:path>
            </a:pathLst>
          </a:custGeom>
          <a:noFill/>
          <a:ln w="6350">
            <a:solidFill>
              <a:schemeClr val="bg1">
                <a:lumMod val="65000"/>
              </a:schemeClr>
            </a:solidFill>
          </a:ln>
          <a:effectLst/>
        </p:spPr>
      </p:pic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177B86E9-222D-4757-BE64-59540DB794E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1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8ABCD18B-D4E0-41E4-8162-7E83CB11DAE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13194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890E4F"/>
              </a:gs>
              <a:gs pos="100000">
                <a:srgbClr val="D81A60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890E4F"/>
              </a:gs>
              <a:gs pos="100000">
                <a:srgbClr val="D81A60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890E4F"/>
                    </a:gs>
                    <a:gs pos="100000">
                      <a:srgbClr val="D81A60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hq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A2F1AAAC-C051-4A31-837B-4A9977722A4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ADF34BDA-AFB4-4120-81EF-C0AB56D388C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50250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7171932-FFF4-4D27-9425-8CB5D27A92F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18110" y="5003800"/>
            <a:ext cx="3573890" cy="18542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639DF2A-5426-428D-B32D-78E9191D8A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401568"/>
            <a:ext cx="543946" cy="77215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B98B7C2-B96E-427D-9EA6-C38EDDDF144C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2359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Logo on B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967F7A9-F404-4412-B868-8EB67A41E2A4}"/>
              </a:ext>
            </a:extLst>
          </p:cNvPr>
          <p:cNvGrpSpPr/>
          <p:nvPr userDrawn="1"/>
        </p:nvGrpSpPr>
        <p:grpSpPr>
          <a:xfrm>
            <a:off x="9576895" y="5890392"/>
            <a:ext cx="2554143" cy="587454"/>
            <a:chOff x="131177" y="5775962"/>
            <a:chExt cx="2530239" cy="581956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23F8D339-A0AA-4150-B7E8-C84E7F2AB7D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112BAB0-1CB8-413D-970D-4F482F1A0EDB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CD05EDD-7D4D-4F15-B3BB-F4E2E35E1780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ate Placeholder 1">
            <a:extLst>
              <a:ext uri="{FF2B5EF4-FFF2-40B4-BE49-F238E27FC236}">
                <a16:creationId xmlns:a16="http://schemas.microsoft.com/office/drawing/2014/main" id="{CA463A36-7025-4394-9467-8A3EC3425B00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Dhvanik H. Zala</a:t>
            </a:r>
          </a:p>
        </p:txBody>
      </p:sp>
      <p:sp>
        <p:nvSpPr>
          <p:cNvPr id="22" name="Footer Placeholder 2">
            <a:extLst>
              <a:ext uri="{FF2B5EF4-FFF2-40B4-BE49-F238E27FC236}">
                <a16:creationId xmlns:a16="http://schemas.microsoft.com/office/drawing/2014/main" id="{BF2BE79E-EA17-4AB9-8CB5-714A52A6B2F5}"/>
              </a:ext>
            </a:extLst>
          </p:cNvPr>
          <p:cNvSpPr txBox="1">
            <a:spLocks/>
          </p:cNvSpPr>
          <p:nvPr userDrawn="1"/>
        </p:nvSpPr>
        <p:spPr>
          <a:xfrm>
            <a:off x="4038600" y="6604000"/>
            <a:ext cx="41148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#3110014 (M-1)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6 – Matrices</a:t>
            </a:r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FE084249-8DB7-4B0A-AA7A-A1A407FC0773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pic>
        <p:nvPicPr>
          <p:cNvPr id="18" name="Shape 56">
            <a:extLst>
              <a:ext uri="{FF2B5EF4-FFF2-40B4-BE49-F238E27FC236}">
                <a16:creationId xmlns:a16="http://schemas.microsoft.com/office/drawing/2014/main" id="{ACB01872-4321-4181-A609-1C503C074C10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86739" r="1768" b="3535"/>
          <a:stretch/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CD07E8-CBAA-45BA-85CF-1233D4AA8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solidFill>
            <a:srgbClr val="C0C0C0">
              <a:alpha val="50000"/>
            </a:srgbClr>
          </a:solidFill>
          <a:ln>
            <a:noFill/>
          </a:ln>
        </p:spPr>
        <p:txBody>
          <a:bodyPr lIns="216000" tIns="108000" rIns="216000" bIns="108000">
            <a:normAutofit/>
          </a:bodyPr>
          <a:lstStyle>
            <a:lvl1pPr>
              <a:def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F4971-704E-42EF-A852-52D75741F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5590565"/>
          </a:xfrm>
        </p:spPr>
        <p:txBody>
          <a:bodyPr>
            <a:noAutofit/>
          </a:bodyPr>
          <a:lstStyle>
            <a:lvl1pPr marL="265113" indent="-265113" algn="just">
              <a:buClr>
                <a:schemeClr val="accent6"/>
              </a:buClr>
              <a:buFont typeface="Wingdings 3" panose="05040102010807070707" pitchFamily="18" charset="2"/>
              <a:buChar char=""/>
              <a:defRPr sz="2800">
                <a:solidFill>
                  <a:schemeClr val="tx1"/>
                </a:solidFill>
              </a:defRPr>
            </a:lvl1pPr>
            <a:lvl2pPr marL="809625" indent="-352425" algn="just">
              <a:buClr>
                <a:schemeClr val="accent6"/>
              </a:buClr>
              <a:buFont typeface="Wingdings 3" panose="05040102010807070707" pitchFamily="18" charset="2"/>
              <a:buChar char=""/>
              <a:defRPr sz="2400">
                <a:solidFill>
                  <a:schemeClr val="tx1"/>
                </a:solidFill>
              </a:defRPr>
            </a:lvl2pPr>
            <a:lvl3pPr marL="1143000" indent="-228600" algn="just">
              <a:buClr>
                <a:schemeClr val="accent6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</a:defRPr>
            </a:lvl3pPr>
            <a:lvl4pPr algn="just">
              <a:buClr>
                <a:schemeClr val="accent6"/>
              </a:buClr>
              <a:defRPr sz="1800">
                <a:solidFill>
                  <a:schemeClr val="tx1"/>
                </a:solidFill>
              </a:defRPr>
            </a:lvl4pPr>
            <a:lvl5pPr algn="just">
              <a:buClr>
                <a:schemeClr val="accent6"/>
              </a:buClr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5596C8C-2163-45E8-B709-8118C381771F}"/>
              </a:ext>
            </a:extLst>
          </p:cNvPr>
          <p:cNvCxnSpPr/>
          <p:nvPr userDrawn="1"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86BF578-C91A-4942-95D5-11408C3CCACF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27612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Logo on B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967F7A9-F404-4412-B868-8EB67A41E2A4}"/>
              </a:ext>
            </a:extLst>
          </p:cNvPr>
          <p:cNvGrpSpPr/>
          <p:nvPr userDrawn="1"/>
        </p:nvGrpSpPr>
        <p:grpSpPr>
          <a:xfrm>
            <a:off x="128095" y="5890392"/>
            <a:ext cx="2554143" cy="587454"/>
            <a:chOff x="131177" y="5775962"/>
            <a:chExt cx="2530239" cy="581956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23F8D339-A0AA-4150-B7E8-C84E7F2AB7D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112BAB0-1CB8-413D-970D-4F482F1A0EDB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CD05EDD-7D4D-4F15-B3BB-F4E2E35E1780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ate Placeholder 1">
            <a:extLst>
              <a:ext uri="{FF2B5EF4-FFF2-40B4-BE49-F238E27FC236}">
                <a16:creationId xmlns:a16="http://schemas.microsoft.com/office/drawing/2014/main" id="{CA463A36-7025-4394-9467-8A3EC3425B00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Dhvanik H.</a:t>
            </a:r>
            <a:r>
              <a:rPr lang="en-US" baseline="0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Zala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22" name="Footer Placeholder 2">
            <a:extLst>
              <a:ext uri="{FF2B5EF4-FFF2-40B4-BE49-F238E27FC236}">
                <a16:creationId xmlns:a16="http://schemas.microsoft.com/office/drawing/2014/main" id="{BF2BE79E-EA17-4AB9-8CB5-714A52A6B2F5}"/>
              </a:ext>
            </a:extLst>
          </p:cNvPr>
          <p:cNvSpPr txBox="1">
            <a:spLocks/>
          </p:cNvSpPr>
          <p:nvPr userDrawn="1"/>
        </p:nvSpPr>
        <p:spPr>
          <a:xfrm>
            <a:off x="4038600" y="6604000"/>
            <a:ext cx="41148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#3110014 (M-1)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6 – Matrices</a:t>
            </a:r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FE084249-8DB7-4B0A-AA7A-A1A407FC0773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pic>
        <p:nvPicPr>
          <p:cNvPr id="18" name="Shape 56">
            <a:extLst>
              <a:ext uri="{FF2B5EF4-FFF2-40B4-BE49-F238E27FC236}">
                <a16:creationId xmlns:a16="http://schemas.microsoft.com/office/drawing/2014/main" id="{ACB01872-4321-4181-A609-1C503C074C10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86739" r="1768" b="3535"/>
          <a:stretch/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CD07E8-CBAA-45BA-85CF-1233D4AA8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solidFill>
            <a:srgbClr val="C0C0C0">
              <a:alpha val="50000"/>
            </a:srgbClr>
          </a:solidFill>
          <a:ln>
            <a:noFill/>
          </a:ln>
        </p:spPr>
        <p:txBody>
          <a:bodyPr lIns="216000" tIns="108000" rIns="216000" bIns="108000">
            <a:normAutofit/>
          </a:bodyPr>
          <a:lstStyle>
            <a:lvl1pPr>
              <a:def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F4971-704E-42EF-A852-52D75741F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5590565"/>
          </a:xfrm>
        </p:spPr>
        <p:txBody>
          <a:bodyPr>
            <a:noAutofit/>
          </a:bodyPr>
          <a:lstStyle>
            <a:lvl1pPr marL="265113" indent="-265113" algn="just">
              <a:buClr>
                <a:schemeClr val="accent6"/>
              </a:buClr>
              <a:buFont typeface="Wingdings 3" panose="05040102010807070707" pitchFamily="18" charset="2"/>
              <a:buChar char=""/>
              <a:defRPr sz="2800">
                <a:solidFill>
                  <a:schemeClr val="tx1"/>
                </a:solidFill>
              </a:defRPr>
            </a:lvl1pPr>
            <a:lvl2pPr marL="809625" indent="-352425" algn="just">
              <a:buClr>
                <a:schemeClr val="accent6"/>
              </a:buClr>
              <a:buFont typeface="Wingdings 3" panose="05040102010807070707" pitchFamily="18" charset="2"/>
              <a:buChar char=""/>
              <a:defRPr sz="2400">
                <a:solidFill>
                  <a:schemeClr val="tx1"/>
                </a:solidFill>
              </a:defRPr>
            </a:lvl2pPr>
            <a:lvl3pPr marL="1143000" indent="-228600" algn="just">
              <a:buClr>
                <a:schemeClr val="accent6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</a:defRPr>
            </a:lvl3pPr>
            <a:lvl4pPr algn="just">
              <a:buClr>
                <a:schemeClr val="accent6"/>
              </a:buClr>
              <a:defRPr sz="1800">
                <a:solidFill>
                  <a:schemeClr val="tx1"/>
                </a:solidFill>
              </a:defRPr>
            </a:lvl4pPr>
            <a:lvl5pPr algn="just">
              <a:buClr>
                <a:schemeClr val="accent6"/>
              </a:buClr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5596C8C-2163-45E8-B709-8118C381771F}"/>
              </a:ext>
            </a:extLst>
          </p:cNvPr>
          <p:cNvCxnSpPr/>
          <p:nvPr userDrawn="1"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86BF578-C91A-4942-95D5-11408C3CCACF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8628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7171932-FFF4-4D27-9425-8CB5D27A92F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581" b="21180"/>
          <a:stretch/>
        </p:blipFill>
        <p:spPr>
          <a:xfrm rot="16200000">
            <a:off x="9807099" y="606901"/>
            <a:ext cx="2991808" cy="177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639DF2A-5426-428D-B32D-78E9191D8A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9646" t="18062" r="2731" b="17724"/>
          <a:stretch/>
        </p:blipFill>
        <p:spPr>
          <a:xfrm>
            <a:off x="0" y="401568"/>
            <a:ext cx="543946" cy="7721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B8C6168-C8A4-4660-9D38-045657B80D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>
              <a:defRPr lang="en-US" sz="6000" b="1" kern="1200" dirty="0">
                <a:gradFill flip="none" rotWithShape="1">
                  <a:gsLst>
                    <a:gs pos="0">
                      <a:srgbClr val="1D3064"/>
                    </a:gs>
                    <a:gs pos="100000">
                      <a:schemeClr val="tx2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Write here Section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6C89DA-344D-4448-822C-2826084EF12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Write here Section Subtitle</a:t>
            </a:r>
          </a:p>
        </p:txBody>
      </p:sp>
      <p:sp>
        <p:nvSpPr>
          <p:cNvPr id="8" name="Freeform 17">
            <a:extLst>
              <a:ext uri="{FF2B5EF4-FFF2-40B4-BE49-F238E27FC236}">
                <a16:creationId xmlns:a16="http://schemas.microsoft.com/office/drawing/2014/main" id="{910DC0DC-3FC7-402D-8C9F-62D3ACC8DC86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2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0">
                <a:srgbClr val="1D3064"/>
              </a:gs>
              <a:gs pos="50000">
                <a:srgbClr val="1D3064"/>
              </a:gs>
              <a:gs pos="100000">
                <a:schemeClr val="tx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802A992-B18A-47D4-8497-02E7586DF58D}"/>
              </a:ext>
            </a:extLst>
          </p:cNvPr>
          <p:cNvGrpSpPr/>
          <p:nvPr userDrawn="1"/>
        </p:nvGrpSpPr>
        <p:grpSpPr>
          <a:xfrm>
            <a:off x="9437223" y="6087939"/>
            <a:ext cx="2554143" cy="587454"/>
            <a:chOff x="131177" y="5775962"/>
            <a:chExt cx="2530239" cy="58195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DD61FEC-075B-4EDD-97CA-36E6F72630F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B550E12-AA95-4B1B-A8D2-ED01E515FC43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016929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k - Logo on T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D17CCA1-DDAA-4D6C-AAE4-2ECFF46CFEAB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ate Placeholder 1">
            <a:extLst>
              <a:ext uri="{FF2B5EF4-FFF2-40B4-BE49-F238E27FC236}">
                <a16:creationId xmlns:a16="http://schemas.microsoft.com/office/drawing/2014/main" id="{F2FD45BD-9964-4102-8DE9-72CDDDD20A49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Jay R </a:t>
            </a:r>
            <a:r>
              <a:rPr lang="en-US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Dhamsaniya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17" name="Footer Placeholder 2">
            <a:extLst>
              <a:ext uri="{FF2B5EF4-FFF2-40B4-BE49-F238E27FC236}">
                <a16:creationId xmlns:a16="http://schemas.microsoft.com/office/drawing/2014/main" id="{59055D82-7978-44A5-82D1-0A4E00B382BF}"/>
              </a:ext>
            </a:extLst>
          </p:cNvPr>
          <p:cNvSpPr txBox="1">
            <a:spLocks/>
          </p:cNvSpPr>
          <p:nvPr userDrawn="1"/>
        </p:nvSpPr>
        <p:spPr>
          <a:xfrm>
            <a:off x="4038600" y="6604000"/>
            <a:ext cx="41148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#3130006 (PS)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6 – Matrices</a:t>
            </a:r>
          </a:p>
        </p:txBody>
      </p:sp>
      <p:sp>
        <p:nvSpPr>
          <p:cNvPr id="18" name="Slide Number Placeholder 3">
            <a:extLst>
              <a:ext uri="{FF2B5EF4-FFF2-40B4-BE49-F238E27FC236}">
                <a16:creationId xmlns:a16="http://schemas.microsoft.com/office/drawing/2014/main" id="{32768103-D8F5-4649-8107-E4B3B8C554BB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6C86632-7EFD-4A64-85B1-0CE7D13E0C97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FE191CF5-3D57-422B-B2EB-FF235E30DB22}"/>
              </a:ext>
            </a:extLst>
          </p:cNvPr>
          <p:cNvGrpSpPr/>
          <p:nvPr userDrawn="1"/>
        </p:nvGrpSpPr>
        <p:grpSpPr>
          <a:xfrm>
            <a:off x="9576895" y="99192"/>
            <a:ext cx="2554143" cy="587454"/>
            <a:chOff x="131177" y="5775962"/>
            <a:chExt cx="2530239" cy="58195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9B183D5-5DE8-48E7-85E7-60CE9D0FD2D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2445F4B-50F2-4CA0-A5C5-6D690A29F3F2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719725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k - Logo on B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D17CCA1-DDAA-4D6C-AAE4-2ECFF46CFEAB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ate Placeholder 1">
            <a:extLst>
              <a:ext uri="{FF2B5EF4-FFF2-40B4-BE49-F238E27FC236}">
                <a16:creationId xmlns:a16="http://schemas.microsoft.com/office/drawing/2014/main" id="{F2FD45BD-9964-4102-8DE9-72CDDDD20A49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Jay R </a:t>
            </a:r>
            <a:r>
              <a:rPr lang="en-US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Dhamsaniya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17" name="Footer Placeholder 2">
            <a:extLst>
              <a:ext uri="{FF2B5EF4-FFF2-40B4-BE49-F238E27FC236}">
                <a16:creationId xmlns:a16="http://schemas.microsoft.com/office/drawing/2014/main" id="{59055D82-7978-44A5-82D1-0A4E00B382BF}"/>
              </a:ext>
            </a:extLst>
          </p:cNvPr>
          <p:cNvSpPr txBox="1">
            <a:spLocks/>
          </p:cNvSpPr>
          <p:nvPr userDrawn="1"/>
        </p:nvSpPr>
        <p:spPr>
          <a:xfrm>
            <a:off x="4038600" y="6604000"/>
            <a:ext cx="41148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#3130006 (PS)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6 – Matrices</a:t>
            </a:r>
          </a:p>
        </p:txBody>
      </p:sp>
      <p:sp>
        <p:nvSpPr>
          <p:cNvPr id="18" name="Slide Number Placeholder 3">
            <a:extLst>
              <a:ext uri="{FF2B5EF4-FFF2-40B4-BE49-F238E27FC236}">
                <a16:creationId xmlns:a16="http://schemas.microsoft.com/office/drawing/2014/main" id="{32768103-D8F5-4649-8107-E4B3B8C554BB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6C86632-7EFD-4A64-85B1-0CE7D13E0C97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913602D2-CAF0-4790-95E8-87990761ED0C}"/>
              </a:ext>
            </a:extLst>
          </p:cNvPr>
          <p:cNvGrpSpPr/>
          <p:nvPr userDrawn="1"/>
        </p:nvGrpSpPr>
        <p:grpSpPr>
          <a:xfrm>
            <a:off x="9576895" y="5890392"/>
            <a:ext cx="2554143" cy="587454"/>
            <a:chOff x="131177" y="5775962"/>
            <a:chExt cx="2530239" cy="58195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378A2C8-EF9C-479C-ACF0-D9819B46DF5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1DE4F58-7D48-453D-89E1-B25767150977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062478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k - Logo on B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D17CCA1-DDAA-4D6C-AAE4-2ECFF46CFEAB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ate Placeholder 1">
            <a:extLst>
              <a:ext uri="{FF2B5EF4-FFF2-40B4-BE49-F238E27FC236}">
                <a16:creationId xmlns:a16="http://schemas.microsoft.com/office/drawing/2014/main" id="{F2FD45BD-9964-4102-8DE9-72CDDDD20A49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Jay R </a:t>
            </a:r>
            <a:r>
              <a:rPr lang="en-US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Dhamsaniya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17" name="Footer Placeholder 2">
            <a:extLst>
              <a:ext uri="{FF2B5EF4-FFF2-40B4-BE49-F238E27FC236}">
                <a16:creationId xmlns:a16="http://schemas.microsoft.com/office/drawing/2014/main" id="{59055D82-7978-44A5-82D1-0A4E00B382BF}"/>
              </a:ext>
            </a:extLst>
          </p:cNvPr>
          <p:cNvSpPr txBox="1">
            <a:spLocks/>
          </p:cNvSpPr>
          <p:nvPr userDrawn="1"/>
        </p:nvSpPr>
        <p:spPr>
          <a:xfrm>
            <a:off x="4038600" y="6604000"/>
            <a:ext cx="41148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#3130006 (PS)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6 – Matrices</a:t>
            </a:r>
          </a:p>
        </p:txBody>
      </p:sp>
      <p:sp>
        <p:nvSpPr>
          <p:cNvPr id="18" name="Slide Number Placeholder 3">
            <a:extLst>
              <a:ext uri="{FF2B5EF4-FFF2-40B4-BE49-F238E27FC236}">
                <a16:creationId xmlns:a16="http://schemas.microsoft.com/office/drawing/2014/main" id="{32768103-D8F5-4649-8107-E4B3B8C554BB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6C86632-7EFD-4A64-85B1-0CE7D13E0C97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15C60ED7-12D4-496E-AF73-0995BE8C12FD}"/>
              </a:ext>
            </a:extLst>
          </p:cNvPr>
          <p:cNvGrpSpPr/>
          <p:nvPr userDrawn="1"/>
        </p:nvGrpSpPr>
        <p:grpSpPr>
          <a:xfrm>
            <a:off x="128095" y="5890392"/>
            <a:ext cx="2554143" cy="587454"/>
            <a:chOff x="131177" y="5775962"/>
            <a:chExt cx="2530239" cy="58195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30CB04CE-0025-4B1F-B962-A759D179D84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3F480CB-A4AF-424E-90DB-5B677403441A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433145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lete Blan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23116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BF5063B-909B-4A7F-B502-780228043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27DDF1-16E2-4622-B8FD-0148CD5CE0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7EA166-F18A-4D32-AA1F-AE475D4910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D21B45-1703-4330-B544-825BD8F37AF2}" type="datetimeFigureOut">
              <a:rPr lang="en-US" smtClean="0"/>
              <a:t>12/18/2020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5C5379-5B41-4775-9279-F9F7608E66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A4B342-6FD5-4BB7-B9AE-3C5081C089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41F3C7-36DD-4595-AA08-2525D86280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9546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70" r:id="rId2"/>
    <p:sldLayoutId id="2147483687" r:id="rId3"/>
    <p:sldLayoutId id="2147483688" r:id="rId4"/>
    <p:sldLayoutId id="2147483671" r:id="rId5"/>
    <p:sldLayoutId id="2147483672" r:id="rId6"/>
    <p:sldLayoutId id="2147483689" r:id="rId7"/>
    <p:sldLayoutId id="2147483690" r:id="rId8"/>
    <p:sldLayoutId id="2147483673" r:id="rId9"/>
    <p:sldLayoutId id="2147483691" r:id="rId10"/>
    <p:sldLayoutId id="2147483674" r:id="rId11"/>
    <p:sldLayoutId id="2147483676" r:id="rId12"/>
    <p:sldLayoutId id="2147483677" r:id="rId13"/>
    <p:sldLayoutId id="2147483678" r:id="rId14"/>
    <p:sldLayoutId id="2147483679" r:id="rId15"/>
    <p:sldLayoutId id="2147483681" r:id="rId16"/>
    <p:sldLayoutId id="2147483683" r:id="rId17"/>
    <p:sldLayoutId id="2147483682" r:id="rId18"/>
    <p:sldLayoutId id="2147483684" r:id="rId19"/>
    <p:sldLayoutId id="2147483685" r:id="rId20"/>
    <p:sldLayoutId id="2147483686" r:id="rId21"/>
    <p:sldLayoutId id="2147483692" r:id="rId2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9.xml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50.png"/><Relationship Id="rId39" Type="http://schemas.openxmlformats.org/officeDocument/2006/relationships/image" Target="../media/image101.png"/><Relationship Id="rId18" Type="http://schemas.openxmlformats.org/officeDocument/2006/relationships/image" Target="../media/image110.png"/><Relationship Id="rId26" Type="http://schemas.openxmlformats.org/officeDocument/2006/relationships/image" Target="../media/image118.png"/><Relationship Id="rId34" Type="http://schemas.openxmlformats.org/officeDocument/2006/relationships/image" Target="../media/image126.png"/><Relationship Id="rId42" Type="http://schemas.openxmlformats.org/officeDocument/2006/relationships/image" Target="../media/image104.png"/><Relationship Id="rId21" Type="http://schemas.openxmlformats.org/officeDocument/2006/relationships/image" Target="../media/image113.png"/><Relationship Id="rId47" Type="http://schemas.openxmlformats.org/officeDocument/2006/relationships/image" Target="../media/image129.png"/><Relationship Id="rId50" Type="http://schemas.openxmlformats.org/officeDocument/2006/relationships/image" Target="../media/image30.png"/><Relationship Id="rId7" Type="http://schemas.openxmlformats.org/officeDocument/2006/relationships/image" Target="../media/image100.png"/><Relationship Id="rId2" Type="http://schemas.openxmlformats.org/officeDocument/2006/relationships/image" Target="../media/image9510.png"/><Relationship Id="rId16" Type="http://schemas.openxmlformats.org/officeDocument/2006/relationships/image" Target="../media/image108.png"/><Relationship Id="rId29" Type="http://schemas.openxmlformats.org/officeDocument/2006/relationships/image" Target="../media/image121.png"/><Relationship Id="rId1" Type="http://schemas.openxmlformats.org/officeDocument/2006/relationships/slideLayout" Target="../slideLayouts/slideLayout3.xml"/><Relationship Id="rId37" Type="http://schemas.openxmlformats.org/officeDocument/2006/relationships/image" Target="../media/image96.png"/><Relationship Id="rId6" Type="http://schemas.openxmlformats.org/officeDocument/2006/relationships/image" Target="../media/image99.png"/><Relationship Id="rId40" Type="http://schemas.openxmlformats.org/officeDocument/2006/relationships/image" Target="../media/image102.png"/><Relationship Id="rId24" Type="http://schemas.openxmlformats.org/officeDocument/2006/relationships/image" Target="../media/image116.png"/><Relationship Id="rId45" Type="http://schemas.openxmlformats.org/officeDocument/2006/relationships/image" Target="../media/image124.png"/><Relationship Id="rId53" Type="http://schemas.openxmlformats.org/officeDocument/2006/relationships/image" Target="../media/image135.png"/><Relationship Id="rId36" Type="http://schemas.openxmlformats.org/officeDocument/2006/relationships/image" Target="../media/image128.png"/><Relationship Id="rId5" Type="http://schemas.openxmlformats.org/officeDocument/2006/relationships/image" Target="../media/image98.png"/><Relationship Id="rId23" Type="http://schemas.openxmlformats.org/officeDocument/2006/relationships/image" Target="../media/image115.png"/><Relationship Id="rId28" Type="http://schemas.openxmlformats.org/officeDocument/2006/relationships/image" Target="../media/image120.png"/><Relationship Id="rId49" Type="http://schemas.openxmlformats.org/officeDocument/2006/relationships/image" Target="../media/image131.png"/><Relationship Id="rId44" Type="http://schemas.openxmlformats.org/officeDocument/2006/relationships/image" Target="../media/image107.png"/><Relationship Id="rId19" Type="http://schemas.openxmlformats.org/officeDocument/2006/relationships/image" Target="../media/image111.png"/><Relationship Id="rId31" Type="http://schemas.openxmlformats.org/officeDocument/2006/relationships/image" Target="../media/image123.png"/><Relationship Id="rId52" Type="http://schemas.openxmlformats.org/officeDocument/2006/relationships/image" Target="../media/image132.png"/><Relationship Id="rId35" Type="http://schemas.openxmlformats.org/officeDocument/2006/relationships/image" Target="../media/image22.png"/><Relationship Id="rId14" Type="http://schemas.openxmlformats.org/officeDocument/2006/relationships/image" Target="../media/image106.png"/><Relationship Id="rId4" Type="http://schemas.openxmlformats.org/officeDocument/2006/relationships/image" Target="../media/image9710.png"/><Relationship Id="rId43" Type="http://schemas.openxmlformats.org/officeDocument/2006/relationships/image" Target="../media/image105.png"/><Relationship Id="rId22" Type="http://schemas.openxmlformats.org/officeDocument/2006/relationships/image" Target="../media/image114.png"/><Relationship Id="rId27" Type="http://schemas.openxmlformats.org/officeDocument/2006/relationships/image" Target="../media/image119.png"/><Relationship Id="rId30" Type="http://schemas.openxmlformats.org/officeDocument/2006/relationships/image" Target="../media/image122.png"/><Relationship Id="rId48" Type="http://schemas.openxmlformats.org/officeDocument/2006/relationships/image" Target="../media/image130.png"/><Relationship Id="rId51" Type="http://schemas.openxmlformats.org/officeDocument/2006/relationships/image" Target="../media/image133.png"/><Relationship Id="rId3" Type="http://schemas.openxmlformats.org/officeDocument/2006/relationships/image" Target="../media/image9610.png"/><Relationship Id="rId38" Type="http://schemas.openxmlformats.org/officeDocument/2006/relationships/image" Target="../media/image97.png"/><Relationship Id="rId17" Type="http://schemas.openxmlformats.org/officeDocument/2006/relationships/image" Target="../media/image109.png"/><Relationship Id="rId25" Type="http://schemas.openxmlformats.org/officeDocument/2006/relationships/image" Target="../media/image117.png"/><Relationship Id="rId46" Type="http://schemas.openxmlformats.org/officeDocument/2006/relationships/image" Target="../media/image125.png"/><Relationship Id="rId41" Type="http://schemas.openxmlformats.org/officeDocument/2006/relationships/image" Target="../media/image103.png"/><Relationship Id="rId20" Type="http://schemas.openxmlformats.org/officeDocument/2006/relationships/image" Target="../media/image112.png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9.png"/><Relationship Id="rId13" Type="http://schemas.openxmlformats.org/officeDocument/2006/relationships/image" Target="../media/image1554.png"/><Relationship Id="rId18" Type="http://schemas.openxmlformats.org/officeDocument/2006/relationships/image" Target="../media/image1559.png"/><Relationship Id="rId26" Type="http://schemas.openxmlformats.org/officeDocument/2006/relationships/image" Target="../media/image1567.png"/><Relationship Id="rId3" Type="http://schemas.openxmlformats.org/officeDocument/2006/relationships/image" Target="../media/image1544.png"/><Relationship Id="rId21" Type="http://schemas.openxmlformats.org/officeDocument/2006/relationships/image" Target="../media/image1562.png"/><Relationship Id="rId7" Type="http://schemas.openxmlformats.org/officeDocument/2006/relationships/image" Target="../media/image1548.png"/><Relationship Id="rId12" Type="http://schemas.openxmlformats.org/officeDocument/2006/relationships/image" Target="../media/image1553.png"/><Relationship Id="rId17" Type="http://schemas.openxmlformats.org/officeDocument/2006/relationships/image" Target="../media/image1558.png"/><Relationship Id="rId25" Type="http://schemas.openxmlformats.org/officeDocument/2006/relationships/image" Target="../media/image1566.png"/><Relationship Id="rId2" Type="http://schemas.openxmlformats.org/officeDocument/2006/relationships/image" Target="../media/image1543.png"/><Relationship Id="rId16" Type="http://schemas.openxmlformats.org/officeDocument/2006/relationships/image" Target="../media/image1557.png"/><Relationship Id="rId20" Type="http://schemas.openxmlformats.org/officeDocument/2006/relationships/image" Target="../media/image156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47.png"/><Relationship Id="rId11" Type="http://schemas.openxmlformats.org/officeDocument/2006/relationships/image" Target="../media/image1552.png"/><Relationship Id="rId24" Type="http://schemas.openxmlformats.org/officeDocument/2006/relationships/image" Target="../media/image1565.png"/><Relationship Id="rId5" Type="http://schemas.openxmlformats.org/officeDocument/2006/relationships/image" Target="../media/image1546.png"/><Relationship Id="rId15" Type="http://schemas.openxmlformats.org/officeDocument/2006/relationships/image" Target="../media/image1556.png"/><Relationship Id="rId23" Type="http://schemas.openxmlformats.org/officeDocument/2006/relationships/image" Target="../media/image1564.png"/><Relationship Id="rId10" Type="http://schemas.openxmlformats.org/officeDocument/2006/relationships/image" Target="../media/image1551.png"/><Relationship Id="rId19" Type="http://schemas.openxmlformats.org/officeDocument/2006/relationships/image" Target="../media/image1560.png"/><Relationship Id="rId4" Type="http://schemas.openxmlformats.org/officeDocument/2006/relationships/image" Target="../media/image1545.png"/><Relationship Id="rId9" Type="http://schemas.openxmlformats.org/officeDocument/2006/relationships/image" Target="../media/image1550.png"/><Relationship Id="rId14" Type="http://schemas.openxmlformats.org/officeDocument/2006/relationships/image" Target="../media/image1555.png"/><Relationship Id="rId22" Type="http://schemas.openxmlformats.org/officeDocument/2006/relationships/image" Target="../media/image1563.png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3.png"/><Relationship Id="rId13" Type="http://schemas.openxmlformats.org/officeDocument/2006/relationships/image" Target="../media/image1578.png"/><Relationship Id="rId18" Type="http://schemas.openxmlformats.org/officeDocument/2006/relationships/image" Target="../media/image1584.png"/><Relationship Id="rId3" Type="http://schemas.openxmlformats.org/officeDocument/2006/relationships/image" Target="../media/image1569.png"/><Relationship Id="rId21" Type="http://schemas.openxmlformats.org/officeDocument/2006/relationships/image" Target="../media/image1587.png"/><Relationship Id="rId7" Type="http://schemas.openxmlformats.org/officeDocument/2006/relationships/image" Target="../media/image1573.png"/><Relationship Id="rId12" Type="http://schemas.openxmlformats.org/officeDocument/2006/relationships/image" Target="../media/image1577.png"/><Relationship Id="rId17" Type="http://schemas.openxmlformats.org/officeDocument/2006/relationships/image" Target="../media/image1583.png"/><Relationship Id="rId2" Type="http://schemas.openxmlformats.org/officeDocument/2006/relationships/image" Target="../media/image1568.png"/><Relationship Id="rId16" Type="http://schemas.openxmlformats.org/officeDocument/2006/relationships/image" Target="../media/image1582.png"/><Relationship Id="rId20" Type="http://schemas.openxmlformats.org/officeDocument/2006/relationships/image" Target="../media/image158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72.png"/><Relationship Id="rId11" Type="http://schemas.openxmlformats.org/officeDocument/2006/relationships/image" Target="../media/image1576.png"/><Relationship Id="rId5" Type="http://schemas.openxmlformats.org/officeDocument/2006/relationships/image" Target="../media/image1571.png"/><Relationship Id="rId15" Type="http://schemas.openxmlformats.org/officeDocument/2006/relationships/image" Target="../media/image1581.png"/><Relationship Id="rId10" Type="http://schemas.openxmlformats.org/officeDocument/2006/relationships/image" Target="../media/image1575.png"/><Relationship Id="rId19" Type="http://schemas.openxmlformats.org/officeDocument/2006/relationships/image" Target="../media/image1585.png"/><Relationship Id="rId4" Type="http://schemas.openxmlformats.org/officeDocument/2006/relationships/image" Target="../media/image1570.png"/><Relationship Id="rId9" Type="http://schemas.openxmlformats.org/officeDocument/2006/relationships/image" Target="../media/image1574.png"/><Relationship Id="rId14" Type="http://schemas.openxmlformats.org/officeDocument/2006/relationships/image" Target="../media/image1579.png"/><Relationship Id="rId22" Type="http://schemas.openxmlformats.org/officeDocument/2006/relationships/image" Target="../media/image1588.png"/></Relationships>
</file>

<file path=ppt/slides/_rels/slide10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599.png"/><Relationship Id="rId18" Type="http://schemas.openxmlformats.org/officeDocument/2006/relationships/image" Target="../media/image1604.png"/><Relationship Id="rId26" Type="http://schemas.openxmlformats.org/officeDocument/2006/relationships/image" Target="../media/image1612.png"/><Relationship Id="rId3" Type="http://schemas.openxmlformats.org/officeDocument/2006/relationships/image" Target="../media/image1589.png"/><Relationship Id="rId21" Type="http://schemas.openxmlformats.org/officeDocument/2006/relationships/image" Target="../media/image1607.png"/><Relationship Id="rId7" Type="http://schemas.openxmlformats.org/officeDocument/2006/relationships/image" Target="../media/image1593.png"/><Relationship Id="rId12" Type="http://schemas.openxmlformats.org/officeDocument/2006/relationships/image" Target="../media/image1598.png"/><Relationship Id="rId17" Type="http://schemas.openxmlformats.org/officeDocument/2006/relationships/image" Target="../media/image1603.png"/><Relationship Id="rId25" Type="http://schemas.openxmlformats.org/officeDocument/2006/relationships/image" Target="../media/image1611.png"/><Relationship Id="rId33" Type="http://schemas.openxmlformats.org/officeDocument/2006/relationships/image" Target="../media/image1619.png"/><Relationship Id="rId2" Type="http://schemas.openxmlformats.org/officeDocument/2006/relationships/image" Target="../media/image1543.png"/><Relationship Id="rId16" Type="http://schemas.openxmlformats.org/officeDocument/2006/relationships/image" Target="../media/image1602.png"/><Relationship Id="rId20" Type="http://schemas.openxmlformats.org/officeDocument/2006/relationships/image" Target="../media/image1606.png"/><Relationship Id="rId29" Type="http://schemas.openxmlformats.org/officeDocument/2006/relationships/image" Target="../media/image161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92.png"/><Relationship Id="rId11" Type="http://schemas.openxmlformats.org/officeDocument/2006/relationships/image" Target="../media/image1597.png"/><Relationship Id="rId24" Type="http://schemas.openxmlformats.org/officeDocument/2006/relationships/image" Target="../media/image1610.png"/><Relationship Id="rId32" Type="http://schemas.openxmlformats.org/officeDocument/2006/relationships/image" Target="../media/image1618.png"/><Relationship Id="rId5" Type="http://schemas.openxmlformats.org/officeDocument/2006/relationships/image" Target="../media/image1591.png"/><Relationship Id="rId15" Type="http://schemas.openxmlformats.org/officeDocument/2006/relationships/image" Target="../media/image1601.png"/><Relationship Id="rId23" Type="http://schemas.openxmlformats.org/officeDocument/2006/relationships/image" Target="../media/image1609.png"/><Relationship Id="rId28" Type="http://schemas.openxmlformats.org/officeDocument/2006/relationships/image" Target="../media/image1614.png"/><Relationship Id="rId10" Type="http://schemas.openxmlformats.org/officeDocument/2006/relationships/image" Target="../media/image1596.png"/><Relationship Id="rId19" Type="http://schemas.openxmlformats.org/officeDocument/2006/relationships/image" Target="../media/image1605.png"/><Relationship Id="rId31" Type="http://schemas.openxmlformats.org/officeDocument/2006/relationships/image" Target="../media/image1617.png"/><Relationship Id="rId4" Type="http://schemas.openxmlformats.org/officeDocument/2006/relationships/image" Target="../media/image1590.png"/><Relationship Id="rId9" Type="http://schemas.openxmlformats.org/officeDocument/2006/relationships/image" Target="../media/image1595.png"/><Relationship Id="rId14" Type="http://schemas.openxmlformats.org/officeDocument/2006/relationships/image" Target="../media/image1600.png"/><Relationship Id="rId22" Type="http://schemas.openxmlformats.org/officeDocument/2006/relationships/image" Target="../media/image1608.png"/><Relationship Id="rId27" Type="http://schemas.openxmlformats.org/officeDocument/2006/relationships/image" Target="../media/image1613.png"/><Relationship Id="rId30" Type="http://schemas.openxmlformats.org/officeDocument/2006/relationships/image" Target="../media/image1616.png"/><Relationship Id="rId8" Type="http://schemas.openxmlformats.org/officeDocument/2006/relationships/image" Target="../media/image1594.png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2.xml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6.png"/><Relationship Id="rId3" Type="http://schemas.openxmlformats.org/officeDocument/2006/relationships/image" Target="../media/image1621.png"/><Relationship Id="rId7" Type="http://schemas.openxmlformats.org/officeDocument/2006/relationships/image" Target="../media/image1625.png"/><Relationship Id="rId12" Type="http://schemas.openxmlformats.org/officeDocument/2006/relationships/image" Target="../media/image1630.png"/><Relationship Id="rId2" Type="http://schemas.openxmlformats.org/officeDocument/2006/relationships/image" Target="../media/image16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24.png"/><Relationship Id="rId11" Type="http://schemas.openxmlformats.org/officeDocument/2006/relationships/image" Target="../media/image1629.png"/><Relationship Id="rId5" Type="http://schemas.openxmlformats.org/officeDocument/2006/relationships/image" Target="../media/image1623.png"/><Relationship Id="rId10" Type="http://schemas.openxmlformats.org/officeDocument/2006/relationships/image" Target="../media/image1628.png"/><Relationship Id="rId4" Type="http://schemas.openxmlformats.org/officeDocument/2006/relationships/image" Target="../media/image1622.png"/><Relationship Id="rId9" Type="http://schemas.openxmlformats.org/officeDocument/2006/relationships/image" Target="../media/image1627.png"/></Relationships>
</file>

<file path=ppt/slides/_rels/slide10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642.png"/><Relationship Id="rId18" Type="http://schemas.openxmlformats.org/officeDocument/2006/relationships/image" Target="../media/image1647.png"/><Relationship Id="rId26" Type="http://schemas.openxmlformats.org/officeDocument/2006/relationships/image" Target="../media/image1655.png"/><Relationship Id="rId39" Type="http://schemas.openxmlformats.org/officeDocument/2006/relationships/image" Target="../media/image1668.png"/><Relationship Id="rId21" Type="http://schemas.openxmlformats.org/officeDocument/2006/relationships/image" Target="../media/image1650.png"/><Relationship Id="rId34" Type="http://schemas.openxmlformats.org/officeDocument/2006/relationships/image" Target="../media/image1663.png"/><Relationship Id="rId42" Type="http://schemas.openxmlformats.org/officeDocument/2006/relationships/image" Target="../media/image1671.png"/><Relationship Id="rId7" Type="http://schemas.openxmlformats.org/officeDocument/2006/relationships/image" Target="../media/image1636.png"/><Relationship Id="rId2" Type="http://schemas.openxmlformats.org/officeDocument/2006/relationships/image" Target="../media/image1631.png"/><Relationship Id="rId16" Type="http://schemas.openxmlformats.org/officeDocument/2006/relationships/image" Target="../media/image1645.png"/><Relationship Id="rId20" Type="http://schemas.openxmlformats.org/officeDocument/2006/relationships/image" Target="../media/image1649.png"/><Relationship Id="rId29" Type="http://schemas.openxmlformats.org/officeDocument/2006/relationships/image" Target="../media/image1658.png"/><Relationship Id="rId41" Type="http://schemas.openxmlformats.org/officeDocument/2006/relationships/image" Target="../media/image16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35.png"/><Relationship Id="rId11" Type="http://schemas.openxmlformats.org/officeDocument/2006/relationships/image" Target="../media/image1640.png"/><Relationship Id="rId24" Type="http://schemas.openxmlformats.org/officeDocument/2006/relationships/image" Target="../media/image1653.png"/><Relationship Id="rId32" Type="http://schemas.openxmlformats.org/officeDocument/2006/relationships/image" Target="../media/image1661.png"/><Relationship Id="rId37" Type="http://schemas.openxmlformats.org/officeDocument/2006/relationships/image" Target="../media/image1666.png"/><Relationship Id="rId40" Type="http://schemas.openxmlformats.org/officeDocument/2006/relationships/image" Target="../media/image1669.png"/><Relationship Id="rId5" Type="http://schemas.openxmlformats.org/officeDocument/2006/relationships/image" Target="../media/image1634.png"/><Relationship Id="rId15" Type="http://schemas.openxmlformats.org/officeDocument/2006/relationships/image" Target="../media/image1644.png"/><Relationship Id="rId23" Type="http://schemas.openxmlformats.org/officeDocument/2006/relationships/image" Target="../media/image1652.png"/><Relationship Id="rId28" Type="http://schemas.openxmlformats.org/officeDocument/2006/relationships/image" Target="../media/image1657.png"/><Relationship Id="rId36" Type="http://schemas.openxmlformats.org/officeDocument/2006/relationships/image" Target="../media/image1665.png"/><Relationship Id="rId10" Type="http://schemas.openxmlformats.org/officeDocument/2006/relationships/image" Target="../media/image1639.png"/><Relationship Id="rId19" Type="http://schemas.openxmlformats.org/officeDocument/2006/relationships/image" Target="../media/image1648.png"/><Relationship Id="rId31" Type="http://schemas.openxmlformats.org/officeDocument/2006/relationships/image" Target="../media/image1660.png"/><Relationship Id="rId4" Type="http://schemas.openxmlformats.org/officeDocument/2006/relationships/image" Target="../media/image1633.png"/><Relationship Id="rId9" Type="http://schemas.openxmlformats.org/officeDocument/2006/relationships/image" Target="../media/image1638.png"/><Relationship Id="rId14" Type="http://schemas.openxmlformats.org/officeDocument/2006/relationships/image" Target="../media/image1643.png"/><Relationship Id="rId22" Type="http://schemas.openxmlformats.org/officeDocument/2006/relationships/image" Target="../media/image1651.png"/><Relationship Id="rId27" Type="http://schemas.openxmlformats.org/officeDocument/2006/relationships/image" Target="../media/image1656.png"/><Relationship Id="rId30" Type="http://schemas.openxmlformats.org/officeDocument/2006/relationships/image" Target="../media/image1659.png"/><Relationship Id="rId35" Type="http://schemas.openxmlformats.org/officeDocument/2006/relationships/image" Target="../media/image1664.png"/><Relationship Id="rId8" Type="http://schemas.openxmlformats.org/officeDocument/2006/relationships/image" Target="../media/image1637.png"/><Relationship Id="rId3" Type="http://schemas.openxmlformats.org/officeDocument/2006/relationships/image" Target="../media/image1632.png"/><Relationship Id="rId12" Type="http://schemas.openxmlformats.org/officeDocument/2006/relationships/image" Target="../media/image1641.png"/><Relationship Id="rId17" Type="http://schemas.openxmlformats.org/officeDocument/2006/relationships/image" Target="../media/image1646.png"/><Relationship Id="rId25" Type="http://schemas.openxmlformats.org/officeDocument/2006/relationships/image" Target="../media/image1654.png"/><Relationship Id="rId33" Type="http://schemas.openxmlformats.org/officeDocument/2006/relationships/image" Target="../media/image1662.png"/><Relationship Id="rId38" Type="http://schemas.openxmlformats.org/officeDocument/2006/relationships/image" Target="../media/image1667.png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78.png"/><Relationship Id="rId13" Type="http://schemas.openxmlformats.org/officeDocument/2006/relationships/image" Target="../media/image1683.png"/><Relationship Id="rId18" Type="http://schemas.openxmlformats.org/officeDocument/2006/relationships/image" Target="../media/image1688.png"/><Relationship Id="rId3" Type="http://schemas.openxmlformats.org/officeDocument/2006/relationships/image" Target="../media/image1673.png"/><Relationship Id="rId21" Type="http://schemas.openxmlformats.org/officeDocument/2006/relationships/image" Target="../media/image1691.png"/><Relationship Id="rId7" Type="http://schemas.openxmlformats.org/officeDocument/2006/relationships/image" Target="../media/image1677.png"/><Relationship Id="rId12" Type="http://schemas.openxmlformats.org/officeDocument/2006/relationships/image" Target="../media/image1682.png"/><Relationship Id="rId17" Type="http://schemas.openxmlformats.org/officeDocument/2006/relationships/image" Target="../media/image1687.png"/><Relationship Id="rId2" Type="http://schemas.openxmlformats.org/officeDocument/2006/relationships/image" Target="../media/image1672.png"/><Relationship Id="rId16" Type="http://schemas.openxmlformats.org/officeDocument/2006/relationships/image" Target="../media/image1686.png"/><Relationship Id="rId20" Type="http://schemas.openxmlformats.org/officeDocument/2006/relationships/image" Target="../media/image169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76.png"/><Relationship Id="rId11" Type="http://schemas.openxmlformats.org/officeDocument/2006/relationships/image" Target="../media/image1681.png"/><Relationship Id="rId24" Type="http://schemas.openxmlformats.org/officeDocument/2006/relationships/image" Target="../media/image1694.png"/><Relationship Id="rId5" Type="http://schemas.openxmlformats.org/officeDocument/2006/relationships/image" Target="../media/image1675.png"/><Relationship Id="rId15" Type="http://schemas.openxmlformats.org/officeDocument/2006/relationships/image" Target="../media/image1685.png"/><Relationship Id="rId23" Type="http://schemas.openxmlformats.org/officeDocument/2006/relationships/image" Target="../media/image1693.png"/><Relationship Id="rId10" Type="http://schemas.openxmlformats.org/officeDocument/2006/relationships/image" Target="../media/image1680.png"/><Relationship Id="rId19" Type="http://schemas.openxmlformats.org/officeDocument/2006/relationships/image" Target="../media/image1689.png"/><Relationship Id="rId4" Type="http://schemas.openxmlformats.org/officeDocument/2006/relationships/image" Target="../media/image1674.png"/><Relationship Id="rId9" Type="http://schemas.openxmlformats.org/officeDocument/2006/relationships/image" Target="../media/image1679.png"/><Relationship Id="rId14" Type="http://schemas.openxmlformats.org/officeDocument/2006/relationships/image" Target="../media/image1684.png"/><Relationship Id="rId22" Type="http://schemas.openxmlformats.org/officeDocument/2006/relationships/image" Target="../media/image1692.png"/></Relationships>
</file>

<file path=ppt/slides/_rels/slide10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706.png"/><Relationship Id="rId18" Type="http://schemas.openxmlformats.org/officeDocument/2006/relationships/image" Target="../media/image1711.png"/><Relationship Id="rId26" Type="http://schemas.openxmlformats.org/officeDocument/2006/relationships/image" Target="../media/image1719.png"/><Relationship Id="rId39" Type="http://schemas.openxmlformats.org/officeDocument/2006/relationships/image" Target="../media/image1733.png"/><Relationship Id="rId21" Type="http://schemas.openxmlformats.org/officeDocument/2006/relationships/image" Target="../media/image1714.png"/><Relationship Id="rId34" Type="http://schemas.openxmlformats.org/officeDocument/2006/relationships/image" Target="../media/image1728.png"/><Relationship Id="rId42" Type="http://schemas.openxmlformats.org/officeDocument/2006/relationships/image" Target="../media/image1736.png"/><Relationship Id="rId7" Type="http://schemas.openxmlformats.org/officeDocument/2006/relationships/image" Target="../media/image1700.png"/><Relationship Id="rId2" Type="http://schemas.openxmlformats.org/officeDocument/2006/relationships/image" Target="../media/image1695.png"/><Relationship Id="rId16" Type="http://schemas.openxmlformats.org/officeDocument/2006/relationships/image" Target="../media/image1709.png"/><Relationship Id="rId20" Type="http://schemas.openxmlformats.org/officeDocument/2006/relationships/image" Target="../media/image1713.png"/><Relationship Id="rId29" Type="http://schemas.openxmlformats.org/officeDocument/2006/relationships/image" Target="../media/image1723.png"/><Relationship Id="rId41" Type="http://schemas.openxmlformats.org/officeDocument/2006/relationships/image" Target="../media/image173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99.png"/><Relationship Id="rId11" Type="http://schemas.openxmlformats.org/officeDocument/2006/relationships/image" Target="../media/image1704.png"/><Relationship Id="rId24" Type="http://schemas.openxmlformats.org/officeDocument/2006/relationships/image" Target="../media/image1717.png"/><Relationship Id="rId32" Type="http://schemas.openxmlformats.org/officeDocument/2006/relationships/image" Target="../media/image1726.png"/><Relationship Id="rId37" Type="http://schemas.openxmlformats.org/officeDocument/2006/relationships/image" Target="../media/image1731.png"/><Relationship Id="rId40" Type="http://schemas.openxmlformats.org/officeDocument/2006/relationships/image" Target="../media/image1734.png"/><Relationship Id="rId5" Type="http://schemas.openxmlformats.org/officeDocument/2006/relationships/image" Target="../media/image1698.png"/><Relationship Id="rId15" Type="http://schemas.openxmlformats.org/officeDocument/2006/relationships/image" Target="../media/image1708.png"/><Relationship Id="rId23" Type="http://schemas.openxmlformats.org/officeDocument/2006/relationships/image" Target="../media/image1716.png"/><Relationship Id="rId28" Type="http://schemas.openxmlformats.org/officeDocument/2006/relationships/image" Target="../media/image1722.png"/><Relationship Id="rId36" Type="http://schemas.openxmlformats.org/officeDocument/2006/relationships/image" Target="../media/image1730.png"/><Relationship Id="rId10" Type="http://schemas.openxmlformats.org/officeDocument/2006/relationships/image" Target="../media/image1703.png"/><Relationship Id="rId19" Type="http://schemas.openxmlformats.org/officeDocument/2006/relationships/image" Target="../media/image1712.png"/><Relationship Id="rId31" Type="http://schemas.openxmlformats.org/officeDocument/2006/relationships/image" Target="../media/image1725.png"/><Relationship Id="rId44" Type="http://schemas.openxmlformats.org/officeDocument/2006/relationships/image" Target="../media/image1738.png"/><Relationship Id="rId4" Type="http://schemas.openxmlformats.org/officeDocument/2006/relationships/image" Target="../media/image1697.png"/><Relationship Id="rId9" Type="http://schemas.openxmlformats.org/officeDocument/2006/relationships/image" Target="../media/image1702.png"/><Relationship Id="rId14" Type="http://schemas.openxmlformats.org/officeDocument/2006/relationships/image" Target="../media/image1707.png"/><Relationship Id="rId22" Type="http://schemas.openxmlformats.org/officeDocument/2006/relationships/image" Target="../media/image1715.png"/><Relationship Id="rId27" Type="http://schemas.openxmlformats.org/officeDocument/2006/relationships/image" Target="../media/image1721.png"/><Relationship Id="rId30" Type="http://schemas.openxmlformats.org/officeDocument/2006/relationships/image" Target="../media/image1724.png"/><Relationship Id="rId35" Type="http://schemas.openxmlformats.org/officeDocument/2006/relationships/image" Target="../media/image1729.png"/><Relationship Id="rId43" Type="http://schemas.openxmlformats.org/officeDocument/2006/relationships/image" Target="../media/image1737.png"/><Relationship Id="rId8" Type="http://schemas.openxmlformats.org/officeDocument/2006/relationships/image" Target="../media/image1701.png"/><Relationship Id="rId3" Type="http://schemas.openxmlformats.org/officeDocument/2006/relationships/image" Target="../media/image1696.png"/><Relationship Id="rId12" Type="http://schemas.openxmlformats.org/officeDocument/2006/relationships/image" Target="../media/image1705.png"/><Relationship Id="rId17" Type="http://schemas.openxmlformats.org/officeDocument/2006/relationships/image" Target="../media/image1710.png"/><Relationship Id="rId25" Type="http://schemas.openxmlformats.org/officeDocument/2006/relationships/image" Target="../media/image1718.png"/><Relationship Id="rId33" Type="http://schemas.openxmlformats.org/officeDocument/2006/relationships/image" Target="../media/image1727.png"/><Relationship Id="rId38" Type="http://schemas.openxmlformats.org/officeDocument/2006/relationships/image" Target="../media/image1732.png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45.png"/><Relationship Id="rId13" Type="http://schemas.openxmlformats.org/officeDocument/2006/relationships/image" Target="../media/image1750.png"/><Relationship Id="rId18" Type="http://schemas.openxmlformats.org/officeDocument/2006/relationships/image" Target="../media/image1755.png"/><Relationship Id="rId26" Type="http://schemas.openxmlformats.org/officeDocument/2006/relationships/image" Target="../media/image1763.png"/><Relationship Id="rId3" Type="http://schemas.openxmlformats.org/officeDocument/2006/relationships/image" Target="../media/image1740.png"/><Relationship Id="rId21" Type="http://schemas.openxmlformats.org/officeDocument/2006/relationships/image" Target="../media/image1758.png"/><Relationship Id="rId7" Type="http://schemas.openxmlformats.org/officeDocument/2006/relationships/image" Target="../media/image1744.png"/><Relationship Id="rId12" Type="http://schemas.openxmlformats.org/officeDocument/2006/relationships/image" Target="../media/image1749.png"/><Relationship Id="rId17" Type="http://schemas.openxmlformats.org/officeDocument/2006/relationships/image" Target="../media/image1754.png"/><Relationship Id="rId25" Type="http://schemas.openxmlformats.org/officeDocument/2006/relationships/image" Target="../media/image1762.png"/><Relationship Id="rId2" Type="http://schemas.openxmlformats.org/officeDocument/2006/relationships/image" Target="../media/image1739.png"/><Relationship Id="rId16" Type="http://schemas.openxmlformats.org/officeDocument/2006/relationships/image" Target="../media/image1753.png"/><Relationship Id="rId20" Type="http://schemas.openxmlformats.org/officeDocument/2006/relationships/image" Target="../media/image1757.png"/><Relationship Id="rId29" Type="http://schemas.openxmlformats.org/officeDocument/2006/relationships/image" Target="../media/image176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43.png"/><Relationship Id="rId11" Type="http://schemas.openxmlformats.org/officeDocument/2006/relationships/image" Target="../media/image1748.png"/><Relationship Id="rId24" Type="http://schemas.openxmlformats.org/officeDocument/2006/relationships/image" Target="../media/image1761.png"/><Relationship Id="rId5" Type="http://schemas.openxmlformats.org/officeDocument/2006/relationships/image" Target="../media/image1742.png"/><Relationship Id="rId15" Type="http://schemas.openxmlformats.org/officeDocument/2006/relationships/image" Target="../media/image1752.png"/><Relationship Id="rId23" Type="http://schemas.openxmlformats.org/officeDocument/2006/relationships/image" Target="../media/image1760.png"/><Relationship Id="rId28" Type="http://schemas.openxmlformats.org/officeDocument/2006/relationships/image" Target="../media/image1765.png"/><Relationship Id="rId10" Type="http://schemas.openxmlformats.org/officeDocument/2006/relationships/image" Target="../media/image1747.png"/><Relationship Id="rId19" Type="http://schemas.openxmlformats.org/officeDocument/2006/relationships/image" Target="../media/image1756.png"/><Relationship Id="rId31" Type="http://schemas.openxmlformats.org/officeDocument/2006/relationships/image" Target="../media/image1768.png"/><Relationship Id="rId4" Type="http://schemas.openxmlformats.org/officeDocument/2006/relationships/image" Target="../media/image1741.png"/><Relationship Id="rId9" Type="http://schemas.openxmlformats.org/officeDocument/2006/relationships/image" Target="../media/image1746.png"/><Relationship Id="rId14" Type="http://schemas.openxmlformats.org/officeDocument/2006/relationships/image" Target="../media/image1751.png"/><Relationship Id="rId22" Type="http://schemas.openxmlformats.org/officeDocument/2006/relationships/image" Target="../media/image1759.png"/><Relationship Id="rId27" Type="http://schemas.openxmlformats.org/officeDocument/2006/relationships/image" Target="../media/image1764.png"/><Relationship Id="rId30" Type="http://schemas.openxmlformats.org/officeDocument/2006/relationships/image" Target="../media/image1767.png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2.xml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73.png"/><Relationship Id="rId13" Type="http://schemas.openxmlformats.org/officeDocument/2006/relationships/image" Target="../media/image1778.png"/><Relationship Id="rId18" Type="http://schemas.openxmlformats.org/officeDocument/2006/relationships/image" Target="../media/image1783.png"/><Relationship Id="rId3" Type="http://schemas.openxmlformats.org/officeDocument/2006/relationships/image" Target="../media/image1222.png"/><Relationship Id="rId21" Type="http://schemas.openxmlformats.org/officeDocument/2006/relationships/image" Target="../media/image1786.png"/><Relationship Id="rId7" Type="http://schemas.openxmlformats.org/officeDocument/2006/relationships/image" Target="../media/image1772.png"/><Relationship Id="rId12" Type="http://schemas.openxmlformats.org/officeDocument/2006/relationships/image" Target="../media/image1777.png"/><Relationship Id="rId17" Type="http://schemas.openxmlformats.org/officeDocument/2006/relationships/image" Target="../media/image1782.png"/><Relationship Id="rId2" Type="http://schemas.openxmlformats.org/officeDocument/2006/relationships/image" Target="../media/image1221.png"/><Relationship Id="rId16" Type="http://schemas.openxmlformats.org/officeDocument/2006/relationships/image" Target="../media/image1781.png"/><Relationship Id="rId20" Type="http://schemas.openxmlformats.org/officeDocument/2006/relationships/image" Target="../media/image178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71.png"/><Relationship Id="rId11" Type="http://schemas.openxmlformats.org/officeDocument/2006/relationships/image" Target="../media/image1776.png"/><Relationship Id="rId5" Type="http://schemas.openxmlformats.org/officeDocument/2006/relationships/image" Target="../media/image1770.png"/><Relationship Id="rId15" Type="http://schemas.openxmlformats.org/officeDocument/2006/relationships/image" Target="../media/image1780.png"/><Relationship Id="rId23" Type="http://schemas.openxmlformats.org/officeDocument/2006/relationships/image" Target="../media/image1788.png"/><Relationship Id="rId10" Type="http://schemas.openxmlformats.org/officeDocument/2006/relationships/image" Target="../media/image1775.png"/><Relationship Id="rId19" Type="http://schemas.openxmlformats.org/officeDocument/2006/relationships/image" Target="../media/image1784.png"/><Relationship Id="rId4" Type="http://schemas.openxmlformats.org/officeDocument/2006/relationships/image" Target="../media/image1769.png"/><Relationship Id="rId9" Type="http://schemas.openxmlformats.org/officeDocument/2006/relationships/image" Target="../media/image1774.png"/><Relationship Id="rId14" Type="http://schemas.openxmlformats.org/officeDocument/2006/relationships/image" Target="../media/image1779.png"/><Relationship Id="rId22" Type="http://schemas.openxmlformats.org/officeDocument/2006/relationships/image" Target="../media/image1787.png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95.png"/><Relationship Id="rId13" Type="http://schemas.openxmlformats.org/officeDocument/2006/relationships/image" Target="../media/image1800.png"/><Relationship Id="rId18" Type="http://schemas.openxmlformats.org/officeDocument/2006/relationships/image" Target="../media/image1805.png"/><Relationship Id="rId26" Type="http://schemas.openxmlformats.org/officeDocument/2006/relationships/image" Target="../media/image1814.png"/><Relationship Id="rId3" Type="http://schemas.openxmlformats.org/officeDocument/2006/relationships/image" Target="../media/image1790.png"/><Relationship Id="rId21" Type="http://schemas.openxmlformats.org/officeDocument/2006/relationships/image" Target="../media/image1808.png"/><Relationship Id="rId7" Type="http://schemas.openxmlformats.org/officeDocument/2006/relationships/image" Target="../media/image1794.png"/><Relationship Id="rId12" Type="http://schemas.openxmlformats.org/officeDocument/2006/relationships/image" Target="../media/image1799.png"/><Relationship Id="rId17" Type="http://schemas.openxmlformats.org/officeDocument/2006/relationships/image" Target="../media/image1804.png"/><Relationship Id="rId25" Type="http://schemas.openxmlformats.org/officeDocument/2006/relationships/image" Target="../media/image1813.png"/><Relationship Id="rId2" Type="http://schemas.openxmlformats.org/officeDocument/2006/relationships/image" Target="../media/image1789.png"/><Relationship Id="rId16" Type="http://schemas.openxmlformats.org/officeDocument/2006/relationships/image" Target="../media/image1803.png"/><Relationship Id="rId20" Type="http://schemas.openxmlformats.org/officeDocument/2006/relationships/image" Target="../media/image1807.png"/><Relationship Id="rId29" Type="http://schemas.openxmlformats.org/officeDocument/2006/relationships/image" Target="../media/image181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93.png"/><Relationship Id="rId11" Type="http://schemas.openxmlformats.org/officeDocument/2006/relationships/image" Target="../media/image1798.png"/><Relationship Id="rId24" Type="http://schemas.openxmlformats.org/officeDocument/2006/relationships/image" Target="../media/image1812.png"/><Relationship Id="rId5" Type="http://schemas.openxmlformats.org/officeDocument/2006/relationships/image" Target="../media/image1792.png"/><Relationship Id="rId15" Type="http://schemas.openxmlformats.org/officeDocument/2006/relationships/image" Target="../media/image1802.png"/><Relationship Id="rId23" Type="http://schemas.openxmlformats.org/officeDocument/2006/relationships/image" Target="../media/image1810.png"/><Relationship Id="rId28" Type="http://schemas.openxmlformats.org/officeDocument/2006/relationships/image" Target="../media/image1816.png"/><Relationship Id="rId10" Type="http://schemas.openxmlformats.org/officeDocument/2006/relationships/image" Target="../media/image1797.png"/><Relationship Id="rId19" Type="http://schemas.openxmlformats.org/officeDocument/2006/relationships/image" Target="../media/image1806.png"/><Relationship Id="rId4" Type="http://schemas.openxmlformats.org/officeDocument/2006/relationships/image" Target="../media/image1791.png"/><Relationship Id="rId9" Type="http://schemas.openxmlformats.org/officeDocument/2006/relationships/image" Target="../media/image1796.png"/><Relationship Id="rId14" Type="http://schemas.openxmlformats.org/officeDocument/2006/relationships/image" Target="../media/image1801.png"/><Relationship Id="rId22" Type="http://schemas.openxmlformats.org/officeDocument/2006/relationships/image" Target="../media/image1809.png"/><Relationship Id="rId27" Type="http://schemas.openxmlformats.org/officeDocument/2006/relationships/image" Target="../media/image1815.png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24.png"/><Relationship Id="rId13" Type="http://schemas.openxmlformats.org/officeDocument/2006/relationships/image" Target="../media/image1829.png"/><Relationship Id="rId18" Type="http://schemas.openxmlformats.org/officeDocument/2006/relationships/image" Target="../media/image1834.png"/><Relationship Id="rId26" Type="http://schemas.openxmlformats.org/officeDocument/2006/relationships/image" Target="../media/image1842.png"/><Relationship Id="rId3" Type="http://schemas.openxmlformats.org/officeDocument/2006/relationships/image" Target="../media/image1819.png"/><Relationship Id="rId21" Type="http://schemas.openxmlformats.org/officeDocument/2006/relationships/image" Target="../media/image1837.png"/><Relationship Id="rId7" Type="http://schemas.openxmlformats.org/officeDocument/2006/relationships/image" Target="../media/image1823.png"/><Relationship Id="rId12" Type="http://schemas.openxmlformats.org/officeDocument/2006/relationships/image" Target="../media/image1828.png"/><Relationship Id="rId17" Type="http://schemas.openxmlformats.org/officeDocument/2006/relationships/image" Target="../media/image1833.png"/><Relationship Id="rId25" Type="http://schemas.openxmlformats.org/officeDocument/2006/relationships/image" Target="../media/image1841.png"/><Relationship Id="rId2" Type="http://schemas.openxmlformats.org/officeDocument/2006/relationships/image" Target="../media/image1818.png"/><Relationship Id="rId16" Type="http://schemas.openxmlformats.org/officeDocument/2006/relationships/image" Target="../media/image1832.png"/><Relationship Id="rId20" Type="http://schemas.openxmlformats.org/officeDocument/2006/relationships/image" Target="../media/image1836.png"/><Relationship Id="rId29" Type="http://schemas.openxmlformats.org/officeDocument/2006/relationships/image" Target="../media/image184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22.png"/><Relationship Id="rId11" Type="http://schemas.openxmlformats.org/officeDocument/2006/relationships/image" Target="../media/image1827.png"/><Relationship Id="rId24" Type="http://schemas.openxmlformats.org/officeDocument/2006/relationships/image" Target="../media/image1840.png"/><Relationship Id="rId5" Type="http://schemas.openxmlformats.org/officeDocument/2006/relationships/image" Target="../media/image1821.png"/><Relationship Id="rId15" Type="http://schemas.openxmlformats.org/officeDocument/2006/relationships/image" Target="../media/image1831.png"/><Relationship Id="rId23" Type="http://schemas.openxmlformats.org/officeDocument/2006/relationships/image" Target="../media/image1839.png"/><Relationship Id="rId28" Type="http://schemas.openxmlformats.org/officeDocument/2006/relationships/image" Target="../media/image1844.png"/><Relationship Id="rId10" Type="http://schemas.openxmlformats.org/officeDocument/2006/relationships/image" Target="../media/image1826.png"/><Relationship Id="rId19" Type="http://schemas.openxmlformats.org/officeDocument/2006/relationships/image" Target="../media/image1835.png"/><Relationship Id="rId4" Type="http://schemas.openxmlformats.org/officeDocument/2006/relationships/image" Target="../media/image1820.png"/><Relationship Id="rId9" Type="http://schemas.openxmlformats.org/officeDocument/2006/relationships/image" Target="../media/image1825.png"/><Relationship Id="rId14" Type="http://schemas.openxmlformats.org/officeDocument/2006/relationships/image" Target="../media/image1830.png"/><Relationship Id="rId22" Type="http://schemas.openxmlformats.org/officeDocument/2006/relationships/image" Target="../media/image1838.png"/><Relationship Id="rId27" Type="http://schemas.openxmlformats.org/officeDocument/2006/relationships/image" Target="../media/image1843.png"/><Relationship Id="rId30" Type="http://schemas.openxmlformats.org/officeDocument/2006/relationships/image" Target="../media/image1846.png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52.png"/><Relationship Id="rId13" Type="http://schemas.openxmlformats.org/officeDocument/2006/relationships/image" Target="../media/image1857.png"/><Relationship Id="rId18" Type="http://schemas.openxmlformats.org/officeDocument/2006/relationships/image" Target="../media/image1862.png"/><Relationship Id="rId3" Type="http://schemas.openxmlformats.org/officeDocument/2006/relationships/image" Target="../media/image1848.png"/><Relationship Id="rId21" Type="http://schemas.openxmlformats.org/officeDocument/2006/relationships/image" Target="../media/image1865.png"/><Relationship Id="rId7" Type="http://schemas.openxmlformats.org/officeDocument/2006/relationships/image" Target="../media/image1851.png"/><Relationship Id="rId12" Type="http://schemas.openxmlformats.org/officeDocument/2006/relationships/image" Target="../media/image1856.png"/><Relationship Id="rId17" Type="http://schemas.openxmlformats.org/officeDocument/2006/relationships/image" Target="../media/image1861.png"/><Relationship Id="rId2" Type="http://schemas.openxmlformats.org/officeDocument/2006/relationships/image" Target="../media/image1847.png"/><Relationship Id="rId16" Type="http://schemas.openxmlformats.org/officeDocument/2006/relationships/image" Target="../media/image1860.png"/><Relationship Id="rId20" Type="http://schemas.openxmlformats.org/officeDocument/2006/relationships/image" Target="../media/image186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28.png"/><Relationship Id="rId11" Type="http://schemas.openxmlformats.org/officeDocument/2006/relationships/image" Target="../media/image1855.png"/><Relationship Id="rId5" Type="http://schemas.openxmlformats.org/officeDocument/2006/relationships/image" Target="../media/image1850.png"/><Relationship Id="rId15" Type="http://schemas.openxmlformats.org/officeDocument/2006/relationships/image" Target="../media/image1859.png"/><Relationship Id="rId10" Type="http://schemas.openxmlformats.org/officeDocument/2006/relationships/image" Target="../media/image1854.png"/><Relationship Id="rId19" Type="http://schemas.openxmlformats.org/officeDocument/2006/relationships/image" Target="../media/image1863.png"/><Relationship Id="rId4" Type="http://schemas.openxmlformats.org/officeDocument/2006/relationships/image" Target="../media/image1849.png"/><Relationship Id="rId9" Type="http://schemas.openxmlformats.org/officeDocument/2006/relationships/image" Target="../media/image1853.png"/><Relationship Id="rId14" Type="http://schemas.openxmlformats.org/officeDocument/2006/relationships/image" Target="../media/image1858.png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28.png"/><Relationship Id="rId13" Type="http://schemas.openxmlformats.org/officeDocument/2006/relationships/image" Target="../media/image1876.png"/><Relationship Id="rId18" Type="http://schemas.openxmlformats.org/officeDocument/2006/relationships/image" Target="../media/image1881.png"/><Relationship Id="rId3" Type="http://schemas.openxmlformats.org/officeDocument/2006/relationships/image" Target="../media/image1867.png"/><Relationship Id="rId21" Type="http://schemas.openxmlformats.org/officeDocument/2006/relationships/image" Target="../media/image1884.png"/><Relationship Id="rId7" Type="http://schemas.openxmlformats.org/officeDocument/2006/relationships/image" Target="../media/image1871.png"/><Relationship Id="rId12" Type="http://schemas.openxmlformats.org/officeDocument/2006/relationships/image" Target="../media/image1875.png"/><Relationship Id="rId17" Type="http://schemas.openxmlformats.org/officeDocument/2006/relationships/image" Target="../media/image1880.png"/><Relationship Id="rId2" Type="http://schemas.openxmlformats.org/officeDocument/2006/relationships/image" Target="../media/image1866.png"/><Relationship Id="rId16" Type="http://schemas.openxmlformats.org/officeDocument/2006/relationships/image" Target="../media/image1879.png"/><Relationship Id="rId20" Type="http://schemas.openxmlformats.org/officeDocument/2006/relationships/image" Target="../media/image188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70.png"/><Relationship Id="rId11" Type="http://schemas.openxmlformats.org/officeDocument/2006/relationships/image" Target="../media/image1874.png"/><Relationship Id="rId5" Type="http://schemas.openxmlformats.org/officeDocument/2006/relationships/image" Target="../media/image1869.png"/><Relationship Id="rId15" Type="http://schemas.openxmlformats.org/officeDocument/2006/relationships/image" Target="../media/image1878.png"/><Relationship Id="rId10" Type="http://schemas.openxmlformats.org/officeDocument/2006/relationships/image" Target="../media/image1873.png"/><Relationship Id="rId19" Type="http://schemas.openxmlformats.org/officeDocument/2006/relationships/image" Target="../media/image1882.png"/><Relationship Id="rId4" Type="http://schemas.openxmlformats.org/officeDocument/2006/relationships/image" Target="../media/image1868.png"/><Relationship Id="rId9" Type="http://schemas.openxmlformats.org/officeDocument/2006/relationships/image" Target="../media/image1872.png"/><Relationship Id="rId14" Type="http://schemas.openxmlformats.org/officeDocument/2006/relationships/image" Target="../media/image1877.png"/></Relationships>
</file>

<file path=ppt/slides/_rels/slide1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90.png"/><Relationship Id="rId13" Type="http://schemas.openxmlformats.org/officeDocument/2006/relationships/image" Target="../media/image1895.png"/><Relationship Id="rId18" Type="http://schemas.openxmlformats.org/officeDocument/2006/relationships/image" Target="../media/image1900.png"/><Relationship Id="rId3" Type="http://schemas.openxmlformats.org/officeDocument/2006/relationships/image" Target="../media/image1886.png"/><Relationship Id="rId21" Type="http://schemas.openxmlformats.org/officeDocument/2006/relationships/image" Target="../media/image1903.png"/><Relationship Id="rId7" Type="http://schemas.openxmlformats.org/officeDocument/2006/relationships/image" Target="../media/image1889.png"/><Relationship Id="rId12" Type="http://schemas.openxmlformats.org/officeDocument/2006/relationships/image" Target="../media/image1894.png"/><Relationship Id="rId17" Type="http://schemas.openxmlformats.org/officeDocument/2006/relationships/image" Target="../media/image1899.png"/><Relationship Id="rId2" Type="http://schemas.openxmlformats.org/officeDocument/2006/relationships/image" Target="../media/image1885.png"/><Relationship Id="rId16" Type="http://schemas.openxmlformats.org/officeDocument/2006/relationships/image" Target="../media/image1898.png"/><Relationship Id="rId20" Type="http://schemas.openxmlformats.org/officeDocument/2006/relationships/image" Target="../media/image190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28.png"/><Relationship Id="rId11" Type="http://schemas.openxmlformats.org/officeDocument/2006/relationships/image" Target="../media/image1893.png"/><Relationship Id="rId5" Type="http://schemas.openxmlformats.org/officeDocument/2006/relationships/image" Target="../media/image1888.png"/><Relationship Id="rId15" Type="http://schemas.openxmlformats.org/officeDocument/2006/relationships/image" Target="../media/image1897.png"/><Relationship Id="rId10" Type="http://schemas.openxmlformats.org/officeDocument/2006/relationships/image" Target="../media/image1892.png"/><Relationship Id="rId19" Type="http://schemas.openxmlformats.org/officeDocument/2006/relationships/image" Target="../media/image1901.png"/><Relationship Id="rId4" Type="http://schemas.openxmlformats.org/officeDocument/2006/relationships/image" Target="../media/image1887.png"/><Relationship Id="rId9" Type="http://schemas.openxmlformats.org/officeDocument/2006/relationships/image" Target="../media/image1891.png"/><Relationship Id="rId14" Type="http://schemas.openxmlformats.org/officeDocument/2006/relationships/image" Target="../media/image1896.png"/></Relationships>
</file>

<file path=ppt/slides/_rels/slide11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916.png"/><Relationship Id="rId18" Type="http://schemas.openxmlformats.org/officeDocument/2006/relationships/image" Target="../media/image1921.png"/><Relationship Id="rId26" Type="http://schemas.openxmlformats.org/officeDocument/2006/relationships/image" Target="../media/image1929.png"/><Relationship Id="rId39" Type="http://schemas.openxmlformats.org/officeDocument/2006/relationships/image" Target="../media/image1942.png"/><Relationship Id="rId21" Type="http://schemas.openxmlformats.org/officeDocument/2006/relationships/image" Target="../media/image1924.png"/><Relationship Id="rId34" Type="http://schemas.openxmlformats.org/officeDocument/2006/relationships/image" Target="../media/image1937.png"/><Relationship Id="rId42" Type="http://schemas.openxmlformats.org/officeDocument/2006/relationships/image" Target="../media/image1945.png"/><Relationship Id="rId7" Type="http://schemas.openxmlformats.org/officeDocument/2006/relationships/image" Target="../media/image1908.png"/><Relationship Id="rId2" Type="http://schemas.openxmlformats.org/officeDocument/2006/relationships/image" Target="../media/image1828.png"/><Relationship Id="rId16" Type="http://schemas.openxmlformats.org/officeDocument/2006/relationships/image" Target="../media/image1919.png"/><Relationship Id="rId29" Type="http://schemas.openxmlformats.org/officeDocument/2006/relationships/image" Target="../media/image193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07.png"/><Relationship Id="rId11" Type="http://schemas.openxmlformats.org/officeDocument/2006/relationships/image" Target="../media/image1914.png"/><Relationship Id="rId24" Type="http://schemas.openxmlformats.org/officeDocument/2006/relationships/image" Target="../media/image1927.png"/><Relationship Id="rId32" Type="http://schemas.openxmlformats.org/officeDocument/2006/relationships/image" Target="../media/image1935.png"/><Relationship Id="rId37" Type="http://schemas.openxmlformats.org/officeDocument/2006/relationships/image" Target="../media/image1940.png"/><Relationship Id="rId40" Type="http://schemas.openxmlformats.org/officeDocument/2006/relationships/image" Target="../media/image1943.png"/><Relationship Id="rId45" Type="http://schemas.openxmlformats.org/officeDocument/2006/relationships/image" Target="../media/image1948.png"/><Relationship Id="rId5" Type="http://schemas.openxmlformats.org/officeDocument/2006/relationships/image" Target="../media/image1906.png"/><Relationship Id="rId15" Type="http://schemas.openxmlformats.org/officeDocument/2006/relationships/image" Target="../media/image1918.png"/><Relationship Id="rId23" Type="http://schemas.openxmlformats.org/officeDocument/2006/relationships/image" Target="../media/image1926.png"/><Relationship Id="rId28" Type="http://schemas.openxmlformats.org/officeDocument/2006/relationships/image" Target="../media/image1931.png"/><Relationship Id="rId36" Type="http://schemas.openxmlformats.org/officeDocument/2006/relationships/image" Target="../media/image1939.png"/><Relationship Id="rId10" Type="http://schemas.openxmlformats.org/officeDocument/2006/relationships/image" Target="../media/image1913.png"/><Relationship Id="rId19" Type="http://schemas.openxmlformats.org/officeDocument/2006/relationships/image" Target="../media/image1922.png"/><Relationship Id="rId31" Type="http://schemas.openxmlformats.org/officeDocument/2006/relationships/image" Target="../media/image1934.png"/><Relationship Id="rId44" Type="http://schemas.openxmlformats.org/officeDocument/2006/relationships/image" Target="../media/image1947.png"/><Relationship Id="rId4" Type="http://schemas.openxmlformats.org/officeDocument/2006/relationships/image" Target="../media/image1905.png"/><Relationship Id="rId9" Type="http://schemas.openxmlformats.org/officeDocument/2006/relationships/image" Target="../media/image1912.png"/><Relationship Id="rId14" Type="http://schemas.openxmlformats.org/officeDocument/2006/relationships/image" Target="../media/image1917.png"/><Relationship Id="rId22" Type="http://schemas.openxmlformats.org/officeDocument/2006/relationships/image" Target="../media/image1925.png"/><Relationship Id="rId27" Type="http://schemas.openxmlformats.org/officeDocument/2006/relationships/image" Target="../media/image1930.png"/><Relationship Id="rId30" Type="http://schemas.openxmlformats.org/officeDocument/2006/relationships/image" Target="../media/image1933.png"/><Relationship Id="rId35" Type="http://schemas.openxmlformats.org/officeDocument/2006/relationships/image" Target="../media/image1938.png"/><Relationship Id="rId43" Type="http://schemas.openxmlformats.org/officeDocument/2006/relationships/image" Target="../media/image1946.png"/><Relationship Id="rId8" Type="http://schemas.openxmlformats.org/officeDocument/2006/relationships/image" Target="../media/image1909.png"/><Relationship Id="rId3" Type="http://schemas.openxmlformats.org/officeDocument/2006/relationships/image" Target="../media/image1904.png"/><Relationship Id="rId12" Type="http://schemas.openxmlformats.org/officeDocument/2006/relationships/image" Target="../media/image1915.png"/><Relationship Id="rId17" Type="http://schemas.openxmlformats.org/officeDocument/2006/relationships/image" Target="../media/image1920.png"/><Relationship Id="rId25" Type="http://schemas.openxmlformats.org/officeDocument/2006/relationships/image" Target="../media/image1928.png"/><Relationship Id="rId33" Type="http://schemas.openxmlformats.org/officeDocument/2006/relationships/image" Target="../media/image1936.png"/><Relationship Id="rId38" Type="http://schemas.openxmlformats.org/officeDocument/2006/relationships/image" Target="../media/image1941.png"/><Relationship Id="rId20" Type="http://schemas.openxmlformats.org/officeDocument/2006/relationships/image" Target="../media/image1923.png"/><Relationship Id="rId41" Type="http://schemas.openxmlformats.org/officeDocument/2006/relationships/image" Target="../media/image1944.png"/></Relationships>
</file>

<file path=ppt/slides/_rels/slide1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55.png"/><Relationship Id="rId13" Type="http://schemas.openxmlformats.org/officeDocument/2006/relationships/image" Target="../media/image1960.png"/><Relationship Id="rId18" Type="http://schemas.openxmlformats.org/officeDocument/2006/relationships/image" Target="../media/image1965.png"/><Relationship Id="rId26" Type="http://schemas.openxmlformats.org/officeDocument/2006/relationships/image" Target="../media/image1973.png"/><Relationship Id="rId3" Type="http://schemas.openxmlformats.org/officeDocument/2006/relationships/image" Target="../media/image1950.png"/><Relationship Id="rId21" Type="http://schemas.openxmlformats.org/officeDocument/2006/relationships/image" Target="../media/image1968.png"/><Relationship Id="rId7" Type="http://schemas.openxmlformats.org/officeDocument/2006/relationships/image" Target="../media/image1954.png"/><Relationship Id="rId12" Type="http://schemas.openxmlformats.org/officeDocument/2006/relationships/image" Target="../media/image1959.png"/><Relationship Id="rId17" Type="http://schemas.openxmlformats.org/officeDocument/2006/relationships/image" Target="../media/image1964.png"/><Relationship Id="rId25" Type="http://schemas.openxmlformats.org/officeDocument/2006/relationships/image" Target="../media/image1972.png"/><Relationship Id="rId2" Type="http://schemas.openxmlformats.org/officeDocument/2006/relationships/image" Target="../media/image1949.png"/><Relationship Id="rId16" Type="http://schemas.openxmlformats.org/officeDocument/2006/relationships/image" Target="../media/image1963.png"/><Relationship Id="rId20" Type="http://schemas.openxmlformats.org/officeDocument/2006/relationships/image" Target="../media/image1967.png"/><Relationship Id="rId29" Type="http://schemas.openxmlformats.org/officeDocument/2006/relationships/image" Target="../media/image19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53.png"/><Relationship Id="rId11" Type="http://schemas.openxmlformats.org/officeDocument/2006/relationships/image" Target="../media/image1958.png"/><Relationship Id="rId24" Type="http://schemas.openxmlformats.org/officeDocument/2006/relationships/image" Target="../media/image1971.png"/><Relationship Id="rId5" Type="http://schemas.openxmlformats.org/officeDocument/2006/relationships/image" Target="../media/image1952.png"/><Relationship Id="rId15" Type="http://schemas.openxmlformats.org/officeDocument/2006/relationships/image" Target="../media/image1962.png"/><Relationship Id="rId23" Type="http://schemas.openxmlformats.org/officeDocument/2006/relationships/image" Target="../media/image1970.png"/><Relationship Id="rId28" Type="http://schemas.openxmlformats.org/officeDocument/2006/relationships/image" Target="../media/image1975.png"/><Relationship Id="rId10" Type="http://schemas.openxmlformats.org/officeDocument/2006/relationships/image" Target="../media/image1957.png"/><Relationship Id="rId19" Type="http://schemas.openxmlformats.org/officeDocument/2006/relationships/image" Target="../media/image1966.png"/><Relationship Id="rId4" Type="http://schemas.openxmlformats.org/officeDocument/2006/relationships/image" Target="../media/image1951.png"/><Relationship Id="rId9" Type="http://schemas.openxmlformats.org/officeDocument/2006/relationships/image" Target="../media/image1956.png"/><Relationship Id="rId14" Type="http://schemas.openxmlformats.org/officeDocument/2006/relationships/image" Target="../media/image1961.png"/><Relationship Id="rId22" Type="http://schemas.openxmlformats.org/officeDocument/2006/relationships/image" Target="../media/image1969.png"/><Relationship Id="rId27" Type="http://schemas.openxmlformats.org/officeDocument/2006/relationships/image" Target="../media/image1974.png"/><Relationship Id="rId30" Type="http://schemas.openxmlformats.org/officeDocument/2006/relationships/image" Target="../media/image1977.png"/></Relationships>
</file>

<file path=ppt/slides/_rels/slide1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84.png"/><Relationship Id="rId13" Type="http://schemas.openxmlformats.org/officeDocument/2006/relationships/image" Target="../media/image1989.png"/><Relationship Id="rId18" Type="http://schemas.openxmlformats.org/officeDocument/2006/relationships/image" Target="../media/image1994.png"/><Relationship Id="rId26" Type="http://schemas.openxmlformats.org/officeDocument/2006/relationships/image" Target="../media/image2002.png"/><Relationship Id="rId3" Type="http://schemas.openxmlformats.org/officeDocument/2006/relationships/image" Target="../media/image1979.png"/><Relationship Id="rId21" Type="http://schemas.openxmlformats.org/officeDocument/2006/relationships/image" Target="../media/image1997.png"/><Relationship Id="rId7" Type="http://schemas.openxmlformats.org/officeDocument/2006/relationships/image" Target="../media/image1983.png"/><Relationship Id="rId12" Type="http://schemas.openxmlformats.org/officeDocument/2006/relationships/image" Target="../media/image1988.png"/><Relationship Id="rId17" Type="http://schemas.openxmlformats.org/officeDocument/2006/relationships/image" Target="../media/image1993.png"/><Relationship Id="rId25" Type="http://schemas.openxmlformats.org/officeDocument/2006/relationships/image" Target="../media/image2001.png"/><Relationship Id="rId2" Type="http://schemas.openxmlformats.org/officeDocument/2006/relationships/image" Target="../media/image1978.png"/><Relationship Id="rId16" Type="http://schemas.openxmlformats.org/officeDocument/2006/relationships/image" Target="../media/image1992.png"/><Relationship Id="rId20" Type="http://schemas.openxmlformats.org/officeDocument/2006/relationships/image" Target="../media/image199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82.png"/><Relationship Id="rId11" Type="http://schemas.openxmlformats.org/officeDocument/2006/relationships/image" Target="../media/image1987.png"/><Relationship Id="rId24" Type="http://schemas.openxmlformats.org/officeDocument/2006/relationships/image" Target="../media/image2000.png"/><Relationship Id="rId5" Type="http://schemas.openxmlformats.org/officeDocument/2006/relationships/image" Target="../media/image1981.png"/><Relationship Id="rId15" Type="http://schemas.openxmlformats.org/officeDocument/2006/relationships/image" Target="../media/image1991.png"/><Relationship Id="rId23" Type="http://schemas.openxmlformats.org/officeDocument/2006/relationships/image" Target="../media/image1999.png"/><Relationship Id="rId10" Type="http://schemas.openxmlformats.org/officeDocument/2006/relationships/image" Target="../media/image1986.png"/><Relationship Id="rId19" Type="http://schemas.openxmlformats.org/officeDocument/2006/relationships/image" Target="../media/image1995.png"/><Relationship Id="rId4" Type="http://schemas.openxmlformats.org/officeDocument/2006/relationships/image" Target="../media/image1980.png"/><Relationship Id="rId9" Type="http://schemas.openxmlformats.org/officeDocument/2006/relationships/image" Target="../media/image1985.png"/><Relationship Id="rId14" Type="http://schemas.openxmlformats.org/officeDocument/2006/relationships/image" Target="../media/image1990.png"/><Relationship Id="rId22" Type="http://schemas.openxmlformats.org/officeDocument/2006/relationships/image" Target="../media/image1998.png"/><Relationship Id="rId27" Type="http://schemas.openxmlformats.org/officeDocument/2006/relationships/image" Target="../media/image2003.png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10.png"/><Relationship Id="rId13" Type="http://schemas.openxmlformats.org/officeDocument/2006/relationships/image" Target="../media/image2015.png"/><Relationship Id="rId18" Type="http://schemas.openxmlformats.org/officeDocument/2006/relationships/image" Target="../media/image2020.png"/><Relationship Id="rId26" Type="http://schemas.openxmlformats.org/officeDocument/2006/relationships/image" Target="../media/image2028.png"/><Relationship Id="rId3" Type="http://schemas.openxmlformats.org/officeDocument/2006/relationships/image" Target="../media/image2005.png"/><Relationship Id="rId21" Type="http://schemas.openxmlformats.org/officeDocument/2006/relationships/image" Target="../media/image2023.png"/><Relationship Id="rId7" Type="http://schemas.openxmlformats.org/officeDocument/2006/relationships/image" Target="../media/image2009.png"/><Relationship Id="rId12" Type="http://schemas.openxmlformats.org/officeDocument/2006/relationships/image" Target="../media/image2014.png"/><Relationship Id="rId17" Type="http://schemas.openxmlformats.org/officeDocument/2006/relationships/image" Target="../media/image2019.png"/><Relationship Id="rId25" Type="http://schemas.openxmlformats.org/officeDocument/2006/relationships/image" Target="../media/image2027.png"/><Relationship Id="rId2" Type="http://schemas.openxmlformats.org/officeDocument/2006/relationships/image" Target="../media/image2004.png"/><Relationship Id="rId16" Type="http://schemas.openxmlformats.org/officeDocument/2006/relationships/image" Target="../media/image2018.png"/><Relationship Id="rId20" Type="http://schemas.openxmlformats.org/officeDocument/2006/relationships/image" Target="../media/image202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08.png"/><Relationship Id="rId11" Type="http://schemas.openxmlformats.org/officeDocument/2006/relationships/image" Target="../media/image2013.png"/><Relationship Id="rId24" Type="http://schemas.openxmlformats.org/officeDocument/2006/relationships/image" Target="../media/image2026.png"/><Relationship Id="rId5" Type="http://schemas.openxmlformats.org/officeDocument/2006/relationships/image" Target="../media/image2007.png"/><Relationship Id="rId15" Type="http://schemas.openxmlformats.org/officeDocument/2006/relationships/image" Target="../media/image2017.png"/><Relationship Id="rId23" Type="http://schemas.openxmlformats.org/officeDocument/2006/relationships/image" Target="../media/image2025.png"/><Relationship Id="rId10" Type="http://schemas.openxmlformats.org/officeDocument/2006/relationships/image" Target="../media/image2012.png"/><Relationship Id="rId19" Type="http://schemas.openxmlformats.org/officeDocument/2006/relationships/image" Target="../media/image2021.png"/><Relationship Id="rId4" Type="http://schemas.openxmlformats.org/officeDocument/2006/relationships/image" Target="../media/image2006.png"/><Relationship Id="rId9" Type="http://schemas.openxmlformats.org/officeDocument/2006/relationships/image" Target="../media/image2011.png"/><Relationship Id="rId14" Type="http://schemas.openxmlformats.org/officeDocument/2006/relationships/image" Target="../media/image2016.png"/><Relationship Id="rId22" Type="http://schemas.openxmlformats.org/officeDocument/2006/relationships/image" Target="../media/image2024.png"/><Relationship Id="rId27" Type="http://schemas.openxmlformats.org/officeDocument/2006/relationships/image" Target="../media/image20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37.png"/><Relationship Id="rId13" Type="http://schemas.openxmlformats.org/officeDocument/2006/relationships/image" Target="../media/image2042.png"/><Relationship Id="rId18" Type="http://schemas.openxmlformats.org/officeDocument/2006/relationships/image" Target="../media/image2047.png"/><Relationship Id="rId3" Type="http://schemas.openxmlformats.org/officeDocument/2006/relationships/image" Target="../media/image2032.png"/><Relationship Id="rId21" Type="http://schemas.openxmlformats.org/officeDocument/2006/relationships/image" Target="../media/image2050.png"/><Relationship Id="rId7" Type="http://schemas.openxmlformats.org/officeDocument/2006/relationships/image" Target="../media/image2036.png"/><Relationship Id="rId12" Type="http://schemas.openxmlformats.org/officeDocument/2006/relationships/image" Target="../media/image2041.png"/><Relationship Id="rId17" Type="http://schemas.openxmlformats.org/officeDocument/2006/relationships/image" Target="../media/image2046.png"/><Relationship Id="rId2" Type="http://schemas.openxmlformats.org/officeDocument/2006/relationships/image" Target="../media/image2031.png"/><Relationship Id="rId16" Type="http://schemas.openxmlformats.org/officeDocument/2006/relationships/image" Target="../media/image2045.png"/><Relationship Id="rId20" Type="http://schemas.openxmlformats.org/officeDocument/2006/relationships/image" Target="../media/image204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35.png"/><Relationship Id="rId11" Type="http://schemas.openxmlformats.org/officeDocument/2006/relationships/image" Target="../media/image2040.png"/><Relationship Id="rId24" Type="http://schemas.openxmlformats.org/officeDocument/2006/relationships/image" Target="../media/image2053.png"/><Relationship Id="rId5" Type="http://schemas.openxmlformats.org/officeDocument/2006/relationships/image" Target="../media/image2034.png"/><Relationship Id="rId15" Type="http://schemas.openxmlformats.org/officeDocument/2006/relationships/image" Target="../media/image2044.png"/><Relationship Id="rId23" Type="http://schemas.openxmlformats.org/officeDocument/2006/relationships/image" Target="../media/image2052.png"/><Relationship Id="rId10" Type="http://schemas.openxmlformats.org/officeDocument/2006/relationships/image" Target="../media/image2039.png"/><Relationship Id="rId19" Type="http://schemas.openxmlformats.org/officeDocument/2006/relationships/image" Target="../media/image2048.png"/><Relationship Id="rId4" Type="http://schemas.openxmlformats.org/officeDocument/2006/relationships/image" Target="../media/image2033.png"/><Relationship Id="rId9" Type="http://schemas.openxmlformats.org/officeDocument/2006/relationships/image" Target="../media/image2038.png"/><Relationship Id="rId14" Type="http://schemas.openxmlformats.org/officeDocument/2006/relationships/image" Target="../media/image2043.png"/><Relationship Id="rId22" Type="http://schemas.openxmlformats.org/officeDocument/2006/relationships/image" Target="../media/image2051.png"/></Relationships>
</file>

<file path=ppt/slides/_rels/slide12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060.png"/><Relationship Id="rId18" Type="http://schemas.openxmlformats.org/officeDocument/2006/relationships/image" Target="../media/image2065.png"/><Relationship Id="rId26" Type="http://schemas.openxmlformats.org/officeDocument/2006/relationships/image" Target="../media/image2073.png"/><Relationship Id="rId39" Type="http://schemas.openxmlformats.org/officeDocument/2006/relationships/image" Target="../media/image2086.png"/><Relationship Id="rId21" Type="http://schemas.openxmlformats.org/officeDocument/2006/relationships/image" Target="../media/image2068.png"/><Relationship Id="rId34" Type="http://schemas.openxmlformats.org/officeDocument/2006/relationships/image" Target="../media/image2081.png"/><Relationship Id="rId7" Type="http://schemas.openxmlformats.org/officeDocument/2006/relationships/image" Target="../media/image2055.png"/><Relationship Id="rId2" Type="http://schemas.openxmlformats.org/officeDocument/2006/relationships/image" Target="../media/image2031.png"/><Relationship Id="rId16" Type="http://schemas.openxmlformats.org/officeDocument/2006/relationships/image" Target="../media/image2063.png"/><Relationship Id="rId20" Type="http://schemas.openxmlformats.org/officeDocument/2006/relationships/image" Target="../media/image2067.png"/><Relationship Id="rId29" Type="http://schemas.openxmlformats.org/officeDocument/2006/relationships/image" Target="../media/image2076.png"/><Relationship Id="rId41" Type="http://schemas.openxmlformats.org/officeDocument/2006/relationships/image" Target="../media/image208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47.png"/><Relationship Id="rId11" Type="http://schemas.openxmlformats.org/officeDocument/2006/relationships/image" Target="../media/image2058.png"/><Relationship Id="rId24" Type="http://schemas.openxmlformats.org/officeDocument/2006/relationships/image" Target="../media/image2071.png"/><Relationship Id="rId32" Type="http://schemas.openxmlformats.org/officeDocument/2006/relationships/image" Target="../media/image2079.png"/><Relationship Id="rId37" Type="http://schemas.openxmlformats.org/officeDocument/2006/relationships/image" Target="../media/image2084.png"/><Relationship Id="rId40" Type="http://schemas.openxmlformats.org/officeDocument/2006/relationships/image" Target="../media/image2087.png"/><Relationship Id="rId5" Type="http://schemas.openxmlformats.org/officeDocument/2006/relationships/image" Target="../media/image2046.png"/><Relationship Id="rId15" Type="http://schemas.openxmlformats.org/officeDocument/2006/relationships/image" Target="../media/image2062.png"/><Relationship Id="rId23" Type="http://schemas.openxmlformats.org/officeDocument/2006/relationships/image" Target="../media/image2070.png"/><Relationship Id="rId28" Type="http://schemas.openxmlformats.org/officeDocument/2006/relationships/image" Target="../media/image2075.png"/><Relationship Id="rId36" Type="http://schemas.openxmlformats.org/officeDocument/2006/relationships/image" Target="../media/image2083.png"/><Relationship Id="rId10" Type="http://schemas.openxmlformats.org/officeDocument/2006/relationships/image" Target="../media/image2051.png"/><Relationship Id="rId19" Type="http://schemas.openxmlformats.org/officeDocument/2006/relationships/image" Target="../media/image2066.png"/><Relationship Id="rId31" Type="http://schemas.openxmlformats.org/officeDocument/2006/relationships/image" Target="../media/image2078.png"/><Relationship Id="rId4" Type="http://schemas.openxmlformats.org/officeDocument/2006/relationships/image" Target="../media/image2045.png"/><Relationship Id="rId9" Type="http://schemas.openxmlformats.org/officeDocument/2006/relationships/image" Target="../media/image2057.png"/><Relationship Id="rId14" Type="http://schemas.openxmlformats.org/officeDocument/2006/relationships/image" Target="../media/image2061.png"/><Relationship Id="rId22" Type="http://schemas.openxmlformats.org/officeDocument/2006/relationships/image" Target="../media/image2069.png"/><Relationship Id="rId27" Type="http://schemas.openxmlformats.org/officeDocument/2006/relationships/image" Target="../media/image2074.png"/><Relationship Id="rId30" Type="http://schemas.openxmlformats.org/officeDocument/2006/relationships/image" Target="../media/image2077.png"/><Relationship Id="rId35" Type="http://schemas.openxmlformats.org/officeDocument/2006/relationships/image" Target="../media/image2082.png"/><Relationship Id="rId8" Type="http://schemas.openxmlformats.org/officeDocument/2006/relationships/image" Target="../media/image2056.png"/><Relationship Id="rId3" Type="http://schemas.openxmlformats.org/officeDocument/2006/relationships/image" Target="../media/image2054.png"/><Relationship Id="rId12" Type="http://schemas.openxmlformats.org/officeDocument/2006/relationships/image" Target="../media/image2059.png"/><Relationship Id="rId17" Type="http://schemas.openxmlformats.org/officeDocument/2006/relationships/image" Target="../media/image2064.png"/><Relationship Id="rId25" Type="http://schemas.openxmlformats.org/officeDocument/2006/relationships/image" Target="../media/image2072.png"/><Relationship Id="rId33" Type="http://schemas.openxmlformats.org/officeDocument/2006/relationships/image" Target="../media/image2080.png"/><Relationship Id="rId38" Type="http://schemas.openxmlformats.org/officeDocument/2006/relationships/image" Target="../media/image2085.png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2.xml"/></Relationships>
</file>

<file path=ppt/slides/_rels/slide1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95.png"/><Relationship Id="rId3" Type="http://schemas.openxmlformats.org/officeDocument/2006/relationships/image" Target="../media/image2090.png"/><Relationship Id="rId7" Type="http://schemas.openxmlformats.org/officeDocument/2006/relationships/image" Target="../media/image2094.png"/><Relationship Id="rId2" Type="http://schemas.openxmlformats.org/officeDocument/2006/relationships/image" Target="../media/image208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93.png"/><Relationship Id="rId5" Type="http://schemas.openxmlformats.org/officeDocument/2006/relationships/image" Target="../media/image2092.png"/><Relationship Id="rId10" Type="http://schemas.openxmlformats.org/officeDocument/2006/relationships/image" Target="../media/image2097.png"/><Relationship Id="rId4" Type="http://schemas.openxmlformats.org/officeDocument/2006/relationships/image" Target="../media/image2091.png"/><Relationship Id="rId9" Type="http://schemas.openxmlformats.org/officeDocument/2006/relationships/image" Target="../media/image2096.png"/></Relationships>
</file>

<file path=ppt/slides/_rels/slide1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04.png"/><Relationship Id="rId13" Type="http://schemas.openxmlformats.org/officeDocument/2006/relationships/image" Target="../media/image2109.png"/><Relationship Id="rId18" Type="http://schemas.openxmlformats.org/officeDocument/2006/relationships/image" Target="../media/image2114.png"/><Relationship Id="rId3" Type="http://schemas.openxmlformats.org/officeDocument/2006/relationships/image" Target="../media/image2099.png"/><Relationship Id="rId7" Type="http://schemas.openxmlformats.org/officeDocument/2006/relationships/image" Target="../media/image2103.png"/><Relationship Id="rId12" Type="http://schemas.openxmlformats.org/officeDocument/2006/relationships/image" Target="../media/image2108.png"/><Relationship Id="rId17" Type="http://schemas.openxmlformats.org/officeDocument/2006/relationships/image" Target="../media/image2113.png"/><Relationship Id="rId2" Type="http://schemas.openxmlformats.org/officeDocument/2006/relationships/image" Target="../media/image2098.png"/><Relationship Id="rId16" Type="http://schemas.openxmlformats.org/officeDocument/2006/relationships/image" Target="../media/image2112.png"/><Relationship Id="rId20" Type="http://schemas.openxmlformats.org/officeDocument/2006/relationships/image" Target="../media/image211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02.png"/><Relationship Id="rId11" Type="http://schemas.openxmlformats.org/officeDocument/2006/relationships/image" Target="../media/image2107.png"/><Relationship Id="rId5" Type="http://schemas.openxmlformats.org/officeDocument/2006/relationships/image" Target="../media/image2101.png"/><Relationship Id="rId15" Type="http://schemas.openxmlformats.org/officeDocument/2006/relationships/image" Target="../media/image2111.png"/><Relationship Id="rId10" Type="http://schemas.openxmlformats.org/officeDocument/2006/relationships/image" Target="../media/image2106.png"/><Relationship Id="rId19" Type="http://schemas.openxmlformats.org/officeDocument/2006/relationships/image" Target="../media/image2115.png"/><Relationship Id="rId4" Type="http://schemas.openxmlformats.org/officeDocument/2006/relationships/image" Target="../media/image2100.png"/><Relationship Id="rId9" Type="http://schemas.openxmlformats.org/officeDocument/2006/relationships/image" Target="../media/image2105.png"/><Relationship Id="rId14" Type="http://schemas.openxmlformats.org/officeDocument/2006/relationships/image" Target="../media/image2110.png"/></Relationships>
</file>

<file path=ppt/slides/_rels/slide1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23.png"/><Relationship Id="rId13" Type="http://schemas.openxmlformats.org/officeDocument/2006/relationships/image" Target="../media/image2128.png"/><Relationship Id="rId3" Type="http://schemas.openxmlformats.org/officeDocument/2006/relationships/image" Target="../media/image2118.png"/><Relationship Id="rId7" Type="http://schemas.openxmlformats.org/officeDocument/2006/relationships/image" Target="../media/image2122.png"/><Relationship Id="rId12" Type="http://schemas.openxmlformats.org/officeDocument/2006/relationships/image" Target="../media/image2127.png"/><Relationship Id="rId2" Type="http://schemas.openxmlformats.org/officeDocument/2006/relationships/image" Target="../media/image2117.png"/><Relationship Id="rId16" Type="http://schemas.openxmlformats.org/officeDocument/2006/relationships/image" Target="../media/image213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21.png"/><Relationship Id="rId11" Type="http://schemas.openxmlformats.org/officeDocument/2006/relationships/image" Target="../media/image2126.png"/><Relationship Id="rId5" Type="http://schemas.openxmlformats.org/officeDocument/2006/relationships/image" Target="../media/image2120.png"/><Relationship Id="rId15" Type="http://schemas.openxmlformats.org/officeDocument/2006/relationships/image" Target="../media/image2130.png"/><Relationship Id="rId10" Type="http://schemas.openxmlformats.org/officeDocument/2006/relationships/image" Target="../media/image2125.png"/><Relationship Id="rId4" Type="http://schemas.openxmlformats.org/officeDocument/2006/relationships/image" Target="../media/image2119.png"/><Relationship Id="rId9" Type="http://schemas.openxmlformats.org/officeDocument/2006/relationships/image" Target="../media/image2124.png"/><Relationship Id="rId14" Type="http://schemas.openxmlformats.org/officeDocument/2006/relationships/image" Target="../media/image2129.png"/></Relationships>
</file>

<file path=ppt/slides/_rels/slide1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37.png"/><Relationship Id="rId13" Type="http://schemas.openxmlformats.org/officeDocument/2006/relationships/image" Target="../media/image2142.png"/><Relationship Id="rId3" Type="http://schemas.openxmlformats.org/officeDocument/2006/relationships/image" Target="../media/image2133.png"/><Relationship Id="rId7" Type="http://schemas.openxmlformats.org/officeDocument/2006/relationships/image" Target="../media/image2136.png"/><Relationship Id="rId12" Type="http://schemas.openxmlformats.org/officeDocument/2006/relationships/image" Target="../media/image2141.png"/><Relationship Id="rId2" Type="http://schemas.openxmlformats.org/officeDocument/2006/relationships/image" Target="../media/image2132.png"/><Relationship Id="rId16" Type="http://schemas.openxmlformats.org/officeDocument/2006/relationships/image" Target="../media/image214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17.png"/><Relationship Id="rId11" Type="http://schemas.openxmlformats.org/officeDocument/2006/relationships/image" Target="../media/image2140.png"/><Relationship Id="rId5" Type="http://schemas.openxmlformats.org/officeDocument/2006/relationships/image" Target="../media/image2135.png"/><Relationship Id="rId15" Type="http://schemas.openxmlformats.org/officeDocument/2006/relationships/image" Target="../media/image2144.png"/><Relationship Id="rId10" Type="http://schemas.openxmlformats.org/officeDocument/2006/relationships/image" Target="../media/image2139.png"/><Relationship Id="rId4" Type="http://schemas.openxmlformats.org/officeDocument/2006/relationships/image" Target="../media/image2134.png"/><Relationship Id="rId9" Type="http://schemas.openxmlformats.org/officeDocument/2006/relationships/image" Target="../media/image2138.png"/><Relationship Id="rId14" Type="http://schemas.openxmlformats.org/officeDocument/2006/relationships/image" Target="../media/image2143.png"/></Relationships>
</file>

<file path=ppt/slides/_rels/slide1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51.png"/><Relationship Id="rId13" Type="http://schemas.openxmlformats.org/officeDocument/2006/relationships/image" Target="../media/image2156.png"/><Relationship Id="rId18" Type="http://schemas.openxmlformats.org/officeDocument/2006/relationships/image" Target="../media/image2161.png"/><Relationship Id="rId3" Type="http://schemas.openxmlformats.org/officeDocument/2006/relationships/image" Target="../media/image2117.png"/><Relationship Id="rId21" Type="http://schemas.openxmlformats.org/officeDocument/2006/relationships/image" Target="../media/image2164.png"/><Relationship Id="rId7" Type="http://schemas.openxmlformats.org/officeDocument/2006/relationships/image" Target="../media/image2150.png"/><Relationship Id="rId12" Type="http://schemas.openxmlformats.org/officeDocument/2006/relationships/image" Target="../media/image2155.png"/><Relationship Id="rId17" Type="http://schemas.openxmlformats.org/officeDocument/2006/relationships/image" Target="../media/image2160.png"/><Relationship Id="rId2" Type="http://schemas.openxmlformats.org/officeDocument/2006/relationships/image" Target="../media/image2146.png"/><Relationship Id="rId16" Type="http://schemas.openxmlformats.org/officeDocument/2006/relationships/image" Target="../media/image2159.png"/><Relationship Id="rId20" Type="http://schemas.openxmlformats.org/officeDocument/2006/relationships/image" Target="../media/image21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49.png"/><Relationship Id="rId11" Type="http://schemas.openxmlformats.org/officeDocument/2006/relationships/image" Target="../media/image2154.png"/><Relationship Id="rId5" Type="http://schemas.openxmlformats.org/officeDocument/2006/relationships/image" Target="../media/image2148.png"/><Relationship Id="rId15" Type="http://schemas.openxmlformats.org/officeDocument/2006/relationships/image" Target="../media/image2158.png"/><Relationship Id="rId10" Type="http://schemas.openxmlformats.org/officeDocument/2006/relationships/image" Target="../media/image2153.png"/><Relationship Id="rId19" Type="http://schemas.openxmlformats.org/officeDocument/2006/relationships/image" Target="../media/image2162.png"/><Relationship Id="rId4" Type="http://schemas.openxmlformats.org/officeDocument/2006/relationships/image" Target="../media/image2147.png"/><Relationship Id="rId9" Type="http://schemas.openxmlformats.org/officeDocument/2006/relationships/image" Target="../media/image2152.png"/><Relationship Id="rId14" Type="http://schemas.openxmlformats.org/officeDocument/2006/relationships/image" Target="../media/image2157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6.png"/><Relationship Id="rId7" Type="http://schemas.openxmlformats.org/officeDocument/2006/relationships/image" Target="../media/image2170.png"/><Relationship Id="rId2" Type="http://schemas.openxmlformats.org/officeDocument/2006/relationships/image" Target="../media/image216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69.png"/><Relationship Id="rId5" Type="http://schemas.openxmlformats.org/officeDocument/2006/relationships/image" Target="../media/image2168.png"/><Relationship Id="rId4" Type="http://schemas.openxmlformats.org/officeDocument/2006/relationships/image" Target="../media/image2167.png"/></Relationships>
</file>

<file path=ppt/slides/_rels/slide1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77.png"/><Relationship Id="rId13" Type="http://schemas.openxmlformats.org/officeDocument/2006/relationships/image" Target="../media/image2182.png"/><Relationship Id="rId3" Type="http://schemas.openxmlformats.org/officeDocument/2006/relationships/image" Target="../media/image2172.png"/><Relationship Id="rId7" Type="http://schemas.openxmlformats.org/officeDocument/2006/relationships/image" Target="../media/image2176.png"/><Relationship Id="rId12" Type="http://schemas.openxmlformats.org/officeDocument/2006/relationships/image" Target="../media/image2181.png"/><Relationship Id="rId2" Type="http://schemas.openxmlformats.org/officeDocument/2006/relationships/image" Target="../media/image2171.png"/><Relationship Id="rId16" Type="http://schemas.openxmlformats.org/officeDocument/2006/relationships/image" Target="../media/image218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75.png"/><Relationship Id="rId11" Type="http://schemas.openxmlformats.org/officeDocument/2006/relationships/image" Target="../media/image2180.png"/><Relationship Id="rId5" Type="http://schemas.openxmlformats.org/officeDocument/2006/relationships/image" Target="../media/image2174.png"/><Relationship Id="rId15" Type="http://schemas.openxmlformats.org/officeDocument/2006/relationships/image" Target="../media/image2184.png"/><Relationship Id="rId10" Type="http://schemas.openxmlformats.org/officeDocument/2006/relationships/image" Target="../media/image2179.png"/><Relationship Id="rId4" Type="http://schemas.openxmlformats.org/officeDocument/2006/relationships/image" Target="../media/image2173.png"/><Relationship Id="rId9" Type="http://schemas.openxmlformats.org/officeDocument/2006/relationships/image" Target="../media/image2178.png"/><Relationship Id="rId14" Type="http://schemas.openxmlformats.org/officeDocument/2006/relationships/image" Target="../media/image218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92.png"/><Relationship Id="rId13" Type="http://schemas.openxmlformats.org/officeDocument/2006/relationships/image" Target="../media/image2197.png"/><Relationship Id="rId18" Type="http://schemas.openxmlformats.org/officeDocument/2006/relationships/image" Target="../media/image2202.png"/><Relationship Id="rId26" Type="http://schemas.openxmlformats.org/officeDocument/2006/relationships/image" Target="../media/image2210.png"/><Relationship Id="rId3" Type="http://schemas.openxmlformats.org/officeDocument/2006/relationships/image" Target="../media/image2187.png"/><Relationship Id="rId21" Type="http://schemas.openxmlformats.org/officeDocument/2006/relationships/image" Target="../media/image2205.png"/><Relationship Id="rId7" Type="http://schemas.openxmlformats.org/officeDocument/2006/relationships/image" Target="../media/image2191.png"/><Relationship Id="rId12" Type="http://schemas.openxmlformats.org/officeDocument/2006/relationships/image" Target="../media/image2196.png"/><Relationship Id="rId17" Type="http://schemas.openxmlformats.org/officeDocument/2006/relationships/image" Target="../media/image2201.png"/><Relationship Id="rId25" Type="http://schemas.openxmlformats.org/officeDocument/2006/relationships/image" Target="../media/image2209.png"/><Relationship Id="rId2" Type="http://schemas.openxmlformats.org/officeDocument/2006/relationships/image" Target="../media/image2186.png"/><Relationship Id="rId16" Type="http://schemas.openxmlformats.org/officeDocument/2006/relationships/image" Target="../media/image2200.png"/><Relationship Id="rId20" Type="http://schemas.openxmlformats.org/officeDocument/2006/relationships/image" Target="../media/image2204.png"/><Relationship Id="rId29" Type="http://schemas.openxmlformats.org/officeDocument/2006/relationships/image" Target="../media/image221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90.png"/><Relationship Id="rId11" Type="http://schemas.openxmlformats.org/officeDocument/2006/relationships/image" Target="../media/image2195.png"/><Relationship Id="rId24" Type="http://schemas.openxmlformats.org/officeDocument/2006/relationships/image" Target="../media/image2208.png"/><Relationship Id="rId5" Type="http://schemas.openxmlformats.org/officeDocument/2006/relationships/image" Target="../media/image2189.png"/><Relationship Id="rId15" Type="http://schemas.openxmlformats.org/officeDocument/2006/relationships/image" Target="../media/image2199.png"/><Relationship Id="rId23" Type="http://schemas.openxmlformats.org/officeDocument/2006/relationships/image" Target="../media/image2207.png"/><Relationship Id="rId28" Type="http://schemas.openxmlformats.org/officeDocument/2006/relationships/image" Target="../media/image2212.png"/><Relationship Id="rId10" Type="http://schemas.openxmlformats.org/officeDocument/2006/relationships/image" Target="../media/image2194.png"/><Relationship Id="rId19" Type="http://schemas.openxmlformats.org/officeDocument/2006/relationships/image" Target="../media/image2203.png"/><Relationship Id="rId4" Type="http://schemas.openxmlformats.org/officeDocument/2006/relationships/image" Target="../media/image2188.png"/><Relationship Id="rId9" Type="http://schemas.openxmlformats.org/officeDocument/2006/relationships/image" Target="../media/image2193.png"/><Relationship Id="rId14" Type="http://schemas.openxmlformats.org/officeDocument/2006/relationships/image" Target="../media/image2198.png"/><Relationship Id="rId22" Type="http://schemas.openxmlformats.org/officeDocument/2006/relationships/image" Target="../media/image2206.png"/><Relationship Id="rId27" Type="http://schemas.openxmlformats.org/officeDocument/2006/relationships/image" Target="../media/image2211.png"/></Relationships>
</file>

<file path=ppt/slides/_rels/slide1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94.png"/><Relationship Id="rId13" Type="http://schemas.openxmlformats.org/officeDocument/2006/relationships/image" Target="../media/image2224.png"/><Relationship Id="rId18" Type="http://schemas.openxmlformats.org/officeDocument/2006/relationships/image" Target="../media/image2229.png"/><Relationship Id="rId3" Type="http://schemas.openxmlformats.org/officeDocument/2006/relationships/image" Target="../media/image2215.png"/><Relationship Id="rId21" Type="http://schemas.openxmlformats.org/officeDocument/2006/relationships/image" Target="../media/image2232.png"/><Relationship Id="rId7" Type="http://schemas.openxmlformats.org/officeDocument/2006/relationships/image" Target="../media/image2219.png"/><Relationship Id="rId12" Type="http://schemas.openxmlformats.org/officeDocument/2006/relationships/image" Target="../media/image2223.png"/><Relationship Id="rId17" Type="http://schemas.openxmlformats.org/officeDocument/2006/relationships/image" Target="../media/image2228.png"/><Relationship Id="rId2" Type="http://schemas.openxmlformats.org/officeDocument/2006/relationships/image" Target="../media/image2214.png"/><Relationship Id="rId16" Type="http://schemas.openxmlformats.org/officeDocument/2006/relationships/image" Target="../media/image2227.png"/><Relationship Id="rId20" Type="http://schemas.openxmlformats.org/officeDocument/2006/relationships/image" Target="../media/image223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18.png"/><Relationship Id="rId11" Type="http://schemas.openxmlformats.org/officeDocument/2006/relationships/image" Target="../media/image2222.png"/><Relationship Id="rId5" Type="http://schemas.openxmlformats.org/officeDocument/2006/relationships/image" Target="../media/image2217.png"/><Relationship Id="rId15" Type="http://schemas.openxmlformats.org/officeDocument/2006/relationships/image" Target="../media/image2226.png"/><Relationship Id="rId10" Type="http://schemas.openxmlformats.org/officeDocument/2006/relationships/image" Target="../media/image2221.png"/><Relationship Id="rId19" Type="http://schemas.openxmlformats.org/officeDocument/2006/relationships/image" Target="../media/image2230.png"/><Relationship Id="rId4" Type="http://schemas.openxmlformats.org/officeDocument/2006/relationships/image" Target="../media/image2216.png"/><Relationship Id="rId9" Type="http://schemas.openxmlformats.org/officeDocument/2006/relationships/image" Target="../media/image2220.png"/><Relationship Id="rId14" Type="http://schemas.openxmlformats.org/officeDocument/2006/relationships/image" Target="../media/image2225.png"/></Relationships>
</file>

<file path=ppt/slides/_rels/slide1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38.png"/><Relationship Id="rId13" Type="http://schemas.openxmlformats.org/officeDocument/2006/relationships/image" Target="../media/image2243.png"/><Relationship Id="rId18" Type="http://schemas.openxmlformats.org/officeDocument/2006/relationships/image" Target="../media/image2248.png"/><Relationship Id="rId3" Type="http://schemas.openxmlformats.org/officeDocument/2006/relationships/image" Target="../media/image2234.png"/><Relationship Id="rId21" Type="http://schemas.openxmlformats.org/officeDocument/2006/relationships/image" Target="../media/image2251.png"/><Relationship Id="rId7" Type="http://schemas.openxmlformats.org/officeDocument/2006/relationships/image" Target="../media/image2237.png"/><Relationship Id="rId12" Type="http://schemas.openxmlformats.org/officeDocument/2006/relationships/image" Target="../media/image2242.png"/><Relationship Id="rId17" Type="http://schemas.openxmlformats.org/officeDocument/2006/relationships/image" Target="../media/image2247.png"/><Relationship Id="rId2" Type="http://schemas.openxmlformats.org/officeDocument/2006/relationships/image" Target="../media/image2233.png"/><Relationship Id="rId16" Type="http://schemas.openxmlformats.org/officeDocument/2006/relationships/image" Target="../media/image2246.png"/><Relationship Id="rId20" Type="http://schemas.openxmlformats.org/officeDocument/2006/relationships/image" Target="../media/image225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94.png"/><Relationship Id="rId11" Type="http://schemas.openxmlformats.org/officeDocument/2006/relationships/image" Target="../media/image2241.png"/><Relationship Id="rId5" Type="http://schemas.openxmlformats.org/officeDocument/2006/relationships/image" Target="../media/image2236.png"/><Relationship Id="rId15" Type="http://schemas.openxmlformats.org/officeDocument/2006/relationships/image" Target="../media/image2245.png"/><Relationship Id="rId10" Type="http://schemas.openxmlformats.org/officeDocument/2006/relationships/image" Target="../media/image2240.png"/><Relationship Id="rId19" Type="http://schemas.openxmlformats.org/officeDocument/2006/relationships/image" Target="../media/image2249.png"/><Relationship Id="rId4" Type="http://schemas.openxmlformats.org/officeDocument/2006/relationships/image" Target="../media/image2235.png"/><Relationship Id="rId9" Type="http://schemas.openxmlformats.org/officeDocument/2006/relationships/image" Target="../media/image2239.png"/><Relationship Id="rId14" Type="http://schemas.openxmlformats.org/officeDocument/2006/relationships/image" Target="../media/image2244.png"/></Relationships>
</file>

<file path=ppt/slides/_rels/slide1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94.png"/><Relationship Id="rId13" Type="http://schemas.openxmlformats.org/officeDocument/2006/relationships/image" Target="../media/image2262.png"/><Relationship Id="rId18" Type="http://schemas.openxmlformats.org/officeDocument/2006/relationships/image" Target="../media/image2267.png"/><Relationship Id="rId3" Type="http://schemas.openxmlformats.org/officeDocument/2006/relationships/image" Target="../media/image2253.png"/><Relationship Id="rId21" Type="http://schemas.openxmlformats.org/officeDocument/2006/relationships/image" Target="../media/image2270.png"/><Relationship Id="rId7" Type="http://schemas.openxmlformats.org/officeDocument/2006/relationships/image" Target="../media/image2257.png"/><Relationship Id="rId12" Type="http://schemas.openxmlformats.org/officeDocument/2006/relationships/image" Target="../media/image2261.png"/><Relationship Id="rId17" Type="http://schemas.openxmlformats.org/officeDocument/2006/relationships/image" Target="../media/image2266.png"/><Relationship Id="rId2" Type="http://schemas.openxmlformats.org/officeDocument/2006/relationships/image" Target="../media/image2252.png"/><Relationship Id="rId16" Type="http://schemas.openxmlformats.org/officeDocument/2006/relationships/image" Target="../media/image2265.png"/><Relationship Id="rId20" Type="http://schemas.openxmlformats.org/officeDocument/2006/relationships/image" Target="../media/image226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56.png"/><Relationship Id="rId11" Type="http://schemas.openxmlformats.org/officeDocument/2006/relationships/image" Target="../media/image2260.png"/><Relationship Id="rId5" Type="http://schemas.openxmlformats.org/officeDocument/2006/relationships/image" Target="../media/image2255.png"/><Relationship Id="rId15" Type="http://schemas.openxmlformats.org/officeDocument/2006/relationships/image" Target="../media/image2264.png"/><Relationship Id="rId10" Type="http://schemas.openxmlformats.org/officeDocument/2006/relationships/image" Target="../media/image2259.png"/><Relationship Id="rId19" Type="http://schemas.openxmlformats.org/officeDocument/2006/relationships/image" Target="../media/image2268.png"/><Relationship Id="rId4" Type="http://schemas.openxmlformats.org/officeDocument/2006/relationships/image" Target="../media/image2254.png"/><Relationship Id="rId9" Type="http://schemas.openxmlformats.org/officeDocument/2006/relationships/image" Target="../media/image2258.png"/><Relationship Id="rId14" Type="http://schemas.openxmlformats.org/officeDocument/2006/relationships/image" Target="../media/image2263.png"/></Relationships>
</file>

<file path=ppt/slides/_rels/slide1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76.png"/><Relationship Id="rId13" Type="http://schemas.openxmlformats.org/officeDocument/2006/relationships/image" Target="../media/image2281.png"/><Relationship Id="rId18" Type="http://schemas.openxmlformats.org/officeDocument/2006/relationships/image" Target="../media/image2286.png"/><Relationship Id="rId3" Type="http://schemas.openxmlformats.org/officeDocument/2006/relationships/image" Target="../media/image2272.png"/><Relationship Id="rId21" Type="http://schemas.openxmlformats.org/officeDocument/2006/relationships/image" Target="../media/image2289.png"/><Relationship Id="rId7" Type="http://schemas.openxmlformats.org/officeDocument/2006/relationships/image" Target="../media/image2275.png"/><Relationship Id="rId12" Type="http://schemas.openxmlformats.org/officeDocument/2006/relationships/image" Target="../media/image2280.png"/><Relationship Id="rId17" Type="http://schemas.openxmlformats.org/officeDocument/2006/relationships/image" Target="../media/image2285.png"/><Relationship Id="rId2" Type="http://schemas.openxmlformats.org/officeDocument/2006/relationships/image" Target="../media/image2271.png"/><Relationship Id="rId16" Type="http://schemas.openxmlformats.org/officeDocument/2006/relationships/image" Target="../media/image2284.png"/><Relationship Id="rId20" Type="http://schemas.openxmlformats.org/officeDocument/2006/relationships/image" Target="../media/image22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94.png"/><Relationship Id="rId11" Type="http://schemas.openxmlformats.org/officeDocument/2006/relationships/image" Target="../media/image2279.png"/><Relationship Id="rId5" Type="http://schemas.openxmlformats.org/officeDocument/2006/relationships/image" Target="../media/image2274.png"/><Relationship Id="rId15" Type="http://schemas.openxmlformats.org/officeDocument/2006/relationships/image" Target="../media/image2283.png"/><Relationship Id="rId10" Type="http://schemas.openxmlformats.org/officeDocument/2006/relationships/image" Target="../media/image2278.png"/><Relationship Id="rId19" Type="http://schemas.openxmlformats.org/officeDocument/2006/relationships/image" Target="../media/image2287.png"/><Relationship Id="rId4" Type="http://schemas.openxmlformats.org/officeDocument/2006/relationships/image" Target="../media/image2273.png"/><Relationship Id="rId9" Type="http://schemas.openxmlformats.org/officeDocument/2006/relationships/image" Target="../media/image2277.png"/><Relationship Id="rId14" Type="http://schemas.openxmlformats.org/officeDocument/2006/relationships/image" Target="../media/image2282.png"/></Relationships>
</file>

<file path=ppt/slides/_rels/slide1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95.png"/><Relationship Id="rId13" Type="http://schemas.openxmlformats.org/officeDocument/2006/relationships/image" Target="../media/image2300.png"/><Relationship Id="rId18" Type="http://schemas.openxmlformats.org/officeDocument/2006/relationships/image" Target="../media/image2305.png"/><Relationship Id="rId3" Type="http://schemas.openxmlformats.org/officeDocument/2006/relationships/image" Target="../media/image2290.png"/><Relationship Id="rId21" Type="http://schemas.openxmlformats.org/officeDocument/2006/relationships/image" Target="../media/image2308.png"/><Relationship Id="rId7" Type="http://schemas.openxmlformats.org/officeDocument/2006/relationships/image" Target="../media/image2294.png"/><Relationship Id="rId12" Type="http://schemas.openxmlformats.org/officeDocument/2006/relationships/image" Target="../media/image2299.png"/><Relationship Id="rId17" Type="http://schemas.openxmlformats.org/officeDocument/2006/relationships/image" Target="../media/image2304.png"/><Relationship Id="rId2" Type="http://schemas.openxmlformats.org/officeDocument/2006/relationships/image" Target="../media/image2194.png"/><Relationship Id="rId16" Type="http://schemas.openxmlformats.org/officeDocument/2006/relationships/image" Target="../media/image2303.png"/><Relationship Id="rId20" Type="http://schemas.openxmlformats.org/officeDocument/2006/relationships/image" Target="../media/image23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93.png"/><Relationship Id="rId11" Type="http://schemas.openxmlformats.org/officeDocument/2006/relationships/image" Target="../media/image2298.png"/><Relationship Id="rId5" Type="http://schemas.openxmlformats.org/officeDocument/2006/relationships/image" Target="../media/image2292.png"/><Relationship Id="rId15" Type="http://schemas.openxmlformats.org/officeDocument/2006/relationships/image" Target="../media/image2302.png"/><Relationship Id="rId10" Type="http://schemas.openxmlformats.org/officeDocument/2006/relationships/image" Target="../media/image2297.png"/><Relationship Id="rId19" Type="http://schemas.openxmlformats.org/officeDocument/2006/relationships/image" Target="../media/image2306.png"/><Relationship Id="rId4" Type="http://schemas.openxmlformats.org/officeDocument/2006/relationships/image" Target="../media/image2291.png"/><Relationship Id="rId9" Type="http://schemas.openxmlformats.org/officeDocument/2006/relationships/image" Target="../media/image2296.png"/><Relationship Id="rId14" Type="http://schemas.openxmlformats.org/officeDocument/2006/relationships/image" Target="../media/image2301.png"/><Relationship Id="rId22" Type="http://schemas.openxmlformats.org/officeDocument/2006/relationships/image" Target="../media/image2309.png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png"/><Relationship Id="rId13" Type="http://schemas.openxmlformats.org/officeDocument/2006/relationships/image" Target="../media/image147.png"/><Relationship Id="rId3" Type="http://schemas.openxmlformats.org/officeDocument/2006/relationships/image" Target="../media/image137.png"/><Relationship Id="rId7" Type="http://schemas.openxmlformats.org/officeDocument/2006/relationships/image" Target="../media/image140.png"/><Relationship Id="rId12" Type="http://schemas.openxmlformats.org/officeDocument/2006/relationships/image" Target="../media/image145.png"/><Relationship Id="rId2" Type="http://schemas.openxmlformats.org/officeDocument/2006/relationships/image" Target="../media/image136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90.png"/><Relationship Id="rId11" Type="http://schemas.openxmlformats.org/officeDocument/2006/relationships/image" Target="../media/image144.png"/><Relationship Id="rId5" Type="http://schemas.openxmlformats.org/officeDocument/2006/relationships/image" Target="../media/image139.png"/><Relationship Id="rId10" Type="http://schemas.openxmlformats.org/officeDocument/2006/relationships/image" Target="../media/image143.png"/><Relationship Id="rId4" Type="http://schemas.openxmlformats.org/officeDocument/2006/relationships/image" Target="../media/image138.png"/><Relationship Id="rId9" Type="http://schemas.openxmlformats.org/officeDocument/2006/relationships/image" Target="../media/image14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png"/><Relationship Id="rId13" Type="http://schemas.openxmlformats.org/officeDocument/2006/relationships/image" Target="../media/image158.png"/><Relationship Id="rId18" Type="http://schemas.openxmlformats.org/officeDocument/2006/relationships/image" Target="../media/image146.png"/><Relationship Id="rId3" Type="http://schemas.openxmlformats.org/officeDocument/2006/relationships/image" Target="../media/image149.png"/><Relationship Id="rId7" Type="http://schemas.openxmlformats.org/officeDocument/2006/relationships/image" Target="../media/image153.png"/><Relationship Id="rId12" Type="http://schemas.openxmlformats.org/officeDocument/2006/relationships/image" Target="../media/image157.png"/><Relationship Id="rId17" Type="http://schemas.openxmlformats.org/officeDocument/2006/relationships/image" Target="../media/image161.png"/><Relationship Id="rId2" Type="http://schemas.openxmlformats.org/officeDocument/2006/relationships/image" Target="../media/image148.png"/><Relationship Id="rId16" Type="http://schemas.openxmlformats.org/officeDocument/2006/relationships/image" Target="../media/image160.png"/><Relationship Id="rId1" Type="http://schemas.openxmlformats.org/officeDocument/2006/relationships/slideLayout" Target="../slideLayouts/slideLayout3.xml"/><Relationship Id="rId11" Type="http://schemas.openxmlformats.org/officeDocument/2006/relationships/image" Target="../media/image152.png"/><Relationship Id="rId5" Type="http://schemas.openxmlformats.org/officeDocument/2006/relationships/image" Target="../media/image151.png"/><Relationship Id="rId15" Type="http://schemas.openxmlformats.org/officeDocument/2006/relationships/image" Target="../media/image159.png"/><Relationship Id="rId10" Type="http://schemas.openxmlformats.org/officeDocument/2006/relationships/image" Target="../media/image156.png"/><Relationship Id="rId19" Type="http://schemas.openxmlformats.org/officeDocument/2006/relationships/image" Target="../media/image163.png"/><Relationship Id="rId4" Type="http://schemas.openxmlformats.org/officeDocument/2006/relationships/image" Target="../media/image150.png"/><Relationship Id="rId9" Type="http://schemas.openxmlformats.org/officeDocument/2006/relationships/image" Target="../media/image155.png"/><Relationship Id="rId14" Type="http://schemas.openxmlformats.org/officeDocument/2006/relationships/image" Target="../media/image158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13" Type="http://schemas.openxmlformats.org/officeDocument/2006/relationships/image" Target="../media/image1720.png"/><Relationship Id="rId3" Type="http://schemas.openxmlformats.org/officeDocument/2006/relationships/image" Target="../media/image165.png"/><Relationship Id="rId7" Type="http://schemas.openxmlformats.org/officeDocument/2006/relationships/image" Target="../media/image169.png"/><Relationship Id="rId12" Type="http://schemas.openxmlformats.org/officeDocument/2006/relationships/image" Target="../media/image172.png"/><Relationship Id="rId2" Type="http://schemas.openxmlformats.org/officeDocument/2006/relationships/image" Target="../media/image164.png"/><Relationship Id="rId16" Type="http://schemas.openxmlformats.org/officeDocument/2006/relationships/image" Target="../media/image17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8.png"/><Relationship Id="rId11" Type="http://schemas.openxmlformats.org/officeDocument/2006/relationships/image" Target="../media/image150.png"/><Relationship Id="rId5" Type="http://schemas.openxmlformats.org/officeDocument/2006/relationships/image" Target="../media/image167.png"/><Relationship Id="rId15" Type="http://schemas.openxmlformats.org/officeDocument/2006/relationships/image" Target="../media/image174.png"/><Relationship Id="rId10" Type="http://schemas.openxmlformats.org/officeDocument/2006/relationships/image" Target="../media/image171.png"/><Relationship Id="rId4" Type="http://schemas.openxmlformats.org/officeDocument/2006/relationships/image" Target="../media/image166.png"/><Relationship Id="rId9" Type="http://schemas.openxmlformats.org/officeDocument/2006/relationships/image" Target="../media/image148.png"/><Relationship Id="rId14" Type="http://schemas.openxmlformats.org/officeDocument/2006/relationships/image" Target="../media/image17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2.png"/><Relationship Id="rId13" Type="http://schemas.openxmlformats.org/officeDocument/2006/relationships/image" Target="../media/image187.png"/><Relationship Id="rId18" Type="http://schemas.openxmlformats.org/officeDocument/2006/relationships/image" Target="../media/image192.png"/><Relationship Id="rId26" Type="http://schemas.openxmlformats.org/officeDocument/2006/relationships/image" Target="../media/image200.png"/><Relationship Id="rId3" Type="http://schemas.openxmlformats.org/officeDocument/2006/relationships/image" Target="../media/image177.png"/><Relationship Id="rId21" Type="http://schemas.openxmlformats.org/officeDocument/2006/relationships/image" Target="../media/image195.png"/><Relationship Id="rId7" Type="http://schemas.openxmlformats.org/officeDocument/2006/relationships/image" Target="../media/image181.png"/><Relationship Id="rId12" Type="http://schemas.openxmlformats.org/officeDocument/2006/relationships/image" Target="../media/image186.png"/><Relationship Id="rId17" Type="http://schemas.openxmlformats.org/officeDocument/2006/relationships/image" Target="../media/image162.png"/><Relationship Id="rId25" Type="http://schemas.openxmlformats.org/officeDocument/2006/relationships/image" Target="../media/image199.png"/><Relationship Id="rId2" Type="http://schemas.openxmlformats.org/officeDocument/2006/relationships/image" Target="../media/image176.png"/><Relationship Id="rId16" Type="http://schemas.openxmlformats.org/officeDocument/2006/relationships/image" Target="../media/image190.png"/><Relationship Id="rId20" Type="http://schemas.openxmlformats.org/officeDocument/2006/relationships/image" Target="../media/image194.png"/><Relationship Id="rId29" Type="http://schemas.openxmlformats.org/officeDocument/2006/relationships/image" Target="../media/image2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0.png"/><Relationship Id="rId11" Type="http://schemas.openxmlformats.org/officeDocument/2006/relationships/image" Target="../media/image185.png"/><Relationship Id="rId24" Type="http://schemas.openxmlformats.org/officeDocument/2006/relationships/image" Target="../media/image198.png"/><Relationship Id="rId5" Type="http://schemas.openxmlformats.org/officeDocument/2006/relationships/image" Target="../media/image179.png"/><Relationship Id="rId15" Type="http://schemas.openxmlformats.org/officeDocument/2006/relationships/image" Target="../media/image189.png"/><Relationship Id="rId23" Type="http://schemas.openxmlformats.org/officeDocument/2006/relationships/image" Target="../media/image197.png"/><Relationship Id="rId28" Type="http://schemas.openxmlformats.org/officeDocument/2006/relationships/image" Target="../media/image202.png"/><Relationship Id="rId10" Type="http://schemas.openxmlformats.org/officeDocument/2006/relationships/image" Target="../media/image184.png"/><Relationship Id="rId19" Type="http://schemas.openxmlformats.org/officeDocument/2006/relationships/image" Target="../media/image193.png"/><Relationship Id="rId4" Type="http://schemas.openxmlformats.org/officeDocument/2006/relationships/image" Target="../media/image178.png"/><Relationship Id="rId9" Type="http://schemas.openxmlformats.org/officeDocument/2006/relationships/image" Target="../media/image183.png"/><Relationship Id="rId14" Type="http://schemas.openxmlformats.org/officeDocument/2006/relationships/image" Target="../media/image188.png"/><Relationship Id="rId22" Type="http://schemas.openxmlformats.org/officeDocument/2006/relationships/image" Target="../media/image196.png"/><Relationship Id="rId27" Type="http://schemas.openxmlformats.org/officeDocument/2006/relationships/image" Target="../media/image20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9.png"/><Relationship Id="rId13" Type="http://schemas.openxmlformats.org/officeDocument/2006/relationships/image" Target="../media/image214.png"/><Relationship Id="rId18" Type="http://schemas.openxmlformats.org/officeDocument/2006/relationships/image" Target="../media/image219.png"/><Relationship Id="rId3" Type="http://schemas.openxmlformats.org/officeDocument/2006/relationships/image" Target="../media/image204.png"/><Relationship Id="rId7" Type="http://schemas.openxmlformats.org/officeDocument/2006/relationships/image" Target="../media/image208.png"/><Relationship Id="rId12" Type="http://schemas.openxmlformats.org/officeDocument/2006/relationships/image" Target="../media/image213.png"/><Relationship Id="rId17" Type="http://schemas.openxmlformats.org/officeDocument/2006/relationships/image" Target="../media/image217.png"/><Relationship Id="rId2" Type="http://schemas.openxmlformats.org/officeDocument/2006/relationships/image" Target="../media/image2030.png"/><Relationship Id="rId16" Type="http://schemas.openxmlformats.org/officeDocument/2006/relationships/image" Target="../media/image19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7.png"/><Relationship Id="rId11" Type="http://schemas.openxmlformats.org/officeDocument/2006/relationships/image" Target="../media/image212.png"/><Relationship Id="rId5" Type="http://schemas.openxmlformats.org/officeDocument/2006/relationships/image" Target="../media/image206.png"/><Relationship Id="rId15" Type="http://schemas.openxmlformats.org/officeDocument/2006/relationships/image" Target="../media/image216.png"/><Relationship Id="rId10" Type="http://schemas.openxmlformats.org/officeDocument/2006/relationships/image" Target="../media/image211.png"/><Relationship Id="rId4" Type="http://schemas.openxmlformats.org/officeDocument/2006/relationships/image" Target="../media/image205.png"/><Relationship Id="rId9" Type="http://schemas.openxmlformats.org/officeDocument/2006/relationships/image" Target="../media/image210.png"/><Relationship Id="rId14" Type="http://schemas.openxmlformats.org/officeDocument/2006/relationships/image" Target="../media/image21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6.png"/><Relationship Id="rId13" Type="http://schemas.openxmlformats.org/officeDocument/2006/relationships/image" Target="../media/image230.png"/><Relationship Id="rId18" Type="http://schemas.openxmlformats.org/officeDocument/2006/relationships/image" Target="../media/image236.png"/><Relationship Id="rId3" Type="http://schemas.openxmlformats.org/officeDocument/2006/relationships/image" Target="../media/image221.png"/><Relationship Id="rId7" Type="http://schemas.openxmlformats.org/officeDocument/2006/relationships/image" Target="../media/image225.png"/><Relationship Id="rId12" Type="http://schemas.openxmlformats.org/officeDocument/2006/relationships/image" Target="../media/image229.png"/><Relationship Id="rId17" Type="http://schemas.openxmlformats.org/officeDocument/2006/relationships/image" Target="../media/image235.png"/><Relationship Id="rId2" Type="http://schemas.openxmlformats.org/officeDocument/2006/relationships/image" Target="../media/image220.png"/><Relationship Id="rId16" Type="http://schemas.openxmlformats.org/officeDocument/2006/relationships/image" Target="../media/image2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3.png"/><Relationship Id="rId11" Type="http://schemas.openxmlformats.org/officeDocument/2006/relationships/image" Target="../media/image228.png"/><Relationship Id="rId5" Type="http://schemas.openxmlformats.org/officeDocument/2006/relationships/image" Target="../media/image1911.png"/><Relationship Id="rId15" Type="http://schemas.openxmlformats.org/officeDocument/2006/relationships/image" Target="../media/image233.png"/><Relationship Id="rId10" Type="http://schemas.openxmlformats.org/officeDocument/2006/relationships/image" Target="../media/image227.png"/><Relationship Id="rId19" Type="http://schemas.openxmlformats.org/officeDocument/2006/relationships/image" Target="../media/image232.png"/><Relationship Id="rId4" Type="http://schemas.openxmlformats.org/officeDocument/2006/relationships/image" Target="../media/image222.png"/><Relationship Id="rId9" Type="http://schemas.openxmlformats.org/officeDocument/2006/relationships/image" Target="../media/image224.png"/><Relationship Id="rId14" Type="http://schemas.openxmlformats.org/officeDocument/2006/relationships/image" Target="../media/image23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2.png"/><Relationship Id="rId13" Type="http://schemas.openxmlformats.org/officeDocument/2006/relationships/image" Target="../media/image237.png"/><Relationship Id="rId3" Type="http://schemas.openxmlformats.org/officeDocument/2006/relationships/image" Target="../media/image228.png"/><Relationship Id="rId7" Type="http://schemas.openxmlformats.org/officeDocument/2006/relationships/image" Target="../media/image221.png"/><Relationship Id="rId12" Type="http://schemas.openxmlformats.org/officeDocument/2006/relationships/image" Target="../media/image226.png"/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0.png"/><Relationship Id="rId11" Type="http://schemas.openxmlformats.org/officeDocument/2006/relationships/image" Target="../media/image225.png"/><Relationship Id="rId5" Type="http://schemas.openxmlformats.org/officeDocument/2006/relationships/image" Target="../media/image230.png"/><Relationship Id="rId10" Type="http://schemas.openxmlformats.org/officeDocument/2006/relationships/image" Target="../media/image223.png"/><Relationship Id="rId4" Type="http://schemas.openxmlformats.org/officeDocument/2006/relationships/image" Target="../media/image229.png"/><Relationship Id="rId9" Type="http://schemas.openxmlformats.org/officeDocument/2006/relationships/image" Target="../media/image1911.png"/><Relationship Id="rId14" Type="http://schemas.openxmlformats.org/officeDocument/2006/relationships/image" Target="../media/image23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0.png"/><Relationship Id="rId13" Type="http://schemas.openxmlformats.org/officeDocument/2006/relationships/image" Target="../media/image230.png"/><Relationship Id="rId18" Type="http://schemas.openxmlformats.org/officeDocument/2006/relationships/image" Target="../media/image236.png"/><Relationship Id="rId3" Type="http://schemas.openxmlformats.org/officeDocument/2006/relationships/image" Target="../media/image221.png"/><Relationship Id="rId7" Type="http://schemas.openxmlformats.org/officeDocument/2006/relationships/image" Target="../media/image239.png"/><Relationship Id="rId12" Type="http://schemas.openxmlformats.org/officeDocument/2006/relationships/image" Target="../media/image229.png"/><Relationship Id="rId17" Type="http://schemas.openxmlformats.org/officeDocument/2006/relationships/image" Target="../media/image235.png"/><Relationship Id="rId2" Type="http://schemas.openxmlformats.org/officeDocument/2006/relationships/image" Target="../media/image220.png"/><Relationship Id="rId16" Type="http://schemas.openxmlformats.org/officeDocument/2006/relationships/image" Target="../media/image2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3.png"/><Relationship Id="rId11" Type="http://schemas.openxmlformats.org/officeDocument/2006/relationships/image" Target="../media/image228.png"/><Relationship Id="rId5" Type="http://schemas.openxmlformats.org/officeDocument/2006/relationships/image" Target="../media/image1911.png"/><Relationship Id="rId15" Type="http://schemas.openxmlformats.org/officeDocument/2006/relationships/image" Target="../media/image233.png"/><Relationship Id="rId10" Type="http://schemas.openxmlformats.org/officeDocument/2006/relationships/image" Target="../media/image227.png"/><Relationship Id="rId19" Type="http://schemas.openxmlformats.org/officeDocument/2006/relationships/image" Target="../media/image241.png"/><Relationship Id="rId4" Type="http://schemas.openxmlformats.org/officeDocument/2006/relationships/image" Target="../media/image222.png"/><Relationship Id="rId9" Type="http://schemas.openxmlformats.org/officeDocument/2006/relationships/image" Target="../media/image224.png"/><Relationship Id="rId14" Type="http://schemas.openxmlformats.org/officeDocument/2006/relationships/image" Target="../media/image23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3.png"/><Relationship Id="rId13" Type="http://schemas.openxmlformats.org/officeDocument/2006/relationships/image" Target="../media/image248.png"/><Relationship Id="rId18" Type="http://schemas.openxmlformats.org/officeDocument/2006/relationships/image" Target="../media/image253.png"/><Relationship Id="rId3" Type="http://schemas.openxmlformats.org/officeDocument/2006/relationships/image" Target="../media/image2380.png"/><Relationship Id="rId21" Type="http://schemas.openxmlformats.org/officeDocument/2006/relationships/image" Target="../media/image249.png"/><Relationship Id="rId7" Type="http://schemas.openxmlformats.org/officeDocument/2006/relationships/image" Target="../media/image2420.png"/><Relationship Id="rId12" Type="http://schemas.openxmlformats.org/officeDocument/2006/relationships/image" Target="../media/image247.png"/><Relationship Id="rId17" Type="http://schemas.openxmlformats.org/officeDocument/2006/relationships/image" Target="../media/image2340.png"/><Relationship Id="rId2" Type="http://schemas.openxmlformats.org/officeDocument/2006/relationships/image" Target="../media/image2370.png"/><Relationship Id="rId16" Type="http://schemas.openxmlformats.org/officeDocument/2006/relationships/image" Target="../media/image234.png"/><Relationship Id="rId20" Type="http://schemas.openxmlformats.org/officeDocument/2006/relationships/image" Target="../media/image25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2.png"/><Relationship Id="rId11" Type="http://schemas.openxmlformats.org/officeDocument/2006/relationships/image" Target="../media/image246.png"/><Relationship Id="rId5" Type="http://schemas.openxmlformats.org/officeDocument/2006/relationships/image" Target="../media/image136.png"/><Relationship Id="rId15" Type="http://schemas.openxmlformats.org/officeDocument/2006/relationships/image" Target="../media/image250.png"/><Relationship Id="rId10" Type="http://schemas.openxmlformats.org/officeDocument/2006/relationships/image" Target="../media/image245.png"/><Relationship Id="rId19" Type="http://schemas.openxmlformats.org/officeDocument/2006/relationships/image" Target="../media/image254.png"/><Relationship Id="rId4" Type="http://schemas.openxmlformats.org/officeDocument/2006/relationships/image" Target="../media/image2390.png"/><Relationship Id="rId9" Type="http://schemas.openxmlformats.org/officeDocument/2006/relationships/image" Target="../media/image244.png"/><Relationship Id="rId14" Type="http://schemas.openxmlformats.org/officeDocument/2006/relationships/image" Target="../media/image1910.png"/><Relationship Id="rId22" Type="http://schemas.openxmlformats.org/officeDocument/2006/relationships/image" Target="../media/image252.png"/></Relationships>
</file>

<file path=ppt/slides/_rels/slide25.xml.rels><?xml version="1.0" encoding="UTF-8" standalone="yes"?>
<Relationships xmlns="http://schemas.openxmlformats.org/package/2006/relationships"><Relationship Id="rId18" Type="http://schemas.openxmlformats.org/officeDocument/2006/relationships/image" Target="../media/image260.png"/><Relationship Id="rId3" Type="http://schemas.openxmlformats.org/officeDocument/2006/relationships/image" Target="../media/image2380.png"/><Relationship Id="rId17" Type="http://schemas.openxmlformats.org/officeDocument/2006/relationships/image" Target="../media/image259.png"/><Relationship Id="rId2" Type="http://schemas.openxmlformats.org/officeDocument/2006/relationships/image" Target="../media/image2370.png"/><Relationship Id="rId16" Type="http://schemas.openxmlformats.org/officeDocument/2006/relationships/image" Target="../media/image25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2.png"/><Relationship Id="rId5" Type="http://schemas.openxmlformats.org/officeDocument/2006/relationships/image" Target="../media/image256.png"/><Relationship Id="rId15" Type="http://schemas.openxmlformats.org/officeDocument/2006/relationships/image" Target="../media/image257.png"/><Relationship Id="rId4" Type="http://schemas.openxmlformats.org/officeDocument/2006/relationships/image" Target="../media/image2390.png"/><Relationship Id="rId14" Type="http://schemas.openxmlformats.org/officeDocument/2006/relationships/image" Target="../media/image1910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3.png"/><Relationship Id="rId13" Type="http://schemas.openxmlformats.org/officeDocument/2006/relationships/image" Target="../media/image268.png"/><Relationship Id="rId18" Type="http://schemas.openxmlformats.org/officeDocument/2006/relationships/image" Target="../media/image273.png"/><Relationship Id="rId3" Type="http://schemas.openxmlformats.org/officeDocument/2006/relationships/image" Target="../media/image2580.png"/><Relationship Id="rId21" Type="http://schemas.openxmlformats.org/officeDocument/2006/relationships/image" Target="../media/image2690.png"/><Relationship Id="rId7" Type="http://schemas.openxmlformats.org/officeDocument/2006/relationships/image" Target="../media/image2620.png"/><Relationship Id="rId12" Type="http://schemas.openxmlformats.org/officeDocument/2006/relationships/image" Target="../media/image267.png"/><Relationship Id="rId17" Type="http://schemas.openxmlformats.org/officeDocument/2006/relationships/image" Target="../media/image272.png"/><Relationship Id="rId2" Type="http://schemas.openxmlformats.org/officeDocument/2006/relationships/image" Target="../media/image2570.png"/><Relationship Id="rId16" Type="http://schemas.openxmlformats.org/officeDocument/2006/relationships/image" Target="../media/image2340.png"/><Relationship Id="rId20" Type="http://schemas.openxmlformats.org/officeDocument/2006/relationships/image" Target="../media/image2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2.png"/><Relationship Id="rId11" Type="http://schemas.openxmlformats.org/officeDocument/2006/relationships/image" Target="../media/image266.png"/><Relationship Id="rId5" Type="http://schemas.openxmlformats.org/officeDocument/2006/relationships/image" Target="../media/image2600.png"/><Relationship Id="rId15" Type="http://schemas.openxmlformats.org/officeDocument/2006/relationships/image" Target="../media/image269.png"/><Relationship Id="rId10" Type="http://schemas.openxmlformats.org/officeDocument/2006/relationships/image" Target="../media/image265.png"/><Relationship Id="rId19" Type="http://schemas.openxmlformats.org/officeDocument/2006/relationships/image" Target="../media/image274.png"/><Relationship Id="rId4" Type="http://schemas.openxmlformats.org/officeDocument/2006/relationships/image" Target="../media/image261.png"/><Relationship Id="rId9" Type="http://schemas.openxmlformats.org/officeDocument/2006/relationships/image" Target="../media/image264.png"/><Relationship Id="rId14" Type="http://schemas.openxmlformats.org/officeDocument/2006/relationships/image" Target="../media/image2490.png"/><Relationship Id="rId22" Type="http://schemas.openxmlformats.org/officeDocument/2006/relationships/image" Target="../media/image271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7.png"/><Relationship Id="rId13" Type="http://schemas.openxmlformats.org/officeDocument/2006/relationships/image" Target="../media/image284.png"/><Relationship Id="rId18" Type="http://schemas.openxmlformats.org/officeDocument/2006/relationships/image" Target="../media/image294.png"/><Relationship Id="rId26" Type="http://schemas.openxmlformats.org/officeDocument/2006/relationships/image" Target="../media/image298.png"/><Relationship Id="rId3" Type="http://schemas.openxmlformats.org/officeDocument/2006/relationships/image" Target="../media/image279.png"/><Relationship Id="rId21" Type="http://schemas.openxmlformats.org/officeDocument/2006/relationships/image" Target="../media/image290.png"/><Relationship Id="rId7" Type="http://schemas.openxmlformats.org/officeDocument/2006/relationships/image" Target="../media/image283.png"/><Relationship Id="rId12" Type="http://schemas.openxmlformats.org/officeDocument/2006/relationships/image" Target="../media/image282.png"/><Relationship Id="rId17" Type="http://schemas.openxmlformats.org/officeDocument/2006/relationships/image" Target="../media/image293.png"/><Relationship Id="rId25" Type="http://schemas.openxmlformats.org/officeDocument/2006/relationships/image" Target="../media/image297.png"/><Relationship Id="rId2" Type="http://schemas.openxmlformats.org/officeDocument/2006/relationships/image" Target="../media/image278.png"/><Relationship Id="rId16" Type="http://schemas.openxmlformats.org/officeDocument/2006/relationships/image" Target="../media/image289.png"/><Relationship Id="rId20" Type="http://schemas.openxmlformats.org/officeDocument/2006/relationships/image" Target="../media/image29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5.png"/><Relationship Id="rId11" Type="http://schemas.openxmlformats.org/officeDocument/2006/relationships/image" Target="../media/image281.png"/><Relationship Id="rId24" Type="http://schemas.openxmlformats.org/officeDocument/2006/relationships/image" Target="../media/image295.png"/><Relationship Id="rId5" Type="http://schemas.openxmlformats.org/officeDocument/2006/relationships/image" Target="../media/image276.png"/><Relationship Id="rId15" Type="http://schemas.openxmlformats.org/officeDocument/2006/relationships/image" Target="../media/image251.png"/><Relationship Id="rId23" Type="http://schemas.openxmlformats.org/officeDocument/2006/relationships/image" Target="../media/image292.png"/><Relationship Id="rId10" Type="http://schemas.openxmlformats.org/officeDocument/2006/relationships/image" Target="../media/image286.png"/><Relationship Id="rId19" Type="http://schemas.openxmlformats.org/officeDocument/2006/relationships/image" Target="../media/image288.png"/><Relationship Id="rId4" Type="http://schemas.openxmlformats.org/officeDocument/2006/relationships/image" Target="../media/image280.png"/><Relationship Id="rId9" Type="http://schemas.openxmlformats.org/officeDocument/2006/relationships/image" Target="../media/image285.png"/><Relationship Id="rId14" Type="http://schemas.openxmlformats.org/officeDocument/2006/relationships/image" Target="../media/image287.png"/><Relationship Id="rId22" Type="http://schemas.openxmlformats.org/officeDocument/2006/relationships/image" Target="../media/image291.png"/><Relationship Id="rId27" Type="http://schemas.openxmlformats.org/officeDocument/2006/relationships/image" Target="../media/image299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9.png"/><Relationship Id="rId13" Type="http://schemas.openxmlformats.org/officeDocument/2006/relationships/image" Target="../media/image306.png"/><Relationship Id="rId18" Type="http://schemas.openxmlformats.org/officeDocument/2006/relationships/image" Target="../media/image315.png"/><Relationship Id="rId3" Type="http://schemas.openxmlformats.org/officeDocument/2006/relationships/image" Target="../media/image304.png"/><Relationship Id="rId7" Type="http://schemas.openxmlformats.org/officeDocument/2006/relationships/image" Target="../media/image302.png"/><Relationship Id="rId12" Type="http://schemas.openxmlformats.org/officeDocument/2006/relationships/image" Target="../media/image313.png"/><Relationship Id="rId17" Type="http://schemas.openxmlformats.org/officeDocument/2006/relationships/image" Target="../media/image318.png"/><Relationship Id="rId2" Type="http://schemas.openxmlformats.org/officeDocument/2006/relationships/image" Target="../media/image303.png"/><Relationship Id="rId16" Type="http://schemas.openxmlformats.org/officeDocument/2006/relationships/image" Target="../media/image30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0.png"/><Relationship Id="rId11" Type="http://schemas.openxmlformats.org/officeDocument/2006/relationships/image" Target="../media/image312.png"/><Relationship Id="rId5" Type="http://schemas.openxmlformats.org/officeDocument/2006/relationships/image" Target="../media/image301.png"/><Relationship Id="rId15" Type="http://schemas.openxmlformats.org/officeDocument/2006/relationships/image" Target="../media/image307.png"/><Relationship Id="rId10" Type="http://schemas.openxmlformats.org/officeDocument/2006/relationships/image" Target="../media/image311.png"/><Relationship Id="rId4" Type="http://schemas.openxmlformats.org/officeDocument/2006/relationships/image" Target="../media/image305.png"/><Relationship Id="rId9" Type="http://schemas.openxmlformats.org/officeDocument/2006/relationships/image" Target="../media/image2711.png"/><Relationship Id="rId14" Type="http://schemas.openxmlformats.org/officeDocument/2006/relationships/image" Target="../media/image314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0.png"/><Relationship Id="rId13" Type="http://schemas.openxmlformats.org/officeDocument/2006/relationships/image" Target="../media/image326.png"/><Relationship Id="rId3" Type="http://schemas.openxmlformats.org/officeDocument/2006/relationships/image" Target="../media/image319.png"/><Relationship Id="rId7" Type="http://schemas.openxmlformats.org/officeDocument/2006/relationships/image" Target="../media/image321.png"/><Relationship Id="rId12" Type="http://schemas.openxmlformats.org/officeDocument/2006/relationships/image" Target="../media/image325.png"/><Relationship Id="rId2" Type="http://schemas.openxmlformats.org/officeDocument/2006/relationships/image" Target="../media/image320.png"/><Relationship Id="rId16" Type="http://schemas.openxmlformats.org/officeDocument/2006/relationships/image" Target="../media/image3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4.png"/><Relationship Id="rId11" Type="http://schemas.openxmlformats.org/officeDocument/2006/relationships/image" Target="../media/image317.png"/><Relationship Id="rId5" Type="http://schemas.openxmlformats.org/officeDocument/2006/relationships/image" Target="../media/image323.png"/><Relationship Id="rId15" Type="http://schemas.openxmlformats.org/officeDocument/2006/relationships/image" Target="../media/image327.png"/><Relationship Id="rId10" Type="http://schemas.openxmlformats.org/officeDocument/2006/relationships/image" Target="../media/image328.png"/><Relationship Id="rId4" Type="http://schemas.openxmlformats.org/officeDocument/2006/relationships/image" Target="../media/image322.png"/><Relationship Id="rId9" Type="http://schemas.openxmlformats.org/officeDocument/2006/relationships/image" Target="../media/image316.png"/><Relationship Id="rId14" Type="http://schemas.openxmlformats.org/officeDocument/2006/relationships/image" Target="../media/image33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35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0.png"/><Relationship Id="rId2" Type="http://schemas.openxmlformats.org/officeDocument/2006/relationships/image" Target="../media/image1361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2.png"/><Relationship Id="rId2" Type="http://schemas.openxmlformats.org/officeDocument/2006/relationships/image" Target="../media/image1361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8.png"/><Relationship Id="rId7" Type="http://schemas.openxmlformats.org/officeDocument/2006/relationships/image" Target="../media/image134.png"/><Relationship Id="rId2" Type="http://schemas.openxmlformats.org/officeDocument/2006/relationships/image" Target="../media/image136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png"/><Relationship Id="rId5" Type="http://schemas.openxmlformats.org/officeDocument/2006/relationships/image" Target="../media/image341.png"/><Relationship Id="rId4" Type="http://schemas.openxmlformats.org/officeDocument/2006/relationships/image" Target="../media/image33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.png"/><Relationship Id="rId7" Type="http://schemas.openxmlformats.org/officeDocument/2006/relationships/image" Target="../media/image345.png"/><Relationship Id="rId2" Type="http://schemas.openxmlformats.org/officeDocument/2006/relationships/image" Target="../media/image136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2.png"/><Relationship Id="rId5" Type="http://schemas.openxmlformats.org/officeDocument/2006/relationships/image" Target="../media/image351.png"/><Relationship Id="rId9" Type="http://schemas.openxmlformats.org/officeDocument/2006/relationships/image" Target="../media/image35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6.png"/><Relationship Id="rId2" Type="http://schemas.openxmlformats.org/officeDocument/2006/relationships/image" Target="../media/image1361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6.png"/><Relationship Id="rId7" Type="http://schemas.openxmlformats.org/officeDocument/2006/relationships/image" Target="../media/image359.png"/><Relationship Id="rId2" Type="http://schemas.openxmlformats.org/officeDocument/2006/relationships/image" Target="../media/image136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8.png"/><Relationship Id="rId5" Type="http://schemas.openxmlformats.org/officeDocument/2006/relationships/image" Target="../media/image35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7.png"/><Relationship Id="rId7" Type="http://schemas.openxmlformats.org/officeDocument/2006/relationships/image" Target="../media/image355.png"/><Relationship Id="rId2" Type="http://schemas.openxmlformats.org/officeDocument/2006/relationships/image" Target="../media/image136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3.png"/><Relationship Id="rId5" Type="http://schemas.openxmlformats.org/officeDocument/2006/relationships/image" Target="../media/image349.png"/><Relationship Id="rId4" Type="http://schemas.openxmlformats.org/officeDocument/2006/relationships/image" Target="../media/image34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0.png"/><Relationship Id="rId3" Type="http://schemas.openxmlformats.org/officeDocument/2006/relationships/image" Target="../media/image366.png"/><Relationship Id="rId7" Type="http://schemas.openxmlformats.org/officeDocument/2006/relationships/image" Target="../media/image369.png"/><Relationship Id="rId2" Type="http://schemas.openxmlformats.org/officeDocument/2006/relationships/image" Target="../media/image136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8.png"/><Relationship Id="rId5" Type="http://schemas.openxmlformats.org/officeDocument/2006/relationships/image" Target="../media/image36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1.png"/><Relationship Id="rId2" Type="http://schemas.openxmlformats.org/officeDocument/2006/relationships/image" Target="../media/image136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74.png"/><Relationship Id="rId5" Type="http://schemas.openxmlformats.org/officeDocument/2006/relationships/image" Target="../media/image373.png"/></Relationships>
</file>

<file path=ppt/slides/_rels/slide4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62.png"/><Relationship Id="rId26" Type="http://schemas.openxmlformats.org/officeDocument/2006/relationships/image" Target="../media/image378.png"/><Relationship Id="rId18" Type="http://schemas.openxmlformats.org/officeDocument/2006/relationships/image" Target="../media/image372.png"/><Relationship Id="rId21" Type="http://schemas.openxmlformats.org/officeDocument/2006/relationships/image" Target="../media/image387.png"/><Relationship Id="rId12" Type="http://schemas.openxmlformats.org/officeDocument/2006/relationships/image" Target="../media/image361.png"/><Relationship Id="rId25" Type="http://schemas.openxmlformats.org/officeDocument/2006/relationships/image" Target="../media/image377.png"/><Relationship Id="rId17" Type="http://schemas.openxmlformats.org/officeDocument/2006/relationships/image" Target="../media/image370.png"/><Relationship Id="rId16" Type="http://schemas.openxmlformats.org/officeDocument/2006/relationships/image" Target="../media/image365.png"/><Relationship Id="rId20" Type="http://schemas.openxmlformats.org/officeDocument/2006/relationships/image" Target="../media/image386.png"/><Relationship Id="rId1" Type="http://schemas.openxmlformats.org/officeDocument/2006/relationships/slideLayout" Target="../slideLayouts/slideLayout3.xml"/><Relationship Id="rId11" Type="http://schemas.openxmlformats.org/officeDocument/2006/relationships/image" Target="../media/image334.png"/><Relationship Id="rId15" Type="http://schemas.openxmlformats.org/officeDocument/2006/relationships/image" Target="../media/image364.png"/><Relationship Id="rId23" Type="http://schemas.openxmlformats.org/officeDocument/2006/relationships/image" Target="../media/image389.png"/><Relationship Id="rId10" Type="http://schemas.openxmlformats.org/officeDocument/2006/relationships/image" Target="../media/image383.png"/><Relationship Id="rId19" Type="http://schemas.openxmlformats.org/officeDocument/2006/relationships/image" Target="../media/image375.png"/><Relationship Id="rId14" Type="http://schemas.openxmlformats.org/officeDocument/2006/relationships/image" Target="../media/image363.png"/><Relationship Id="rId22" Type="http://schemas.openxmlformats.org/officeDocument/2006/relationships/image" Target="../media/image388.png"/><Relationship Id="rId27" Type="http://schemas.openxmlformats.org/officeDocument/2006/relationships/image" Target="../media/image330.png"/></Relationships>
</file>

<file path=ppt/slides/_rels/slide4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7.png"/><Relationship Id="rId18" Type="http://schemas.openxmlformats.org/officeDocument/2006/relationships/image" Target="../media/image394.png"/><Relationship Id="rId26" Type="http://schemas.openxmlformats.org/officeDocument/2006/relationships/image" Target="../media/image402.png"/><Relationship Id="rId3" Type="http://schemas.openxmlformats.org/officeDocument/2006/relationships/image" Target="../media/image380.png"/><Relationship Id="rId21" Type="http://schemas.openxmlformats.org/officeDocument/2006/relationships/image" Target="../media/image397.png"/><Relationship Id="rId7" Type="http://schemas.openxmlformats.org/officeDocument/2006/relationships/image" Target="../media/image3770.png"/><Relationship Id="rId12" Type="http://schemas.openxmlformats.org/officeDocument/2006/relationships/image" Target="../media/image384.png"/><Relationship Id="rId17" Type="http://schemas.openxmlformats.org/officeDocument/2006/relationships/image" Target="../media/image393.png"/><Relationship Id="rId25" Type="http://schemas.openxmlformats.org/officeDocument/2006/relationships/image" Target="../media/image337.png"/><Relationship Id="rId33" Type="http://schemas.openxmlformats.org/officeDocument/2006/relationships/image" Target="../media/image409.png"/><Relationship Id="rId2" Type="http://schemas.openxmlformats.org/officeDocument/2006/relationships/image" Target="../media/image379.png"/><Relationship Id="rId16" Type="http://schemas.openxmlformats.org/officeDocument/2006/relationships/image" Target="../media/image392.png"/><Relationship Id="rId20" Type="http://schemas.openxmlformats.org/officeDocument/2006/relationships/image" Target="../media/image396.png"/><Relationship Id="rId29" Type="http://schemas.openxmlformats.org/officeDocument/2006/relationships/image" Target="../media/image39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750.png"/><Relationship Id="rId11" Type="http://schemas.openxmlformats.org/officeDocument/2006/relationships/image" Target="../media/image383.png"/><Relationship Id="rId24" Type="http://schemas.openxmlformats.org/officeDocument/2006/relationships/image" Target="../media/image333.png"/><Relationship Id="rId32" Type="http://schemas.openxmlformats.org/officeDocument/2006/relationships/image" Target="../media/image390.png"/><Relationship Id="rId5" Type="http://schemas.openxmlformats.org/officeDocument/2006/relationships/image" Target="../media/image3760.png"/><Relationship Id="rId15" Type="http://schemas.openxmlformats.org/officeDocument/2006/relationships/image" Target="../media/image391.png"/><Relationship Id="rId23" Type="http://schemas.openxmlformats.org/officeDocument/2006/relationships/image" Target="../media/image3320.png"/><Relationship Id="rId28" Type="http://schemas.openxmlformats.org/officeDocument/2006/relationships/image" Target="../media/image340.png"/><Relationship Id="rId10" Type="http://schemas.openxmlformats.org/officeDocument/2006/relationships/image" Target="../media/image3300.png"/><Relationship Id="rId19" Type="http://schemas.openxmlformats.org/officeDocument/2006/relationships/image" Target="../media/image3100.png"/><Relationship Id="rId31" Type="http://schemas.openxmlformats.org/officeDocument/2006/relationships/image" Target="../media/image382.png"/><Relationship Id="rId4" Type="http://schemas.openxmlformats.org/officeDocument/2006/relationships/image" Target="../media/image381.png"/><Relationship Id="rId9" Type="http://schemas.openxmlformats.org/officeDocument/2006/relationships/image" Target="../media/image3790.png"/><Relationship Id="rId14" Type="http://schemas.openxmlformats.org/officeDocument/2006/relationships/image" Target="../media/image3101.png"/><Relationship Id="rId22" Type="http://schemas.openxmlformats.org/officeDocument/2006/relationships/image" Target="../media/image398.png"/><Relationship Id="rId27" Type="http://schemas.openxmlformats.org/officeDocument/2006/relationships/image" Target="../media/image336.png"/><Relationship Id="rId30" Type="http://schemas.openxmlformats.org/officeDocument/2006/relationships/image" Target="../media/image406.png"/><Relationship Id="rId8" Type="http://schemas.openxmlformats.org/officeDocument/2006/relationships/image" Target="../media/image3800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5.png"/><Relationship Id="rId13" Type="http://schemas.openxmlformats.org/officeDocument/2006/relationships/image" Target="../media/image420.png"/><Relationship Id="rId18" Type="http://schemas.openxmlformats.org/officeDocument/2006/relationships/image" Target="../media/image425.png"/><Relationship Id="rId3" Type="http://schemas.openxmlformats.org/officeDocument/2006/relationships/image" Target="../media/image4100.png"/><Relationship Id="rId7" Type="http://schemas.openxmlformats.org/officeDocument/2006/relationships/image" Target="../media/image414.png"/><Relationship Id="rId12" Type="http://schemas.openxmlformats.org/officeDocument/2006/relationships/image" Target="../media/image400.png"/><Relationship Id="rId17" Type="http://schemas.openxmlformats.org/officeDocument/2006/relationships/image" Target="../media/image424.png"/><Relationship Id="rId2" Type="http://schemas.openxmlformats.org/officeDocument/2006/relationships/image" Target="../media/image3101.png"/><Relationship Id="rId16" Type="http://schemas.openxmlformats.org/officeDocument/2006/relationships/image" Target="../media/image423.png"/><Relationship Id="rId20" Type="http://schemas.openxmlformats.org/officeDocument/2006/relationships/image" Target="../media/image41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3.png"/><Relationship Id="rId11" Type="http://schemas.openxmlformats.org/officeDocument/2006/relationships/image" Target="../media/image418.png"/><Relationship Id="rId5" Type="http://schemas.openxmlformats.org/officeDocument/2006/relationships/image" Target="../media/image412.png"/><Relationship Id="rId15" Type="http://schemas.openxmlformats.org/officeDocument/2006/relationships/image" Target="../media/image405.png"/><Relationship Id="rId10" Type="http://schemas.openxmlformats.org/officeDocument/2006/relationships/image" Target="../media/image417.png"/><Relationship Id="rId19" Type="http://schemas.openxmlformats.org/officeDocument/2006/relationships/image" Target="../media/image426.png"/><Relationship Id="rId4" Type="http://schemas.openxmlformats.org/officeDocument/2006/relationships/image" Target="../media/image399.png"/><Relationship Id="rId9" Type="http://schemas.openxmlformats.org/officeDocument/2006/relationships/image" Target="../media/image416.png"/><Relationship Id="rId14" Type="http://schemas.openxmlformats.org/officeDocument/2006/relationships/image" Target="../media/image421.png"/></Relationships>
</file>

<file path=ppt/slides/_rels/slide4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38.png"/><Relationship Id="rId18" Type="http://schemas.openxmlformats.org/officeDocument/2006/relationships/image" Target="../media/image4390.png"/><Relationship Id="rId26" Type="http://schemas.openxmlformats.org/officeDocument/2006/relationships/image" Target="../media/image449.png"/><Relationship Id="rId39" Type="http://schemas.openxmlformats.org/officeDocument/2006/relationships/image" Target="../media/image455.png"/><Relationship Id="rId34" Type="http://schemas.openxmlformats.org/officeDocument/2006/relationships/image" Target="../media/image427.png"/><Relationship Id="rId21" Type="http://schemas.openxmlformats.org/officeDocument/2006/relationships/image" Target="../media/image4420.png"/><Relationship Id="rId33" Type="http://schemas.openxmlformats.org/officeDocument/2006/relationships/image" Target="../media/image422.png"/><Relationship Id="rId12" Type="http://schemas.openxmlformats.org/officeDocument/2006/relationships/image" Target="../media/image437.png"/><Relationship Id="rId17" Type="http://schemas.openxmlformats.org/officeDocument/2006/relationships/image" Target="../media/image442.png"/><Relationship Id="rId38" Type="http://schemas.openxmlformats.org/officeDocument/2006/relationships/image" Target="../media/image444.png"/><Relationship Id="rId2" Type="http://schemas.openxmlformats.org/officeDocument/2006/relationships/image" Target="../media/image428.png"/><Relationship Id="rId29" Type="http://schemas.openxmlformats.org/officeDocument/2006/relationships/image" Target="../media/image452.png"/><Relationship Id="rId1" Type="http://schemas.openxmlformats.org/officeDocument/2006/relationships/slideLayout" Target="../slideLayouts/slideLayout3.xml"/><Relationship Id="rId32" Type="http://schemas.openxmlformats.org/officeDocument/2006/relationships/image" Target="../media/image3101.png"/><Relationship Id="rId6" Type="http://schemas.openxmlformats.org/officeDocument/2006/relationships/image" Target="../media/image431.png"/><Relationship Id="rId11" Type="http://schemas.openxmlformats.org/officeDocument/2006/relationships/image" Target="../media/image436.png"/><Relationship Id="rId24" Type="http://schemas.openxmlformats.org/officeDocument/2006/relationships/image" Target="../media/image447.png"/><Relationship Id="rId37" Type="http://schemas.openxmlformats.org/officeDocument/2006/relationships/image" Target="../media/image441.png"/><Relationship Id="rId40" Type="http://schemas.openxmlformats.org/officeDocument/2006/relationships/image" Target="../media/image448.png"/><Relationship Id="rId15" Type="http://schemas.openxmlformats.org/officeDocument/2006/relationships/image" Target="../media/image440.png"/><Relationship Id="rId23" Type="http://schemas.openxmlformats.org/officeDocument/2006/relationships/image" Target="../media/image446.png"/><Relationship Id="rId36" Type="http://schemas.openxmlformats.org/officeDocument/2006/relationships/image" Target="../media/image432.png"/><Relationship Id="rId31" Type="http://schemas.openxmlformats.org/officeDocument/2006/relationships/image" Target="../media/image419.png"/><Relationship Id="rId10" Type="http://schemas.openxmlformats.org/officeDocument/2006/relationships/image" Target="../media/image435.png"/><Relationship Id="rId19" Type="http://schemas.openxmlformats.org/officeDocument/2006/relationships/image" Target="../media/image443.png"/><Relationship Id="rId30" Type="http://schemas.openxmlformats.org/officeDocument/2006/relationships/image" Target="../media/image453.png"/><Relationship Id="rId4" Type="http://schemas.openxmlformats.org/officeDocument/2006/relationships/image" Target="../media/image430.png"/><Relationship Id="rId9" Type="http://schemas.openxmlformats.org/officeDocument/2006/relationships/image" Target="../media/image434.png"/><Relationship Id="rId14" Type="http://schemas.openxmlformats.org/officeDocument/2006/relationships/image" Target="../media/image439.png"/><Relationship Id="rId35" Type="http://schemas.openxmlformats.org/officeDocument/2006/relationships/image" Target="../media/image429.png"/><Relationship Id="rId22" Type="http://schemas.openxmlformats.org/officeDocument/2006/relationships/image" Target="../media/image445.png"/><Relationship Id="rId27" Type="http://schemas.openxmlformats.org/officeDocument/2006/relationships/image" Target="../media/image450.png"/><Relationship Id="rId8" Type="http://schemas.openxmlformats.org/officeDocument/2006/relationships/image" Target="../media/image433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3.png"/><Relationship Id="rId13" Type="http://schemas.openxmlformats.org/officeDocument/2006/relationships/image" Target="../media/image467.png"/><Relationship Id="rId18" Type="http://schemas.openxmlformats.org/officeDocument/2006/relationships/image" Target="../media/image472.png"/><Relationship Id="rId26" Type="http://schemas.openxmlformats.org/officeDocument/2006/relationships/image" Target="../media/image480.png"/><Relationship Id="rId3" Type="http://schemas.openxmlformats.org/officeDocument/2006/relationships/image" Target="../media/image451.png"/><Relationship Id="rId21" Type="http://schemas.openxmlformats.org/officeDocument/2006/relationships/image" Target="../media/image475.png"/><Relationship Id="rId7" Type="http://schemas.openxmlformats.org/officeDocument/2006/relationships/image" Target="../media/image454.png"/><Relationship Id="rId12" Type="http://schemas.openxmlformats.org/officeDocument/2006/relationships/image" Target="../media/image3101.png"/><Relationship Id="rId17" Type="http://schemas.openxmlformats.org/officeDocument/2006/relationships/image" Target="../media/image471.png"/><Relationship Id="rId25" Type="http://schemas.openxmlformats.org/officeDocument/2006/relationships/image" Target="../media/image479.png"/><Relationship Id="rId2" Type="http://schemas.openxmlformats.org/officeDocument/2006/relationships/image" Target="../media/image457.png"/><Relationship Id="rId16" Type="http://schemas.openxmlformats.org/officeDocument/2006/relationships/image" Target="../media/image470.png"/><Relationship Id="rId20" Type="http://schemas.openxmlformats.org/officeDocument/2006/relationships/image" Target="../media/image47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61.png"/><Relationship Id="rId11" Type="http://schemas.openxmlformats.org/officeDocument/2006/relationships/image" Target="../media/image466.png"/><Relationship Id="rId24" Type="http://schemas.openxmlformats.org/officeDocument/2006/relationships/image" Target="../media/image462.png"/><Relationship Id="rId5" Type="http://schemas.openxmlformats.org/officeDocument/2006/relationships/image" Target="../media/image460.png"/><Relationship Id="rId15" Type="http://schemas.openxmlformats.org/officeDocument/2006/relationships/image" Target="../media/image469.png"/><Relationship Id="rId23" Type="http://schemas.openxmlformats.org/officeDocument/2006/relationships/image" Target="../media/image458.png"/><Relationship Id="rId28" Type="http://schemas.openxmlformats.org/officeDocument/2006/relationships/image" Target="../media/image473.png"/><Relationship Id="rId10" Type="http://schemas.openxmlformats.org/officeDocument/2006/relationships/image" Target="../media/image465.png"/><Relationship Id="rId19" Type="http://schemas.openxmlformats.org/officeDocument/2006/relationships/image" Target="../media/image456.png"/><Relationship Id="rId4" Type="http://schemas.openxmlformats.org/officeDocument/2006/relationships/image" Target="../media/image459.png"/><Relationship Id="rId9" Type="http://schemas.openxmlformats.org/officeDocument/2006/relationships/image" Target="../media/image464.png"/><Relationship Id="rId14" Type="http://schemas.openxmlformats.org/officeDocument/2006/relationships/image" Target="../media/image468.png"/><Relationship Id="rId22" Type="http://schemas.openxmlformats.org/officeDocument/2006/relationships/image" Target="../media/image476.png"/><Relationship Id="rId27" Type="http://schemas.openxmlformats.org/officeDocument/2006/relationships/image" Target="../media/image481.png"/></Relationships>
</file>

<file path=ppt/slides/_rels/slide47.xml.rels><?xml version="1.0" encoding="UTF-8" standalone="yes"?>
<Relationships xmlns="http://schemas.openxmlformats.org/package/2006/relationships"><Relationship Id="rId26" Type="http://schemas.openxmlformats.org/officeDocument/2006/relationships/image" Target="../media/image506.png"/><Relationship Id="rId13" Type="http://schemas.openxmlformats.org/officeDocument/2006/relationships/image" Target="../media/image494.png"/><Relationship Id="rId18" Type="http://schemas.openxmlformats.org/officeDocument/2006/relationships/image" Target="../media/image498.png"/><Relationship Id="rId3" Type="http://schemas.openxmlformats.org/officeDocument/2006/relationships/image" Target="../media/image484.png"/><Relationship Id="rId21" Type="http://schemas.openxmlformats.org/officeDocument/2006/relationships/image" Target="../media/image502.png"/><Relationship Id="rId34" Type="http://schemas.openxmlformats.org/officeDocument/2006/relationships/image" Target="../media/image512.png"/><Relationship Id="rId12" Type="http://schemas.openxmlformats.org/officeDocument/2006/relationships/image" Target="../media/image493.png"/><Relationship Id="rId7" Type="http://schemas.openxmlformats.org/officeDocument/2006/relationships/image" Target="../media/image488.png"/><Relationship Id="rId17" Type="http://schemas.openxmlformats.org/officeDocument/2006/relationships/image" Target="../media/image497.png"/><Relationship Id="rId25" Type="http://schemas.openxmlformats.org/officeDocument/2006/relationships/image" Target="../media/image501.png"/><Relationship Id="rId33" Type="http://schemas.openxmlformats.org/officeDocument/2006/relationships/image" Target="../media/image511.png"/><Relationship Id="rId16" Type="http://schemas.openxmlformats.org/officeDocument/2006/relationships/image" Target="../media/image483.png"/><Relationship Id="rId20" Type="http://schemas.openxmlformats.org/officeDocument/2006/relationships/image" Target="../media/image500.png"/><Relationship Id="rId29" Type="http://schemas.openxmlformats.org/officeDocument/2006/relationships/image" Target="../media/image507.png"/><Relationship Id="rId1" Type="http://schemas.openxmlformats.org/officeDocument/2006/relationships/slideLayout" Target="../slideLayouts/slideLayout3.xml"/><Relationship Id="rId11" Type="http://schemas.openxmlformats.org/officeDocument/2006/relationships/image" Target="../media/image492.png"/><Relationship Id="rId6" Type="http://schemas.openxmlformats.org/officeDocument/2006/relationships/image" Target="../media/image487.png"/><Relationship Id="rId32" Type="http://schemas.openxmlformats.org/officeDocument/2006/relationships/image" Target="../media/image510.png"/><Relationship Id="rId5" Type="http://schemas.openxmlformats.org/officeDocument/2006/relationships/image" Target="../media/image486.png"/><Relationship Id="rId15" Type="http://schemas.openxmlformats.org/officeDocument/2006/relationships/image" Target="../media/image496.png"/><Relationship Id="rId23" Type="http://schemas.openxmlformats.org/officeDocument/2006/relationships/image" Target="../media/image504.png"/><Relationship Id="rId28" Type="http://schemas.openxmlformats.org/officeDocument/2006/relationships/image" Target="../media/image478.png"/><Relationship Id="rId36" Type="http://schemas.openxmlformats.org/officeDocument/2006/relationships/image" Target="../media/image499.png"/><Relationship Id="rId10" Type="http://schemas.openxmlformats.org/officeDocument/2006/relationships/image" Target="../media/image491.png"/><Relationship Id="rId31" Type="http://schemas.openxmlformats.org/officeDocument/2006/relationships/image" Target="../media/image482.png"/><Relationship Id="rId9" Type="http://schemas.openxmlformats.org/officeDocument/2006/relationships/image" Target="../media/image490.png"/><Relationship Id="rId4" Type="http://schemas.openxmlformats.org/officeDocument/2006/relationships/image" Target="../media/image485.png"/><Relationship Id="rId14" Type="http://schemas.openxmlformats.org/officeDocument/2006/relationships/image" Target="../media/image495.png"/><Relationship Id="rId27" Type="http://schemas.openxmlformats.org/officeDocument/2006/relationships/image" Target="../media/image477.png"/><Relationship Id="rId22" Type="http://schemas.openxmlformats.org/officeDocument/2006/relationships/image" Target="../media/image503.png"/><Relationship Id="rId30" Type="http://schemas.openxmlformats.org/officeDocument/2006/relationships/image" Target="../media/image508.png"/><Relationship Id="rId35" Type="http://schemas.openxmlformats.org/officeDocument/2006/relationships/image" Target="../media/image513.png"/><Relationship Id="rId8" Type="http://schemas.openxmlformats.org/officeDocument/2006/relationships/image" Target="../media/image489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0.png"/><Relationship Id="rId13" Type="http://schemas.openxmlformats.org/officeDocument/2006/relationships/image" Target="../media/image525.png"/><Relationship Id="rId18" Type="http://schemas.openxmlformats.org/officeDocument/2006/relationships/image" Target="../media/image530.png"/><Relationship Id="rId26" Type="http://schemas.openxmlformats.org/officeDocument/2006/relationships/image" Target="../media/image538.png"/><Relationship Id="rId3" Type="http://schemas.openxmlformats.org/officeDocument/2006/relationships/image" Target="../media/image5150.png"/><Relationship Id="rId21" Type="http://schemas.openxmlformats.org/officeDocument/2006/relationships/image" Target="../media/image533.png"/><Relationship Id="rId7" Type="http://schemas.openxmlformats.org/officeDocument/2006/relationships/image" Target="../media/image519.png"/><Relationship Id="rId12" Type="http://schemas.openxmlformats.org/officeDocument/2006/relationships/image" Target="../media/image524.png"/><Relationship Id="rId17" Type="http://schemas.openxmlformats.org/officeDocument/2006/relationships/image" Target="../media/image529.png"/><Relationship Id="rId25" Type="http://schemas.openxmlformats.org/officeDocument/2006/relationships/image" Target="../media/image537.png"/><Relationship Id="rId2" Type="http://schemas.openxmlformats.org/officeDocument/2006/relationships/image" Target="../media/image515.png"/><Relationship Id="rId16" Type="http://schemas.openxmlformats.org/officeDocument/2006/relationships/image" Target="../media/image528.png"/><Relationship Id="rId20" Type="http://schemas.openxmlformats.org/officeDocument/2006/relationships/image" Target="../media/image532.png"/><Relationship Id="rId29" Type="http://schemas.openxmlformats.org/officeDocument/2006/relationships/image" Target="../media/image50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18.png"/><Relationship Id="rId11" Type="http://schemas.openxmlformats.org/officeDocument/2006/relationships/image" Target="../media/image523.png"/><Relationship Id="rId24" Type="http://schemas.openxmlformats.org/officeDocument/2006/relationships/image" Target="../media/image536.png"/><Relationship Id="rId5" Type="http://schemas.openxmlformats.org/officeDocument/2006/relationships/image" Target="../media/image517.png"/><Relationship Id="rId15" Type="http://schemas.openxmlformats.org/officeDocument/2006/relationships/image" Target="../media/image527.png"/><Relationship Id="rId23" Type="http://schemas.openxmlformats.org/officeDocument/2006/relationships/image" Target="../media/image535.png"/><Relationship Id="rId28" Type="http://schemas.openxmlformats.org/officeDocument/2006/relationships/image" Target="../media/image540.png"/><Relationship Id="rId10" Type="http://schemas.openxmlformats.org/officeDocument/2006/relationships/image" Target="../media/image522.png"/><Relationship Id="rId19" Type="http://schemas.openxmlformats.org/officeDocument/2006/relationships/image" Target="../media/image531.png"/><Relationship Id="rId4" Type="http://schemas.openxmlformats.org/officeDocument/2006/relationships/image" Target="../media/image516.png"/><Relationship Id="rId9" Type="http://schemas.openxmlformats.org/officeDocument/2006/relationships/image" Target="../media/image521.png"/><Relationship Id="rId14" Type="http://schemas.openxmlformats.org/officeDocument/2006/relationships/image" Target="../media/image526.png"/><Relationship Id="rId22" Type="http://schemas.openxmlformats.org/officeDocument/2006/relationships/image" Target="../media/image534.png"/><Relationship Id="rId27" Type="http://schemas.openxmlformats.org/officeDocument/2006/relationships/image" Target="../media/image539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7.png"/><Relationship Id="rId3" Type="http://schemas.openxmlformats.org/officeDocument/2006/relationships/image" Target="../media/image542.png"/><Relationship Id="rId7" Type="http://schemas.openxmlformats.org/officeDocument/2006/relationships/image" Target="../media/image546.png"/><Relationship Id="rId2" Type="http://schemas.openxmlformats.org/officeDocument/2006/relationships/image" Target="../media/image51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45.png"/><Relationship Id="rId5" Type="http://schemas.openxmlformats.org/officeDocument/2006/relationships/image" Target="../media/image544.png"/><Relationship Id="rId4" Type="http://schemas.openxmlformats.org/officeDocument/2006/relationships/image" Target="../media/image543.png"/><Relationship Id="rId9" Type="http://schemas.openxmlformats.org/officeDocument/2006/relationships/image" Target="../media/image54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10.png"/><Relationship Id="rId13" Type="http://schemas.openxmlformats.org/officeDocument/2006/relationships/image" Target="../media/image31.png"/><Relationship Id="rId3" Type="http://schemas.openxmlformats.org/officeDocument/2006/relationships/image" Target="../media/image19.jpeg"/><Relationship Id="rId7" Type="http://schemas.openxmlformats.org/officeDocument/2006/relationships/image" Target="../media/image2510.png"/><Relationship Id="rId12" Type="http://schemas.openxmlformats.org/officeDocument/2006/relationships/image" Target="../media/image2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jpeg"/><Relationship Id="rId11" Type="http://schemas.openxmlformats.org/officeDocument/2006/relationships/image" Target="../media/image1811.png"/><Relationship Id="rId5" Type="http://schemas.microsoft.com/office/2007/relationships/hdphoto" Target="../media/hdphoto4.wdp"/><Relationship Id="rId15" Type="http://schemas.openxmlformats.org/officeDocument/2006/relationships/image" Target="../media/image33.png"/><Relationship Id="rId10" Type="http://schemas.openxmlformats.org/officeDocument/2006/relationships/image" Target="../media/image28.png"/><Relationship Id="rId4" Type="http://schemas.openxmlformats.org/officeDocument/2006/relationships/image" Target="../media/image20.png"/><Relationship Id="rId9" Type="http://schemas.openxmlformats.org/officeDocument/2006/relationships/image" Target="../media/image2710.png"/><Relationship Id="rId14" Type="http://schemas.openxmlformats.org/officeDocument/2006/relationships/image" Target="../media/image32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5.png"/><Relationship Id="rId3" Type="http://schemas.openxmlformats.org/officeDocument/2006/relationships/image" Target="../media/image550.png"/><Relationship Id="rId7" Type="http://schemas.openxmlformats.org/officeDocument/2006/relationships/image" Target="../media/image554.png"/><Relationship Id="rId12" Type="http://schemas.openxmlformats.org/officeDocument/2006/relationships/image" Target="../media/image559.png"/><Relationship Id="rId2" Type="http://schemas.openxmlformats.org/officeDocument/2006/relationships/image" Target="../media/image54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53.png"/><Relationship Id="rId11" Type="http://schemas.openxmlformats.org/officeDocument/2006/relationships/image" Target="../media/image558.png"/><Relationship Id="rId5" Type="http://schemas.openxmlformats.org/officeDocument/2006/relationships/image" Target="../media/image552.png"/><Relationship Id="rId10" Type="http://schemas.openxmlformats.org/officeDocument/2006/relationships/image" Target="../media/image557.png"/><Relationship Id="rId4" Type="http://schemas.openxmlformats.org/officeDocument/2006/relationships/image" Target="../media/image551.png"/><Relationship Id="rId9" Type="http://schemas.openxmlformats.org/officeDocument/2006/relationships/image" Target="../media/image556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0.png"/><Relationship Id="rId13" Type="http://schemas.openxmlformats.org/officeDocument/2006/relationships/image" Target="../media/image571.png"/><Relationship Id="rId18" Type="http://schemas.openxmlformats.org/officeDocument/2006/relationships/image" Target="../media/image576.png"/><Relationship Id="rId3" Type="http://schemas.openxmlformats.org/officeDocument/2006/relationships/image" Target="../media/image3900.png"/><Relationship Id="rId21" Type="http://schemas.openxmlformats.org/officeDocument/2006/relationships/image" Target="../media/image579.png"/><Relationship Id="rId7" Type="http://schemas.openxmlformats.org/officeDocument/2006/relationships/image" Target="../media/image541.png"/><Relationship Id="rId12" Type="http://schemas.openxmlformats.org/officeDocument/2006/relationships/image" Target="../media/image570.png"/><Relationship Id="rId17" Type="http://schemas.openxmlformats.org/officeDocument/2006/relationships/image" Target="../media/image563.png"/><Relationship Id="rId2" Type="http://schemas.openxmlformats.org/officeDocument/2006/relationships/image" Target="../media/image3402.png"/><Relationship Id="rId16" Type="http://schemas.openxmlformats.org/officeDocument/2006/relationships/image" Target="../media/image562.png"/><Relationship Id="rId20" Type="http://schemas.openxmlformats.org/officeDocument/2006/relationships/image" Target="../media/image56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14.png"/><Relationship Id="rId11" Type="http://schemas.openxmlformats.org/officeDocument/2006/relationships/image" Target="../media/image569.png"/><Relationship Id="rId24" Type="http://schemas.openxmlformats.org/officeDocument/2006/relationships/image" Target="../media/image582.png"/><Relationship Id="rId5" Type="http://schemas.openxmlformats.org/officeDocument/2006/relationships/image" Target="../media/image509.png"/><Relationship Id="rId15" Type="http://schemas.openxmlformats.org/officeDocument/2006/relationships/image" Target="../media/image573.png"/><Relationship Id="rId23" Type="http://schemas.openxmlformats.org/officeDocument/2006/relationships/image" Target="../media/image5090.png"/><Relationship Id="rId10" Type="http://schemas.openxmlformats.org/officeDocument/2006/relationships/image" Target="../media/image568.png"/><Relationship Id="rId19" Type="http://schemas.openxmlformats.org/officeDocument/2006/relationships/image" Target="../media/image577.png"/><Relationship Id="rId4" Type="http://schemas.openxmlformats.org/officeDocument/2006/relationships/image" Target="../media/image410.png"/><Relationship Id="rId9" Type="http://schemas.openxmlformats.org/officeDocument/2006/relationships/image" Target="../media/image561.png"/><Relationship Id="rId14" Type="http://schemas.openxmlformats.org/officeDocument/2006/relationships/image" Target="../media/image572.png"/><Relationship Id="rId22" Type="http://schemas.openxmlformats.org/officeDocument/2006/relationships/image" Target="../media/image580.png"/></Relationships>
</file>

<file path=ppt/slides/_rels/slide5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83.png"/><Relationship Id="rId18" Type="http://schemas.openxmlformats.org/officeDocument/2006/relationships/image" Target="../media/image586.png"/><Relationship Id="rId26" Type="http://schemas.openxmlformats.org/officeDocument/2006/relationships/image" Target="../media/image596.png"/><Relationship Id="rId21" Type="http://schemas.openxmlformats.org/officeDocument/2006/relationships/image" Target="../media/image589.png"/><Relationship Id="rId12" Type="http://schemas.openxmlformats.org/officeDocument/2006/relationships/image" Target="../media/image593.png"/><Relationship Id="rId17" Type="http://schemas.openxmlformats.org/officeDocument/2006/relationships/image" Target="../media/image585.png"/><Relationship Id="rId25" Type="http://schemas.openxmlformats.org/officeDocument/2006/relationships/image" Target="../media/image594.png"/><Relationship Id="rId16" Type="http://schemas.openxmlformats.org/officeDocument/2006/relationships/image" Target="../media/image3410.png"/><Relationship Id="rId20" Type="http://schemas.openxmlformats.org/officeDocument/2006/relationships/image" Target="../media/image588.png"/><Relationship Id="rId29" Type="http://schemas.openxmlformats.org/officeDocument/2006/relationships/image" Target="../media/image581.png"/><Relationship Id="rId1" Type="http://schemas.openxmlformats.org/officeDocument/2006/relationships/slideLayout" Target="../slideLayouts/slideLayout3.xml"/><Relationship Id="rId24" Type="http://schemas.openxmlformats.org/officeDocument/2006/relationships/image" Target="../media/image592.png"/><Relationship Id="rId15" Type="http://schemas.openxmlformats.org/officeDocument/2006/relationships/image" Target="../media/image584.png"/><Relationship Id="rId23" Type="http://schemas.openxmlformats.org/officeDocument/2006/relationships/image" Target="../media/image591.png"/><Relationship Id="rId28" Type="http://schemas.openxmlformats.org/officeDocument/2006/relationships/image" Target="../media/image5410.png"/><Relationship Id="rId19" Type="http://schemas.openxmlformats.org/officeDocument/2006/relationships/image" Target="../media/image587.png"/><Relationship Id="rId14" Type="http://schemas.openxmlformats.org/officeDocument/2006/relationships/image" Target="../media/image595.png"/><Relationship Id="rId22" Type="http://schemas.openxmlformats.org/officeDocument/2006/relationships/image" Target="../media/image590.png"/><Relationship Id="rId27" Type="http://schemas.openxmlformats.org/officeDocument/2006/relationships/image" Target="../media/image5140.png"/></Relationships>
</file>

<file path=ppt/slides/_rels/slide5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00.png"/><Relationship Id="rId18" Type="http://schemas.openxmlformats.org/officeDocument/2006/relationships/image" Target="../media/image604.png"/><Relationship Id="rId26" Type="http://schemas.openxmlformats.org/officeDocument/2006/relationships/image" Target="../media/image599.png"/><Relationship Id="rId21" Type="http://schemas.openxmlformats.org/officeDocument/2006/relationships/image" Target="../media/image607.png"/><Relationship Id="rId12" Type="http://schemas.openxmlformats.org/officeDocument/2006/relationships/image" Target="../media/image593.png"/><Relationship Id="rId17" Type="http://schemas.openxmlformats.org/officeDocument/2006/relationships/image" Target="../media/image603.png"/><Relationship Id="rId25" Type="http://schemas.openxmlformats.org/officeDocument/2006/relationships/image" Target="../media/image598.png"/><Relationship Id="rId2" Type="http://schemas.openxmlformats.org/officeDocument/2006/relationships/image" Target="../media/image3410.png"/><Relationship Id="rId16" Type="http://schemas.openxmlformats.org/officeDocument/2006/relationships/image" Target="../media/image602.png"/><Relationship Id="rId20" Type="http://schemas.openxmlformats.org/officeDocument/2006/relationships/image" Target="../media/image606.png"/><Relationship Id="rId1" Type="http://schemas.openxmlformats.org/officeDocument/2006/relationships/slideLayout" Target="../slideLayouts/slideLayout3.xml"/><Relationship Id="rId24" Type="http://schemas.openxmlformats.org/officeDocument/2006/relationships/image" Target="../media/image597.png"/><Relationship Id="rId15" Type="http://schemas.openxmlformats.org/officeDocument/2006/relationships/image" Target="../media/image601.png"/><Relationship Id="rId23" Type="http://schemas.openxmlformats.org/officeDocument/2006/relationships/image" Target="../media/image609.png"/><Relationship Id="rId19" Type="http://schemas.openxmlformats.org/officeDocument/2006/relationships/image" Target="../media/image605.png"/><Relationship Id="rId14" Type="http://schemas.openxmlformats.org/officeDocument/2006/relationships/image" Target="../media/image595.png"/><Relationship Id="rId22" Type="http://schemas.openxmlformats.org/officeDocument/2006/relationships/image" Target="../media/image608.png"/></Relationships>
</file>

<file path=ppt/slides/_rels/slide5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13.png"/><Relationship Id="rId18" Type="http://schemas.openxmlformats.org/officeDocument/2006/relationships/image" Target="../media/image617.png"/><Relationship Id="rId26" Type="http://schemas.openxmlformats.org/officeDocument/2006/relationships/image" Target="../media/image625.png"/><Relationship Id="rId21" Type="http://schemas.openxmlformats.org/officeDocument/2006/relationships/image" Target="../media/image620.png"/><Relationship Id="rId12" Type="http://schemas.openxmlformats.org/officeDocument/2006/relationships/image" Target="../media/image593.png"/><Relationship Id="rId17" Type="http://schemas.openxmlformats.org/officeDocument/2006/relationships/image" Target="../media/image616.png"/><Relationship Id="rId25" Type="http://schemas.openxmlformats.org/officeDocument/2006/relationships/image" Target="../media/image624.png"/><Relationship Id="rId2" Type="http://schemas.openxmlformats.org/officeDocument/2006/relationships/image" Target="../media/image3410.png"/><Relationship Id="rId16" Type="http://schemas.openxmlformats.org/officeDocument/2006/relationships/image" Target="../media/image615.png"/><Relationship Id="rId20" Type="http://schemas.openxmlformats.org/officeDocument/2006/relationships/image" Target="../media/image619.png"/><Relationship Id="rId1" Type="http://schemas.openxmlformats.org/officeDocument/2006/relationships/slideLayout" Target="../slideLayouts/slideLayout3.xml"/><Relationship Id="rId24" Type="http://schemas.openxmlformats.org/officeDocument/2006/relationships/image" Target="../media/image623.png"/><Relationship Id="rId15" Type="http://schemas.openxmlformats.org/officeDocument/2006/relationships/image" Target="../media/image614.png"/><Relationship Id="rId23" Type="http://schemas.openxmlformats.org/officeDocument/2006/relationships/image" Target="../media/image622.png"/><Relationship Id="rId19" Type="http://schemas.openxmlformats.org/officeDocument/2006/relationships/image" Target="../media/image610.png"/><Relationship Id="rId14" Type="http://schemas.openxmlformats.org/officeDocument/2006/relationships/image" Target="../media/image595.png"/><Relationship Id="rId22" Type="http://schemas.openxmlformats.org/officeDocument/2006/relationships/image" Target="../media/image621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1.png"/><Relationship Id="rId13" Type="http://schemas.openxmlformats.org/officeDocument/2006/relationships/image" Target="../media/image636.png"/><Relationship Id="rId18" Type="http://schemas.openxmlformats.org/officeDocument/2006/relationships/image" Target="../media/image641.png"/><Relationship Id="rId26" Type="http://schemas.openxmlformats.org/officeDocument/2006/relationships/image" Target="../media/image649.png"/><Relationship Id="rId3" Type="http://schemas.openxmlformats.org/officeDocument/2006/relationships/image" Target="../media/image626.png"/><Relationship Id="rId21" Type="http://schemas.openxmlformats.org/officeDocument/2006/relationships/image" Target="../media/image644.png"/><Relationship Id="rId7" Type="http://schemas.openxmlformats.org/officeDocument/2006/relationships/image" Target="../media/image630.png"/><Relationship Id="rId12" Type="http://schemas.openxmlformats.org/officeDocument/2006/relationships/image" Target="../media/image635.png"/><Relationship Id="rId17" Type="http://schemas.openxmlformats.org/officeDocument/2006/relationships/image" Target="../media/image640.png"/><Relationship Id="rId25" Type="http://schemas.openxmlformats.org/officeDocument/2006/relationships/image" Target="../media/image611.png"/><Relationship Id="rId2" Type="http://schemas.openxmlformats.org/officeDocument/2006/relationships/image" Target="../media/image3410.png"/><Relationship Id="rId16" Type="http://schemas.openxmlformats.org/officeDocument/2006/relationships/image" Target="../media/image639.png"/><Relationship Id="rId20" Type="http://schemas.openxmlformats.org/officeDocument/2006/relationships/image" Target="../media/image6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9.png"/><Relationship Id="rId11" Type="http://schemas.openxmlformats.org/officeDocument/2006/relationships/image" Target="../media/image634.png"/><Relationship Id="rId24" Type="http://schemas.openxmlformats.org/officeDocument/2006/relationships/image" Target="../media/image647.png"/><Relationship Id="rId5" Type="http://schemas.openxmlformats.org/officeDocument/2006/relationships/image" Target="../media/image628.png"/><Relationship Id="rId15" Type="http://schemas.openxmlformats.org/officeDocument/2006/relationships/image" Target="../media/image638.png"/><Relationship Id="rId23" Type="http://schemas.openxmlformats.org/officeDocument/2006/relationships/image" Target="../media/image646.png"/><Relationship Id="rId10" Type="http://schemas.openxmlformats.org/officeDocument/2006/relationships/image" Target="../media/image633.png"/><Relationship Id="rId19" Type="http://schemas.openxmlformats.org/officeDocument/2006/relationships/image" Target="../media/image642.png"/><Relationship Id="rId4" Type="http://schemas.openxmlformats.org/officeDocument/2006/relationships/image" Target="../media/image627.png"/><Relationship Id="rId9" Type="http://schemas.openxmlformats.org/officeDocument/2006/relationships/image" Target="../media/image632.png"/><Relationship Id="rId14" Type="http://schemas.openxmlformats.org/officeDocument/2006/relationships/image" Target="../media/image637.png"/><Relationship Id="rId22" Type="http://schemas.openxmlformats.org/officeDocument/2006/relationships/image" Target="../media/image645.png"/></Relationships>
</file>

<file path=ppt/slides/_rels/slide5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61.png"/><Relationship Id="rId18" Type="http://schemas.openxmlformats.org/officeDocument/2006/relationships/image" Target="../media/image666.png"/><Relationship Id="rId26" Type="http://schemas.openxmlformats.org/officeDocument/2006/relationships/image" Target="../media/image674.png"/><Relationship Id="rId39" Type="http://schemas.openxmlformats.org/officeDocument/2006/relationships/image" Target="../media/image687.png"/><Relationship Id="rId21" Type="http://schemas.openxmlformats.org/officeDocument/2006/relationships/image" Target="../media/image669.png"/><Relationship Id="rId34" Type="http://schemas.openxmlformats.org/officeDocument/2006/relationships/image" Target="../media/image682.png"/><Relationship Id="rId7" Type="http://schemas.openxmlformats.org/officeDocument/2006/relationships/image" Target="../media/image655.png"/><Relationship Id="rId12" Type="http://schemas.openxmlformats.org/officeDocument/2006/relationships/image" Target="../media/image660.png"/><Relationship Id="rId17" Type="http://schemas.openxmlformats.org/officeDocument/2006/relationships/image" Target="../media/image665.png"/><Relationship Id="rId25" Type="http://schemas.openxmlformats.org/officeDocument/2006/relationships/image" Target="../media/image673.png"/><Relationship Id="rId33" Type="http://schemas.openxmlformats.org/officeDocument/2006/relationships/image" Target="../media/image681.png"/><Relationship Id="rId38" Type="http://schemas.openxmlformats.org/officeDocument/2006/relationships/image" Target="../media/image686.png"/><Relationship Id="rId2" Type="http://schemas.openxmlformats.org/officeDocument/2006/relationships/image" Target="../media/image650.png"/><Relationship Id="rId16" Type="http://schemas.openxmlformats.org/officeDocument/2006/relationships/image" Target="../media/image664.png"/><Relationship Id="rId20" Type="http://schemas.openxmlformats.org/officeDocument/2006/relationships/image" Target="../media/image668.png"/><Relationship Id="rId29" Type="http://schemas.openxmlformats.org/officeDocument/2006/relationships/image" Target="../media/image6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4.png"/><Relationship Id="rId11" Type="http://schemas.openxmlformats.org/officeDocument/2006/relationships/image" Target="../media/image659.png"/><Relationship Id="rId24" Type="http://schemas.openxmlformats.org/officeDocument/2006/relationships/image" Target="../media/image672.png"/><Relationship Id="rId32" Type="http://schemas.openxmlformats.org/officeDocument/2006/relationships/image" Target="../media/image680.png"/><Relationship Id="rId37" Type="http://schemas.openxmlformats.org/officeDocument/2006/relationships/image" Target="../media/image685.png"/><Relationship Id="rId5" Type="http://schemas.openxmlformats.org/officeDocument/2006/relationships/image" Target="../media/image653.png"/><Relationship Id="rId15" Type="http://schemas.openxmlformats.org/officeDocument/2006/relationships/image" Target="../media/image663.png"/><Relationship Id="rId23" Type="http://schemas.openxmlformats.org/officeDocument/2006/relationships/image" Target="../media/image671.png"/><Relationship Id="rId28" Type="http://schemas.openxmlformats.org/officeDocument/2006/relationships/image" Target="../media/image676.png"/><Relationship Id="rId36" Type="http://schemas.openxmlformats.org/officeDocument/2006/relationships/image" Target="../media/image684.png"/><Relationship Id="rId10" Type="http://schemas.openxmlformats.org/officeDocument/2006/relationships/image" Target="../media/image658.png"/><Relationship Id="rId19" Type="http://schemas.openxmlformats.org/officeDocument/2006/relationships/image" Target="../media/image667.png"/><Relationship Id="rId31" Type="http://schemas.openxmlformats.org/officeDocument/2006/relationships/image" Target="../media/image679.png"/><Relationship Id="rId4" Type="http://schemas.openxmlformats.org/officeDocument/2006/relationships/image" Target="../media/image652.png"/><Relationship Id="rId9" Type="http://schemas.openxmlformats.org/officeDocument/2006/relationships/image" Target="../media/image657.png"/><Relationship Id="rId14" Type="http://schemas.openxmlformats.org/officeDocument/2006/relationships/image" Target="../media/image662.png"/><Relationship Id="rId22" Type="http://schemas.openxmlformats.org/officeDocument/2006/relationships/image" Target="../media/image670.png"/><Relationship Id="rId27" Type="http://schemas.openxmlformats.org/officeDocument/2006/relationships/image" Target="../media/image675.png"/><Relationship Id="rId30" Type="http://schemas.openxmlformats.org/officeDocument/2006/relationships/image" Target="../media/image678.png"/><Relationship Id="rId35" Type="http://schemas.openxmlformats.org/officeDocument/2006/relationships/image" Target="../media/image683.png"/><Relationship Id="rId8" Type="http://schemas.openxmlformats.org/officeDocument/2006/relationships/image" Target="../media/image656.png"/><Relationship Id="rId3" Type="http://schemas.openxmlformats.org/officeDocument/2006/relationships/image" Target="../media/image651.png"/></Relationships>
</file>

<file path=ppt/slides/_rels/slide5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94.png"/><Relationship Id="rId18" Type="http://schemas.openxmlformats.org/officeDocument/2006/relationships/image" Target="../media/image699.png"/><Relationship Id="rId26" Type="http://schemas.openxmlformats.org/officeDocument/2006/relationships/image" Target="../media/image707.png"/><Relationship Id="rId21" Type="http://schemas.openxmlformats.org/officeDocument/2006/relationships/image" Target="../media/image702.png"/><Relationship Id="rId34" Type="http://schemas.openxmlformats.org/officeDocument/2006/relationships/image" Target="../media/image716.png"/><Relationship Id="rId7" Type="http://schemas.openxmlformats.org/officeDocument/2006/relationships/image" Target="../media/image655.png"/><Relationship Id="rId12" Type="http://schemas.openxmlformats.org/officeDocument/2006/relationships/image" Target="../media/image693.png"/><Relationship Id="rId17" Type="http://schemas.openxmlformats.org/officeDocument/2006/relationships/image" Target="../media/image698.png"/><Relationship Id="rId25" Type="http://schemas.openxmlformats.org/officeDocument/2006/relationships/image" Target="../media/image706.png"/><Relationship Id="rId33" Type="http://schemas.openxmlformats.org/officeDocument/2006/relationships/image" Target="../media/image715.png"/><Relationship Id="rId38" Type="http://schemas.openxmlformats.org/officeDocument/2006/relationships/image" Target="../media/image721.png"/><Relationship Id="rId2" Type="http://schemas.openxmlformats.org/officeDocument/2006/relationships/image" Target="../media/image650.png"/><Relationship Id="rId16" Type="http://schemas.openxmlformats.org/officeDocument/2006/relationships/image" Target="../media/image697.png"/><Relationship Id="rId20" Type="http://schemas.openxmlformats.org/officeDocument/2006/relationships/image" Target="../media/image701.png"/><Relationship Id="rId29" Type="http://schemas.openxmlformats.org/officeDocument/2006/relationships/image" Target="../media/image7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4.png"/><Relationship Id="rId11" Type="http://schemas.openxmlformats.org/officeDocument/2006/relationships/image" Target="../media/image692.png"/><Relationship Id="rId24" Type="http://schemas.openxmlformats.org/officeDocument/2006/relationships/image" Target="../media/image705.png"/><Relationship Id="rId32" Type="http://schemas.openxmlformats.org/officeDocument/2006/relationships/image" Target="../media/image714.png"/><Relationship Id="rId37" Type="http://schemas.openxmlformats.org/officeDocument/2006/relationships/image" Target="../media/image719.png"/><Relationship Id="rId5" Type="http://schemas.openxmlformats.org/officeDocument/2006/relationships/image" Target="../media/image653.png"/><Relationship Id="rId15" Type="http://schemas.openxmlformats.org/officeDocument/2006/relationships/image" Target="../media/image696.png"/><Relationship Id="rId23" Type="http://schemas.openxmlformats.org/officeDocument/2006/relationships/image" Target="../media/image704.png"/><Relationship Id="rId28" Type="http://schemas.openxmlformats.org/officeDocument/2006/relationships/image" Target="../media/image709.png"/><Relationship Id="rId36" Type="http://schemas.openxmlformats.org/officeDocument/2006/relationships/image" Target="../media/image718.png"/><Relationship Id="rId10" Type="http://schemas.openxmlformats.org/officeDocument/2006/relationships/image" Target="../media/image691.png"/><Relationship Id="rId19" Type="http://schemas.openxmlformats.org/officeDocument/2006/relationships/image" Target="../media/image700.png"/><Relationship Id="rId31" Type="http://schemas.openxmlformats.org/officeDocument/2006/relationships/image" Target="../media/image713.png"/><Relationship Id="rId4" Type="http://schemas.openxmlformats.org/officeDocument/2006/relationships/image" Target="../media/image652.png"/><Relationship Id="rId9" Type="http://schemas.openxmlformats.org/officeDocument/2006/relationships/image" Target="../media/image689.png"/><Relationship Id="rId14" Type="http://schemas.openxmlformats.org/officeDocument/2006/relationships/image" Target="../media/image695.png"/><Relationship Id="rId22" Type="http://schemas.openxmlformats.org/officeDocument/2006/relationships/image" Target="../media/image703.png"/><Relationship Id="rId27" Type="http://schemas.openxmlformats.org/officeDocument/2006/relationships/image" Target="../media/image708.png"/><Relationship Id="rId30" Type="http://schemas.openxmlformats.org/officeDocument/2006/relationships/image" Target="../media/image712.png"/><Relationship Id="rId35" Type="http://schemas.openxmlformats.org/officeDocument/2006/relationships/image" Target="../media/image717.png"/><Relationship Id="rId8" Type="http://schemas.openxmlformats.org/officeDocument/2006/relationships/image" Target="../media/image688.png"/><Relationship Id="rId3" Type="http://schemas.openxmlformats.org/officeDocument/2006/relationships/image" Target="../media/image651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8.png"/><Relationship Id="rId13" Type="http://schemas.openxmlformats.org/officeDocument/2006/relationships/image" Target="../media/image734.png"/><Relationship Id="rId3" Type="http://schemas.openxmlformats.org/officeDocument/2006/relationships/image" Target="../media/image723.png"/><Relationship Id="rId7" Type="http://schemas.openxmlformats.org/officeDocument/2006/relationships/image" Target="../media/image727.png"/><Relationship Id="rId12" Type="http://schemas.openxmlformats.org/officeDocument/2006/relationships/image" Target="../media/image733.png"/><Relationship Id="rId17" Type="http://schemas.openxmlformats.org/officeDocument/2006/relationships/image" Target="../media/image738.png"/><Relationship Id="rId2" Type="http://schemas.openxmlformats.org/officeDocument/2006/relationships/image" Target="../media/image722.png"/><Relationship Id="rId16" Type="http://schemas.openxmlformats.org/officeDocument/2006/relationships/image" Target="../media/image7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6.png"/><Relationship Id="rId11" Type="http://schemas.openxmlformats.org/officeDocument/2006/relationships/image" Target="../media/image732.png"/><Relationship Id="rId5" Type="http://schemas.openxmlformats.org/officeDocument/2006/relationships/image" Target="../media/image725.png"/><Relationship Id="rId15" Type="http://schemas.openxmlformats.org/officeDocument/2006/relationships/image" Target="../media/image736.png"/><Relationship Id="rId10" Type="http://schemas.openxmlformats.org/officeDocument/2006/relationships/image" Target="../media/image731.png"/><Relationship Id="rId4" Type="http://schemas.openxmlformats.org/officeDocument/2006/relationships/image" Target="../media/image724.png"/><Relationship Id="rId9" Type="http://schemas.openxmlformats.org/officeDocument/2006/relationships/image" Target="../media/image729.png"/><Relationship Id="rId14" Type="http://schemas.openxmlformats.org/officeDocument/2006/relationships/image" Target="../media/image735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5.png"/><Relationship Id="rId18" Type="http://schemas.openxmlformats.org/officeDocument/2006/relationships/image" Target="../media/image50.png"/><Relationship Id="rId26" Type="http://schemas.openxmlformats.org/officeDocument/2006/relationships/image" Target="../media/image5110.png"/><Relationship Id="rId3" Type="http://schemas.openxmlformats.org/officeDocument/2006/relationships/image" Target="../media/image35.png"/><Relationship Id="rId21" Type="http://schemas.openxmlformats.org/officeDocument/2006/relationships/image" Target="../media/image4610.png"/><Relationship Id="rId7" Type="http://schemas.openxmlformats.org/officeDocument/2006/relationships/image" Target="../media/image39.png"/><Relationship Id="rId12" Type="http://schemas.openxmlformats.org/officeDocument/2006/relationships/image" Target="../media/image44.png"/><Relationship Id="rId17" Type="http://schemas.openxmlformats.org/officeDocument/2006/relationships/image" Target="../media/image49.png"/><Relationship Id="rId25" Type="http://schemas.openxmlformats.org/officeDocument/2006/relationships/image" Target="../media/image52.png"/><Relationship Id="rId2" Type="http://schemas.openxmlformats.org/officeDocument/2006/relationships/image" Target="../media/image34.png"/><Relationship Id="rId16" Type="http://schemas.openxmlformats.org/officeDocument/2006/relationships/image" Target="../media/image48.png"/><Relationship Id="rId20" Type="http://schemas.openxmlformats.org/officeDocument/2006/relationships/image" Target="../media/image4510.png"/><Relationship Id="rId29" Type="http://schemas.openxmlformats.org/officeDocument/2006/relationships/image" Target="../media/image5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24" Type="http://schemas.openxmlformats.org/officeDocument/2006/relationships/image" Target="../media/image51.png"/><Relationship Id="rId5" Type="http://schemas.openxmlformats.org/officeDocument/2006/relationships/image" Target="../media/image37.png"/><Relationship Id="rId15" Type="http://schemas.openxmlformats.org/officeDocument/2006/relationships/image" Target="../media/image47.png"/><Relationship Id="rId23" Type="http://schemas.openxmlformats.org/officeDocument/2006/relationships/image" Target="../media/image4810.png"/><Relationship Id="rId28" Type="http://schemas.openxmlformats.org/officeDocument/2006/relationships/image" Target="../media/image5310.png"/><Relationship Id="rId10" Type="http://schemas.openxmlformats.org/officeDocument/2006/relationships/image" Target="../media/image42.png"/><Relationship Id="rId19" Type="http://schemas.openxmlformats.org/officeDocument/2006/relationships/image" Target="../media/image4410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Relationship Id="rId14" Type="http://schemas.openxmlformats.org/officeDocument/2006/relationships/image" Target="../media/image46.png"/><Relationship Id="rId22" Type="http://schemas.openxmlformats.org/officeDocument/2006/relationships/image" Target="../media/image4710.png"/><Relationship Id="rId27" Type="http://schemas.openxmlformats.org/officeDocument/2006/relationships/image" Target="../media/image53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4.png"/><Relationship Id="rId13" Type="http://schemas.openxmlformats.org/officeDocument/2006/relationships/image" Target="../media/image566.png"/><Relationship Id="rId18" Type="http://schemas.openxmlformats.org/officeDocument/2006/relationships/image" Target="../media/image612.png"/><Relationship Id="rId3" Type="http://schemas.openxmlformats.org/officeDocument/2006/relationships/image" Target="../media/image344.png"/><Relationship Id="rId21" Type="http://schemas.openxmlformats.org/officeDocument/2006/relationships/image" Target="../media/image730.png"/><Relationship Id="rId7" Type="http://schemas.openxmlformats.org/officeDocument/2006/relationships/image" Target="../media/image403.png"/><Relationship Id="rId12" Type="http://schemas.openxmlformats.org/officeDocument/2006/relationships/image" Target="../media/image565.png"/><Relationship Id="rId17" Type="http://schemas.openxmlformats.org/officeDocument/2006/relationships/image" Target="../media/image578.png"/><Relationship Id="rId2" Type="http://schemas.openxmlformats.org/officeDocument/2006/relationships/image" Target="../media/image332.png"/><Relationship Id="rId16" Type="http://schemas.openxmlformats.org/officeDocument/2006/relationships/image" Target="../media/image575.png"/><Relationship Id="rId20" Type="http://schemas.openxmlformats.org/officeDocument/2006/relationships/image" Target="../media/image64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01.png"/><Relationship Id="rId11" Type="http://schemas.openxmlformats.org/officeDocument/2006/relationships/image" Target="../media/image413.png"/><Relationship Id="rId5" Type="http://schemas.openxmlformats.org/officeDocument/2006/relationships/image" Target="../media/image385.png"/><Relationship Id="rId15" Type="http://schemas.openxmlformats.org/officeDocument/2006/relationships/image" Target="../media/image574.png"/><Relationship Id="rId10" Type="http://schemas.openxmlformats.org/officeDocument/2006/relationships/image" Target="../media/image408.png"/><Relationship Id="rId19" Type="http://schemas.openxmlformats.org/officeDocument/2006/relationships/image" Target="../media/image618.png"/><Relationship Id="rId4" Type="http://schemas.openxmlformats.org/officeDocument/2006/relationships/image" Target="../media/image376.png"/><Relationship Id="rId9" Type="http://schemas.openxmlformats.org/officeDocument/2006/relationships/image" Target="../media/image407.png"/><Relationship Id="rId14" Type="http://schemas.openxmlformats.org/officeDocument/2006/relationships/image" Target="../media/image567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5.png"/><Relationship Id="rId13" Type="http://schemas.openxmlformats.org/officeDocument/2006/relationships/image" Target="../media/image752.png"/><Relationship Id="rId18" Type="http://schemas.openxmlformats.org/officeDocument/2006/relationships/image" Target="../media/image757.png"/><Relationship Id="rId3" Type="http://schemas.openxmlformats.org/officeDocument/2006/relationships/image" Target="../media/image740.png"/><Relationship Id="rId21" Type="http://schemas.openxmlformats.org/officeDocument/2006/relationships/image" Target="../media/image761.png"/><Relationship Id="rId7" Type="http://schemas.openxmlformats.org/officeDocument/2006/relationships/image" Target="../media/image744.png"/><Relationship Id="rId12" Type="http://schemas.openxmlformats.org/officeDocument/2006/relationships/image" Target="../media/image749.png"/><Relationship Id="rId17" Type="http://schemas.openxmlformats.org/officeDocument/2006/relationships/image" Target="../media/image756.png"/><Relationship Id="rId2" Type="http://schemas.openxmlformats.org/officeDocument/2006/relationships/image" Target="../media/image739.png"/><Relationship Id="rId16" Type="http://schemas.openxmlformats.org/officeDocument/2006/relationships/image" Target="../media/image755.png"/><Relationship Id="rId20" Type="http://schemas.openxmlformats.org/officeDocument/2006/relationships/image" Target="../media/image75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43.png"/><Relationship Id="rId11" Type="http://schemas.openxmlformats.org/officeDocument/2006/relationships/image" Target="../media/image748.png"/><Relationship Id="rId24" Type="http://schemas.openxmlformats.org/officeDocument/2006/relationships/image" Target="../media/image764.png"/><Relationship Id="rId5" Type="http://schemas.openxmlformats.org/officeDocument/2006/relationships/image" Target="../media/image742.png"/><Relationship Id="rId15" Type="http://schemas.openxmlformats.org/officeDocument/2006/relationships/image" Target="../media/image754.png"/><Relationship Id="rId23" Type="http://schemas.openxmlformats.org/officeDocument/2006/relationships/image" Target="../media/image763.png"/><Relationship Id="rId10" Type="http://schemas.openxmlformats.org/officeDocument/2006/relationships/image" Target="../media/image747.png"/><Relationship Id="rId19" Type="http://schemas.openxmlformats.org/officeDocument/2006/relationships/image" Target="../media/image758.png"/><Relationship Id="rId4" Type="http://schemas.openxmlformats.org/officeDocument/2006/relationships/image" Target="../media/image741.png"/><Relationship Id="rId9" Type="http://schemas.openxmlformats.org/officeDocument/2006/relationships/image" Target="../media/image746.png"/><Relationship Id="rId14" Type="http://schemas.openxmlformats.org/officeDocument/2006/relationships/image" Target="../media/image753.png"/><Relationship Id="rId22" Type="http://schemas.openxmlformats.org/officeDocument/2006/relationships/image" Target="../media/image762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9.png"/><Relationship Id="rId13" Type="http://schemas.openxmlformats.org/officeDocument/2006/relationships/image" Target="../media/image565.png"/><Relationship Id="rId18" Type="http://schemas.openxmlformats.org/officeDocument/2006/relationships/image" Target="../media/image578.png"/><Relationship Id="rId3" Type="http://schemas.openxmlformats.org/officeDocument/2006/relationships/image" Target="../media/image766.png"/><Relationship Id="rId7" Type="http://schemas.openxmlformats.org/officeDocument/2006/relationships/image" Target="../media/image401.png"/><Relationship Id="rId12" Type="http://schemas.openxmlformats.org/officeDocument/2006/relationships/image" Target="../media/image413.png"/><Relationship Id="rId17" Type="http://schemas.openxmlformats.org/officeDocument/2006/relationships/image" Target="../media/image575.png"/><Relationship Id="rId2" Type="http://schemas.openxmlformats.org/officeDocument/2006/relationships/image" Target="../media/image765.png"/><Relationship Id="rId16" Type="http://schemas.openxmlformats.org/officeDocument/2006/relationships/image" Target="../media/image775.png"/><Relationship Id="rId20" Type="http://schemas.openxmlformats.org/officeDocument/2006/relationships/image" Target="../media/image61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85.png"/><Relationship Id="rId11" Type="http://schemas.openxmlformats.org/officeDocument/2006/relationships/image" Target="../media/image408.png"/><Relationship Id="rId5" Type="http://schemas.openxmlformats.org/officeDocument/2006/relationships/image" Target="../media/image768.png"/><Relationship Id="rId15" Type="http://schemas.openxmlformats.org/officeDocument/2006/relationships/image" Target="../media/image774.png"/><Relationship Id="rId10" Type="http://schemas.openxmlformats.org/officeDocument/2006/relationships/image" Target="../media/image772.png"/><Relationship Id="rId19" Type="http://schemas.openxmlformats.org/officeDocument/2006/relationships/image" Target="../media/image612.png"/><Relationship Id="rId4" Type="http://schemas.openxmlformats.org/officeDocument/2006/relationships/image" Target="../media/image767.png"/><Relationship Id="rId9" Type="http://schemas.openxmlformats.org/officeDocument/2006/relationships/image" Target="../media/image771.png"/><Relationship Id="rId14" Type="http://schemas.openxmlformats.org/officeDocument/2006/relationships/image" Target="../media/image773.png"/></Relationships>
</file>

<file path=ppt/slides/_rels/slide6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88.png"/><Relationship Id="rId18" Type="http://schemas.openxmlformats.org/officeDocument/2006/relationships/image" Target="../media/image793.png"/><Relationship Id="rId26" Type="http://schemas.openxmlformats.org/officeDocument/2006/relationships/image" Target="../media/image802.png"/><Relationship Id="rId39" Type="http://schemas.openxmlformats.org/officeDocument/2006/relationships/image" Target="../media/image815.png"/><Relationship Id="rId21" Type="http://schemas.openxmlformats.org/officeDocument/2006/relationships/image" Target="../media/image796.png"/><Relationship Id="rId34" Type="http://schemas.openxmlformats.org/officeDocument/2006/relationships/image" Target="../media/image809.png"/><Relationship Id="rId42" Type="http://schemas.openxmlformats.org/officeDocument/2006/relationships/image" Target="../media/image818.png"/><Relationship Id="rId7" Type="http://schemas.openxmlformats.org/officeDocument/2006/relationships/image" Target="../media/image782.png"/><Relationship Id="rId2" Type="http://schemas.openxmlformats.org/officeDocument/2006/relationships/image" Target="../media/image776.png"/><Relationship Id="rId16" Type="http://schemas.openxmlformats.org/officeDocument/2006/relationships/image" Target="../media/image791.png"/><Relationship Id="rId29" Type="http://schemas.openxmlformats.org/officeDocument/2006/relationships/image" Target="../media/image80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81.png"/><Relationship Id="rId11" Type="http://schemas.openxmlformats.org/officeDocument/2006/relationships/image" Target="../media/image786.png"/><Relationship Id="rId24" Type="http://schemas.openxmlformats.org/officeDocument/2006/relationships/image" Target="../media/image799.png"/><Relationship Id="rId32" Type="http://schemas.openxmlformats.org/officeDocument/2006/relationships/image" Target="../media/image807.png"/><Relationship Id="rId37" Type="http://schemas.openxmlformats.org/officeDocument/2006/relationships/image" Target="../media/image813.png"/><Relationship Id="rId40" Type="http://schemas.openxmlformats.org/officeDocument/2006/relationships/image" Target="../media/image816.png"/><Relationship Id="rId45" Type="http://schemas.openxmlformats.org/officeDocument/2006/relationships/image" Target="../media/image822.png"/><Relationship Id="rId5" Type="http://schemas.openxmlformats.org/officeDocument/2006/relationships/image" Target="../media/image779.png"/><Relationship Id="rId15" Type="http://schemas.openxmlformats.org/officeDocument/2006/relationships/image" Target="../media/image754.png"/><Relationship Id="rId23" Type="http://schemas.openxmlformats.org/officeDocument/2006/relationships/image" Target="../media/image798.png"/><Relationship Id="rId28" Type="http://schemas.openxmlformats.org/officeDocument/2006/relationships/image" Target="../media/image752.png"/><Relationship Id="rId36" Type="http://schemas.openxmlformats.org/officeDocument/2006/relationships/image" Target="../media/image812.png"/><Relationship Id="rId10" Type="http://schemas.openxmlformats.org/officeDocument/2006/relationships/image" Target="../media/image785.png"/><Relationship Id="rId19" Type="http://schemas.openxmlformats.org/officeDocument/2006/relationships/image" Target="../media/image794.png"/><Relationship Id="rId31" Type="http://schemas.openxmlformats.org/officeDocument/2006/relationships/image" Target="../media/image806.png"/><Relationship Id="rId44" Type="http://schemas.openxmlformats.org/officeDocument/2006/relationships/image" Target="../media/image821.png"/><Relationship Id="rId4" Type="http://schemas.openxmlformats.org/officeDocument/2006/relationships/image" Target="../media/image778.png"/><Relationship Id="rId9" Type="http://schemas.openxmlformats.org/officeDocument/2006/relationships/image" Target="../media/image784.png"/><Relationship Id="rId14" Type="http://schemas.openxmlformats.org/officeDocument/2006/relationships/image" Target="../media/image789.png"/><Relationship Id="rId22" Type="http://schemas.openxmlformats.org/officeDocument/2006/relationships/image" Target="../media/image797.png"/><Relationship Id="rId27" Type="http://schemas.openxmlformats.org/officeDocument/2006/relationships/image" Target="../media/image803.png"/><Relationship Id="rId30" Type="http://schemas.openxmlformats.org/officeDocument/2006/relationships/image" Target="../media/image805.png"/><Relationship Id="rId35" Type="http://schemas.openxmlformats.org/officeDocument/2006/relationships/image" Target="../media/image811.png"/><Relationship Id="rId43" Type="http://schemas.openxmlformats.org/officeDocument/2006/relationships/image" Target="../media/image819.png"/><Relationship Id="rId8" Type="http://schemas.openxmlformats.org/officeDocument/2006/relationships/image" Target="../media/image783.png"/><Relationship Id="rId3" Type="http://schemas.openxmlformats.org/officeDocument/2006/relationships/image" Target="../media/image777.png"/><Relationship Id="rId12" Type="http://schemas.openxmlformats.org/officeDocument/2006/relationships/image" Target="../media/image787.png"/><Relationship Id="rId17" Type="http://schemas.openxmlformats.org/officeDocument/2006/relationships/image" Target="../media/image792.png"/><Relationship Id="rId25" Type="http://schemas.openxmlformats.org/officeDocument/2006/relationships/image" Target="../media/image801.png"/><Relationship Id="rId33" Type="http://schemas.openxmlformats.org/officeDocument/2006/relationships/image" Target="../media/image808.png"/><Relationship Id="rId38" Type="http://schemas.openxmlformats.org/officeDocument/2006/relationships/image" Target="../media/image814.png"/><Relationship Id="rId20" Type="http://schemas.openxmlformats.org/officeDocument/2006/relationships/image" Target="../media/image795.png"/><Relationship Id="rId41" Type="http://schemas.openxmlformats.org/officeDocument/2006/relationships/image" Target="../media/image817.png"/></Relationships>
</file>

<file path=ppt/slides/_rels/slide6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34.png"/><Relationship Id="rId18" Type="http://schemas.openxmlformats.org/officeDocument/2006/relationships/image" Target="../media/image839.png"/><Relationship Id="rId26" Type="http://schemas.openxmlformats.org/officeDocument/2006/relationships/image" Target="../media/image847.png"/><Relationship Id="rId3" Type="http://schemas.openxmlformats.org/officeDocument/2006/relationships/image" Target="../media/image824.png"/><Relationship Id="rId21" Type="http://schemas.openxmlformats.org/officeDocument/2006/relationships/image" Target="../media/image842.png"/><Relationship Id="rId34" Type="http://schemas.openxmlformats.org/officeDocument/2006/relationships/image" Target="../media/image856.png"/><Relationship Id="rId7" Type="http://schemas.openxmlformats.org/officeDocument/2006/relationships/image" Target="../media/image828.png"/><Relationship Id="rId12" Type="http://schemas.openxmlformats.org/officeDocument/2006/relationships/image" Target="../media/image833.png"/><Relationship Id="rId17" Type="http://schemas.openxmlformats.org/officeDocument/2006/relationships/image" Target="../media/image838.png"/><Relationship Id="rId25" Type="http://schemas.openxmlformats.org/officeDocument/2006/relationships/image" Target="../media/image846.png"/><Relationship Id="rId33" Type="http://schemas.openxmlformats.org/officeDocument/2006/relationships/image" Target="../media/image855.png"/><Relationship Id="rId2" Type="http://schemas.openxmlformats.org/officeDocument/2006/relationships/image" Target="../media/image823.png"/><Relationship Id="rId16" Type="http://schemas.openxmlformats.org/officeDocument/2006/relationships/image" Target="../media/image837.png"/><Relationship Id="rId20" Type="http://schemas.openxmlformats.org/officeDocument/2006/relationships/image" Target="../media/image841.png"/><Relationship Id="rId29" Type="http://schemas.openxmlformats.org/officeDocument/2006/relationships/image" Target="../media/image85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27.png"/><Relationship Id="rId11" Type="http://schemas.openxmlformats.org/officeDocument/2006/relationships/image" Target="../media/image832.png"/><Relationship Id="rId24" Type="http://schemas.openxmlformats.org/officeDocument/2006/relationships/image" Target="../media/image845.png"/><Relationship Id="rId32" Type="http://schemas.openxmlformats.org/officeDocument/2006/relationships/image" Target="../media/image854.png"/><Relationship Id="rId5" Type="http://schemas.openxmlformats.org/officeDocument/2006/relationships/image" Target="../media/image826.png"/><Relationship Id="rId15" Type="http://schemas.openxmlformats.org/officeDocument/2006/relationships/image" Target="../media/image836.png"/><Relationship Id="rId23" Type="http://schemas.openxmlformats.org/officeDocument/2006/relationships/image" Target="../media/image844.png"/><Relationship Id="rId28" Type="http://schemas.openxmlformats.org/officeDocument/2006/relationships/image" Target="../media/image849.png"/><Relationship Id="rId10" Type="http://schemas.openxmlformats.org/officeDocument/2006/relationships/image" Target="../media/image831.png"/><Relationship Id="rId19" Type="http://schemas.openxmlformats.org/officeDocument/2006/relationships/image" Target="../media/image840.png"/><Relationship Id="rId31" Type="http://schemas.openxmlformats.org/officeDocument/2006/relationships/image" Target="../media/image853.png"/><Relationship Id="rId4" Type="http://schemas.openxmlformats.org/officeDocument/2006/relationships/image" Target="../media/image825.png"/><Relationship Id="rId9" Type="http://schemas.openxmlformats.org/officeDocument/2006/relationships/image" Target="../media/image829.png"/><Relationship Id="rId14" Type="http://schemas.openxmlformats.org/officeDocument/2006/relationships/image" Target="../media/image835.png"/><Relationship Id="rId22" Type="http://schemas.openxmlformats.org/officeDocument/2006/relationships/image" Target="../media/image843.png"/><Relationship Id="rId27" Type="http://schemas.openxmlformats.org/officeDocument/2006/relationships/image" Target="../media/image848.png"/><Relationship Id="rId30" Type="http://schemas.openxmlformats.org/officeDocument/2006/relationships/image" Target="../media/image852.png"/><Relationship Id="rId8" Type="http://schemas.openxmlformats.org/officeDocument/2006/relationships/image" Target="../media/image786.png"/></Relationships>
</file>

<file path=ppt/slides/_rels/slide6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67.png"/><Relationship Id="rId18" Type="http://schemas.openxmlformats.org/officeDocument/2006/relationships/image" Target="../media/image872.png"/><Relationship Id="rId26" Type="http://schemas.openxmlformats.org/officeDocument/2006/relationships/image" Target="../media/image881.png"/><Relationship Id="rId39" Type="http://schemas.openxmlformats.org/officeDocument/2006/relationships/image" Target="../media/image894.png"/><Relationship Id="rId21" Type="http://schemas.openxmlformats.org/officeDocument/2006/relationships/image" Target="../media/image875.png"/><Relationship Id="rId34" Type="http://schemas.openxmlformats.org/officeDocument/2006/relationships/image" Target="../media/image889.png"/><Relationship Id="rId42" Type="http://schemas.openxmlformats.org/officeDocument/2006/relationships/image" Target="../media/image897.png"/><Relationship Id="rId47" Type="http://schemas.openxmlformats.org/officeDocument/2006/relationships/image" Target="../media/image902.png"/><Relationship Id="rId50" Type="http://schemas.openxmlformats.org/officeDocument/2006/relationships/image" Target="../media/image905.png"/><Relationship Id="rId55" Type="http://schemas.openxmlformats.org/officeDocument/2006/relationships/image" Target="../media/image910.png"/><Relationship Id="rId7" Type="http://schemas.openxmlformats.org/officeDocument/2006/relationships/image" Target="../media/image862.png"/><Relationship Id="rId2" Type="http://schemas.openxmlformats.org/officeDocument/2006/relationships/image" Target="../media/image857.png"/><Relationship Id="rId16" Type="http://schemas.openxmlformats.org/officeDocument/2006/relationships/image" Target="../media/image870.png"/><Relationship Id="rId29" Type="http://schemas.openxmlformats.org/officeDocument/2006/relationships/image" Target="../media/image884.png"/><Relationship Id="rId11" Type="http://schemas.openxmlformats.org/officeDocument/2006/relationships/image" Target="../media/image865.png"/><Relationship Id="rId24" Type="http://schemas.openxmlformats.org/officeDocument/2006/relationships/image" Target="../media/image878.png"/><Relationship Id="rId32" Type="http://schemas.openxmlformats.org/officeDocument/2006/relationships/image" Target="../media/image887.png"/><Relationship Id="rId37" Type="http://schemas.openxmlformats.org/officeDocument/2006/relationships/image" Target="../media/image892.png"/><Relationship Id="rId40" Type="http://schemas.openxmlformats.org/officeDocument/2006/relationships/image" Target="../media/image895.png"/><Relationship Id="rId45" Type="http://schemas.openxmlformats.org/officeDocument/2006/relationships/image" Target="../media/image900.png"/><Relationship Id="rId53" Type="http://schemas.openxmlformats.org/officeDocument/2006/relationships/image" Target="../media/image908.png"/><Relationship Id="rId5" Type="http://schemas.openxmlformats.org/officeDocument/2006/relationships/image" Target="../media/image860.png"/><Relationship Id="rId19" Type="http://schemas.openxmlformats.org/officeDocument/2006/relationships/image" Target="../media/image873.png"/><Relationship Id="rId4" Type="http://schemas.openxmlformats.org/officeDocument/2006/relationships/image" Target="../media/image859.png"/><Relationship Id="rId9" Type="http://schemas.openxmlformats.org/officeDocument/2006/relationships/image" Target="../media/image864.png"/><Relationship Id="rId14" Type="http://schemas.openxmlformats.org/officeDocument/2006/relationships/image" Target="../media/image868.png"/><Relationship Id="rId22" Type="http://schemas.openxmlformats.org/officeDocument/2006/relationships/image" Target="../media/image876.png"/><Relationship Id="rId27" Type="http://schemas.openxmlformats.org/officeDocument/2006/relationships/image" Target="../media/image882.png"/><Relationship Id="rId30" Type="http://schemas.openxmlformats.org/officeDocument/2006/relationships/image" Target="../media/image885.png"/><Relationship Id="rId35" Type="http://schemas.openxmlformats.org/officeDocument/2006/relationships/image" Target="../media/image890.png"/><Relationship Id="rId43" Type="http://schemas.openxmlformats.org/officeDocument/2006/relationships/image" Target="../media/image898.png"/><Relationship Id="rId48" Type="http://schemas.openxmlformats.org/officeDocument/2006/relationships/image" Target="../media/image903.png"/><Relationship Id="rId56" Type="http://schemas.openxmlformats.org/officeDocument/2006/relationships/image" Target="../media/image911.png"/><Relationship Id="rId8" Type="http://schemas.openxmlformats.org/officeDocument/2006/relationships/image" Target="../media/image863.png"/><Relationship Id="rId51" Type="http://schemas.openxmlformats.org/officeDocument/2006/relationships/image" Target="../media/image906.png"/><Relationship Id="rId3" Type="http://schemas.openxmlformats.org/officeDocument/2006/relationships/image" Target="../media/image858.png"/><Relationship Id="rId12" Type="http://schemas.openxmlformats.org/officeDocument/2006/relationships/image" Target="../media/image866.png"/><Relationship Id="rId17" Type="http://schemas.openxmlformats.org/officeDocument/2006/relationships/image" Target="../media/image871.png"/><Relationship Id="rId25" Type="http://schemas.openxmlformats.org/officeDocument/2006/relationships/image" Target="../media/image879.png"/><Relationship Id="rId33" Type="http://schemas.openxmlformats.org/officeDocument/2006/relationships/image" Target="../media/image888.png"/><Relationship Id="rId38" Type="http://schemas.openxmlformats.org/officeDocument/2006/relationships/image" Target="../media/image893.png"/><Relationship Id="rId46" Type="http://schemas.openxmlformats.org/officeDocument/2006/relationships/image" Target="../media/image901.png"/><Relationship Id="rId20" Type="http://schemas.openxmlformats.org/officeDocument/2006/relationships/image" Target="../media/image874.png"/><Relationship Id="rId41" Type="http://schemas.openxmlformats.org/officeDocument/2006/relationships/image" Target="../media/image896.png"/><Relationship Id="rId54" Type="http://schemas.openxmlformats.org/officeDocument/2006/relationships/image" Target="../media/image90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61.png"/><Relationship Id="rId15" Type="http://schemas.openxmlformats.org/officeDocument/2006/relationships/image" Target="../media/image869.png"/><Relationship Id="rId23" Type="http://schemas.openxmlformats.org/officeDocument/2006/relationships/image" Target="../media/image877.png"/><Relationship Id="rId28" Type="http://schemas.openxmlformats.org/officeDocument/2006/relationships/image" Target="../media/image883.png"/><Relationship Id="rId36" Type="http://schemas.openxmlformats.org/officeDocument/2006/relationships/image" Target="../media/image891.png"/><Relationship Id="rId49" Type="http://schemas.openxmlformats.org/officeDocument/2006/relationships/image" Target="../media/image904.png"/><Relationship Id="rId57" Type="http://schemas.openxmlformats.org/officeDocument/2006/relationships/image" Target="../media/image912.png"/><Relationship Id="rId10" Type="http://schemas.openxmlformats.org/officeDocument/2006/relationships/image" Target="../media/image786.png"/><Relationship Id="rId31" Type="http://schemas.openxmlformats.org/officeDocument/2006/relationships/image" Target="../media/image886.png"/><Relationship Id="rId44" Type="http://schemas.openxmlformats.org/officeDocument/2006/relationships/image" Target="../media/image899.png"/><Relationship Id="rId52" Type="http://schemas.openxmlformats.org/officeDocument/2006/relationships/image" Target="../media/image907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9.png"/><Relationship Id="rId3" Type="http://schemas.openxmlformats.org/officeDocument/2006/relationships/image" Target="../media/image914.png"/><Relationship Id="rId7" Type="http://schemas.openxmlformats.org/officeDocument/2006/relationships/image" Target="../media/image918.png"/><Relationship Id="rId2" Type="http://schemas.openxmlformats.org/officeDocument/2006/relationships/image" Target="../media/image91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17.png"/><Relationship Id="rId11" Type="http://schemas.openxmlformats.org/officeDocument/2006/relationships/image" Target="../media/image922.png"/><Relationship Id="rId5" Type="http://schemas.openxmlformats.org/officeDocument/2006/relationships/image" Target="../media/image916.png"/><Relationship Id="rId10" Type="http://schemas.openxmlformats.org/officeDocument/2006/relationships/image" Target="../media/image921.png"/><Relationship Id="rId4" Type="http://schemas.openxmlformats.org/officeDocument/2006/relationships/image" Target="../media/image915.png"/><Relationship Id="rId9" Type="http://schemas.openxmlformats.org/officeDocument/2006/relationships/image" Target="../media/image920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9.png"/><Relationship Id="rId13" Type="http://schemas.openxmlformats.org/officeDocument/2006/relationships/image" Target="../media/image934.png"/><Relationship Id="rId18" Type="http://schemas.openxmlformats.org/officeDocument/2006/relationships/image" Target="../media/image939.png"/><Relationship Id="rId3" Type="http://schemas.openxmlformats.org/officeDocument/2006/relationships/image" Target="../media/image924.png"/><Relationship Id="rId21" Type="http://schemas.openxmlformats.org/officeDocument/2006/relationships/image" Target="../media/image942.png"/><Relationship Id="rId7" Type="http://schemas.openxmlformats.org/officeDocument/2006/relationships/image" Target="../media/image928.png"/><Relationship Id="rId12" Type="http://schemas.openxmlformats.org/officeDocument/2006/relationships/image" Target="../media/image933.png"/><Relationship Id="rId17" Type="http://schemas.openxmlformats.org/officeDocument/2006/relationships/image" Target="../media/image938.png"/><Relationship Id="rId2" Type="http://schemas.openxmlformats.org/officeDocument/2006/relationships/image" Target="../media/image923.png"/><Relationship Id="rId16" Type="http://schemas.openxmlformats.org/officeDocument/2006/relationships/image" Target="../media/image937.png"/><Relationship Id="rId20" Type="http://schemas.openxmlformats.org/officeDocument/2006/relationships/image" Target="../media/image94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27.png"/><Relationship Id="rId11" Type="http://schemas.openxmlformats.org/officeDocument/2006/relationships/image" Target="../media/image932.png"/><Relationship Id="rId5" Type="http://schemas.openxmlformats.org/officeDocument/2006/relationships/image" Target="../media/image926.png"/><Relationship Id="rId15" Type="http://schemas.openxmlformats.org/officeDocument/2006/relationships/image" Target="../media/image936.png"/><Relationship Id="rId10" Type="http://schemas.openxmlformats.org/officeDocument/2006/relationships/image" Target="../media/image931.png"/><Relationship Id="rId19" Type="http://schemas.openxmlformats.org/officeDocument/2006/relationships/image" Target="../media/image940.png"/><Relationship Id="rId4" Type="http://schemas.openxmlformats.org/officeDocument/2006/relationships/image" Target="../media/image925.png"/><Relationship Id="rId9" Type="http://schemas.openxmlformats.org/officeDocument/2006/relationships/image" Target="../media/image930.png"/><Relationship Id="rId14" Type="http://schemas.openxmlformats.org/officeDocument/2006/relationships/image" Target="../media/image935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8.png"/><Relationship Id="rId13" Type="http://schemas.openxmlformats.org/officeDocument/2006/relationships/image" Target="../media/image953.png"/><Relationship Id="rId18" Type="http://schemas.openxmlformats.org/officeDocument/2006/relationships/image" Target="../media/image958.png"/><Relationship Id="rId26" Type="http://schemas.openxmlformats.org/officeDocument/2006/relationships/image" Target="../media/image966.png"/><Relationship Id="rId3" Type="http://schemas.openxmlformats.org/officeDocument/2006/relationships/image" Target="../media/image943.png"/><Relationship Id="rId21" Type="http://schemas.openxmlformats.org/officeDocument/2006/relationships/image" Target="../media/image961.png"/><Relationship Id="rId7" Type="http://schemas.openxmlformats.org/officeDocument/2006/relationships/image" Target="../media/image947.png"/><Relationship Id="rId12" Type="http://schemas.openxmlformats.org/officeDocument/2006/relationships/image" Target="../media/image952.png"/><Relationship Id="rId17" Type="http://schemas.openxmlformats.org/officeDocument/2006/relationships/image" Target="../media/image957.png"/><Relationship Id="rId25" Type="http://schemas.openxmlformats.org/officeDocument/2006/relationships/image" Target="../media/image965.png"/><Relationship Id="rId2" Type="http://schemas.openxmlformats.org/officeDocument/2006/relationships/image" Target="../media/image923.png"/><Relationship Id="rId16" Type="http://schemas.openxmlformats.org/officeDocument/2006/relationships/image" Target="../media/image956.png"/><Relationship Id="rId20" Type="http://schemas.openxmlformats.org/officeDocument/2006/relationships/image" Target="../media/image96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46.png"/><Relationship Id="rId11" Type="http://schemas.openxmlformats.org/officeDocument/2006/relationships/image" Target="../media/image951.png"/><Relationship Id="rId24" Type="http://schemas.openxmlformats.org/officeDocument/2006/relationships/image" Target="../media/image964.png"/><Relationship Id="rId5" Type="http://schemas.openxmlformats.org/officeDocument/2006/relationships/image" Target="../media/image945.png"/><Relationship Id="rId15" Type="http://schemas.openxmlformats.org/officeDocument/2006/relationships/image" Target="../media/image955.png"/><Relationship Id="rId23" Type="http://schemas.openxmlformats.org/officeDocument/2006/relationships/image" Target="../media/image963.png"/><Relationship Id="rId10" Type="http://schemas.openxmlformats.org/officeDocument/2006/relationships/image" Target="../media/image950.png"/><Relationship Id="rId19" Type="http://schemas.openxmlformats.org/officeDocument/2006/relationships/image" Target="../media/image959.png"/><Relationship Id="rId4" Type="http://schemas.openxmlformats.org/officeDocument/2006/relationships/image" Target="../media/image944.png"/><Relationship Id="rId9" Type="http://schemas.openxmlformats.org/officeDocument/2006/relationships/image" Target="../media/image949.png"/><Relationship Id="rId14" Type="http://schemas.openxmlformats.org/officeDocument/2006/relationships/image" Target="../media/image954.png"/><Relationship Id="rId22" Type="http://schemas.openxmlformats.org/officeDocument/2006/relationships/image" Target="../media/image962.png"/><Relationship Id="rId27" Type="http://schemas.openxmlformats.org/officeDocument/2006/relationships/image" Target="../media/image967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4.png"/><Relationship Id="rId13" Type="http://schemas.openxmlformats.org/officeDocument/2006/relationships/image" Target="../media/image979.png"/><Relationship Id="rId18" Type="http://schemas.openxmlformats.org/officeDocument/2006/relationships/image" Target="../media/image984.png"/><Relationship Id="rId26" Type="http://schemas.openxmlformats.org/officeDocument/2006/relationships/image" Target="../media/image992.png"/><Relationship Id="rId3" Type="http://schemas.openxmlformats.org/officeDocument/2006/relationships/image" Target="../media/image969.png"/><Relationship Id="rId21" Type="http://schemas.openxmlformats.org/officeDocument/2006/relationships/image" Target="../media/image987.png"/><Relationship Id="rId7" Type="http://schemas.openxmlformats.org/officeDocument/2006/relationships/image" Target="../media/image973.png"/><Relationship Id="rId12" Type="http://schemas.openxmlformats.org/officeDocument/2006/relationships/image" Target="../media/image978.png"/><Relationship Id="rId17" Type="http://schemas.openxmlformats.org/officeDocument/2006/relationships/image" Target="../media/image983.png"/><Relationship Id="rId25" Type="http://schemas.openxmlformats.org/officeDocument/2006/relationships/image" Target="../media/image991.png"/><Relationship Id="rId2" Type="http://schemas.openxmlformats.org/officeDocument/2006/relationships/image" Target="../media/image968.png"/><Relationship Id="rId16" Type="http://schemas.openxmlformats.org/officeDocument/2006/relationships/image" Target="../media/image982.png"/><Relationship Id="rId20" Type="http://schemas.openxmlformats.org/officeDocument/2006/relationships/image" Target="../media/image986.png"/><Relationship Id="rId29" Type="http://schemas.openxmlformats.org/officeDocument/2006/relationships/image" Target="../media/image99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72.png"/><Relationship Id="rId11" Type="http://schemas.openxmlformats.org/officeDocument/2006/relationships/image" Target="../media/image977.png"/><Relationship Id="rId24" Type="http://schemas.openxmlformats.org/officeDocument/2006/relationships/image" Target="../media/image990.png"/><Relationship Id="rId5" Type="http://schemas.openxmlformats.org/officeDocument/2006/relationships/image" Target="../media/image971.png"/><Relationship Id="rId15" Type="http://schemas.openxmlformats.org/officeDocument/2006/relationships/image" Target="../media/image981.png"/><Relationship Id="rId23" Type="http://schemas.openxmlformats.org/officeDocument/2006/relationships/image" Target="../media/image989.png"/><Relationship Id="rId28" Type="http://schemas.openxmlformats.org/officeDocument/2006/relationships/image" Target="../media/image994.png"/><Relationship Id="rId10" Type="http://schemas.openxmlformats.org/officeDocument/2006/relationships/image" Target="../media/image976.png"/><Relationship Id="rId19" Type="http://schemas.openxmlformats.org/officeDocument/2006/relationships/image" Target="../media/image985.png"/><Relationship Id="rId4" Type="http://schemas.openxmlformats.org/officeDocument/2006/relationships/image" Target="../media/image970.png"/><Relationship Id="rId9" Type="http://schemas.openxmlformats.org/officeDocument/2006/relationships/image" Target="../media/image975.png"/><Relationship Id="rId14" Type="http://schemas.openxmlformats.org/officeDocument/2006/relationships/image" Target="../media/image980.png"/><Relationship Id="rId22" Type="http://schemas.openxmlformats.org/officeDocument/2006/relationships/image" Target="../media/image988.png"/><Relationship Id="rId27" Type="http://schemas.openxmlformats.org/officeDocument/2006/relationships/image" Target="../media/image99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12" Type="http://schemas.openxmlformats.org/officeDocument/2006/relationships/image" Target="../media/image65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9.png"/><Relationship Id="rId11" Type="http://schemas.openxmlformats.org/officeDocument/2006/relationships/image" Target="../media/image64.png"/><Relationship Id="rId5" Type="http://schemas.openxmlformats.org/officeDocument/2006/relationships/image" Target="../media/image58.png"/><Relationship Id="rId10" Type="http://schemas.openxmlformats.org/officeDocument/2006/relationships/image" Target="../media/image63.png"/><Relationship Id="rId4" Type="http://schemas.openxmlformats.org/officeDocument/2006/relationships/image" Target="../media/image57.png"/><Relationship Id="rId9" Type="http://schemas.openxmlformats.org/officeDocument/2006/relationships/image" Target="../media/image62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2.png"/><Relationship Id="rId13" Type="http://schemas.openxmlformats.org/officeDocument/2006/relationships/image" Target="../media/image1007.png"/><Relationship Id="rId18" Type="http://schemas.openxmlformats.org/officeDocument/2006/relationships/image" Target="../media/image1012.png"/><Relationship Id="rId26" Type="http://schemas.openxmlformats.org/officeDocument/2006/relationships/image" Target="../media/image1020.png"/><Relationship Id="rId3" Type="http://schemas.openxmlformats.org/officeDocument/2006/relationships/image" Target="../media/image997.png"/><Relationship Id="rId21" Type="http://schemas.openxmlformats.org/officeDocument/2006/relationships/image" Target="../media/image1015.png"/><Relationship Id="rId7" Type="http://schemas.openxmlformats.org/officeDocument/2006/relationships/image" Target="../media/image1001.png"/><Relationship Id="rId12" Type="http://schemas.openxmlformats.org/officeDocument/2006/relationships/image" Target="../media/image1006.png"/><Relationship Id="rId17" Type="http://schemas.openxmlformats.org/officeDocument/2006/relationships/image" Target="../media/image1011.png"/><Relationship Id="rId25" Type="http://schemas.openxmlformats.org/officeDocument/2006/relationships/image" Target="../media/image1019.png"/><Relationship Id="rId2" Type="http://schemas.openxmlformats.org/officeDocument/2006/relationships/image" Target="../media/image996.png"/><Relationship Id="rId16" Type="http://schemas.openxmlformats.org/officeDocument/2006/relationships/image" Target="../media/image1010.png"/><Relationship Id="rId20" Type="http://schemas.openxmlformats.org/officeDocument/2006/relationships/image" Target="../media/image1014.png"/><Relationship Id="rId29" Type="http://schemas.openxmlformats.org/officeDocument/2006/relationships/image" Target="../media/image102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00.png"/><Relationship Id="rId11" Type="http://schemas.openxmlformats.org/officeDocument/2006/relationships/image" Target="../media/image1005.png"/><Relationship Id="rId24" Type="http://schemas.openxmlformats.org/officeDocument/2006/relationships/image" Target="../media/image1018.png"/><Relationship Id="rId32" Type="http://schemas.openxmlformats.org/officeDocument/2006/relationships/image" Target="../media/image1026.png"/><Relationship Id="rId5" Type="http://schemas.openxmlformats.org/officeDocument/2006/relationships/image" Target="../media/image999.png"/><Relationship Id="rId15" Type="http://schemas.openxmlformats.org/officeDocument/2006/relationships/image" Target="../media/image1009.png"/><Relationship Id="rId23" Type="http://schemas.openxmlformats.org/officeDocument/2006/relationships/image" Target="../media/image1017.png"/><Relationship Id="rId28" Type="http://schemas.openxmlformats.org/officeDocument/2006/relationships/image" Target="../media/image1022.png"/><Relationship Id="rId10" Type="http://schemas.openxmlformats.org/officeDocument/2006/relationships/image" Target="../media/image1004.png"/><Relationship Id="rId19" Type="http://schemas.openxmlformats.org/officeDocument/2006/relationships/image" Target="../media/image1013.png"/><Relationship Id="rId31" Type="http://schemas.openxmlformats.org/officeDocument/2006/relationships/image" Target="../media/image1025.png"/><Relationship Id="rId4" Type="http://schemas.openxmlformats.org/officeDocument/2006/relationships/image" Target="../media/image998.png"/><Relationship Id="rId9" Type="http://schemas.openxmlformats.org/officeDocument/2006/relationships/image" Target="../media/image1003.png"/><Relationship Id="rId14" Type="http://schemas.openxmlformats.org/officeDocument/2006/relationships/image" Target="../media/image1008.png"/><Relationship Id="rId22" Type="http://schemas.openxmlformats.org/officeDocument/2006/relationships/image" Target="../media/image1016.png"/><Relationship Id="rId27" Type="http://schemas.openxmlformats.org/officeDocument/2006/relationships/image" Target="../media/image1021.png"/><Relationship Id="rId30" Type="http://schemas.openxmlformats.org/officeDocument/2006/relationships/image" Target="../media/image1024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6.png"/><Relationship Id="rId13" Type="http://schemas.openxmlformats.org/officeDocument/2006/relationships/image" Target="../media/image1037.png"/><Relationship Id="rId18" Type="http://schemas.openxmlformats.org/officeDocument/2006/relationships/image" Target="../media/image1042.png"/><Relationship Id="rId3" Type="http://schemas.openxmlformats.org/officeDocument/2006/relationships/image" Target="../media/image1028.png"/><Relationship Id="rId7" Type="http://schemas.openxmlformats.org/officeDocument/2006/relationships/image" Target="../media/image1032.png"/><Relationship Id="rId12" Type="http://schemas.openxmlformats.org/officeDocument/2006/relationships/image" Target="../media/image1036.png"/><Relationship Id="rId17" Type="http://schemas.openxmlformats.org/officeDocument/2006/relationships/image" Target="../media/image1041.png"/><Relationship Id="rId2" Type="http://schemas.openxmlformats.org/officeDocument/2006/relationships/image" Target="../media/image1027.png"/><Relationship Id="rId16" Type="http://schemas.openxmlformats.org/officeDocument/2006/relationships/image" Target="../media/image1040.png"/><Relationship Id="rId20" Type="http://schemas.openxmlformats.org/officeDocument/2006/relationships/image" Target="../media/image104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31.png"/><Relationship Id="rId11" Type="http://schemas.openxmlformats.org/officeDocument/2006/relationships/image" Target="../media/image1035.png"/><Relationship Id="rId5" Type="http://schemas.openxmlformats.org/officeDocument/2006/relationships/image" Target="../media/image1030.png"/><Relationship Id="rId15" Type="http://schemas.openxmlformats.org/officeDocument/2006/relationships/image" Target="../media/image1039.png"/><Relationship Id="rId10" Type="http://schemas.openxmlformats.org/officeDocument/2006/relationships/image" Target="../media/image1034.png"/><Relationship Id="rId19" Type="http://schemas.openxmlformats.org/officeDocument/2006/relationships/image" Target="../media/image1043.png"/><Relationship Id="rId4" Type="http://schemas.openxmlformats.org/officeDocument/2006/relationships/image" Target="../media/image1029.png"/><Relationship Id="rId9" Type="http://schemas.openxmlformats.org/officeDocument/2006/relationships/image" Target="../media/image1033.png"/><Relationship Id="rId14" Type="http://schemas.openxmlformats.org/officeDocument/2006/relationships/image" Target="../media/image1038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0.png"/><Relationship Id="rId13" Type="http://schemas.openxmlformats.org/officeDocument/2006/relationships/image" Target="../media/image1055.png"/><Relationship Id="rId18" Type="http://schemas.openxmlformats.org/officeDocument/2006/relationships/image" Target="../media/image1060.png"/><Relationship Id="rId3" Type="http://schemas.openxmlformats.org/officeDocument/2006/relationships/image" Target="../media/image1045.png"/><Relationship Id="rId7" Type="http://schemas.openxmlformats.org/officeDocument/2006/relationships/image" Target="../media/image1049.png"/><Relationship Id="rId12" Type="http://schemas.openxmlformats.org/officeDocument/2006/relationships/image" Target="../media/image1054.png"/><Relationship Id="rId17" Type="http://schemas.openxmlformats.org/officeDocument/2006/relationships/image" Target="../media/image1059.png"/><Relationship Id="rId2" Type="http://schemas.openxmlformats.org/officeDocument/2006/relationships/image" Target="../media/image996.png"/><Relationship Id="rId16" Type="http://schemas.openxmlformats.org/officeDocument/2006/relationships/image" Target="../media/image1058.png"/><Relationship Id="rId20" Type="http://schemas.openxmlformats.org/officeDocument/2006/relationships/image" Target="../media/image106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48.png"/><Relationship Id="rId11" Type="http://schemas.openxmlformats.org/officeDocument/2006/relationships/image" Target="../media/image1053.png"/><Relationship Id="rId5" Type="http://schemas.openxmlformats.org/officeDocument/2006/relationships/image" Target="../media/image1047.png"/><Relationship Id="rId15" Type="http://schemas.openxmlformats.org/officeDocument/2006/relationships/image" Target="../media/image1057.png"/><Relationship Id="rId10" Type="http://schemas.openxmlformats.org/officeDocument/2006/relationships/image" Target="../media/image1052.png"/><Relationship Id="rId19" Type="http://schemas.openxmlformats.org/officeDocument/2006/relationships/image" Target="../media/image1061.png"/><Relationship Id="rId4" Type="http://schemas.openxmlformats.org/officeDocument/2006/relationships/image" Target="../media/image1046.png"/><Relationship Id="rId9" Type="http://schemas.openxmlformats.org/officeDocument/2006/relationships/image" Target="../media/image1051.png"/><Relationship Id="rId14" Type="http://schemas.openxmlformats.org/officeDocument/2006/relationships/image" Target="../media/image1056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6.png"/><Relationship Id="rId13" Type="http://schemas.openxmlformats.org/officeDocument/2006/relationships/image" Target="../media/image1073.png"/><Relationship Id="rId18" Type="http://schemas.openxmlformats.org/officeDocument/2006/relationships/image" Target="../media/image1078.png"/><Relationship Id="rId3" Type="http://schemas.openxmlformats.org/officeDocument/2006/relationships/image" Target="../media/image1064.png"/><Relationship Id="rId7" Type="http://schemas.openxmlformats.org/officeDocument/2006/relationships/image" Target="../media/image1068.png"/><Relationship Id="rId12" Type="http://schemas.openxmlformats.org/officeDocument/2006/relationships/image" Target="../media/image1072.png"/><Relationship Id="rId17" Type="http://schemas.openxmlformats.org/officeDocument/2006/relationships/image" Target="../media/image1077.png"/><Relationship Id="rId2" Type="http://schemas.openxmlformats.org/officeDocument/2006/relationships/image" Target="../media/image1063.png"/><Relationship Id="rId16" Type="http://schemas.openxmlformats.org/officeDocument/2006/relationships/image" Target="../media/image1076.png"/><Relationship Id="rId20" Type="http://schemas.openxmlformats.org/officeDocument/2006/relationships/image" Target="../media/image108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67.png"/><Relationship Id="rId11" Type="http://schemas.openxmlformats.org/officeDocument/2006/relationships/image" Target="../media/image1071.png"/><Relationship Id="rId5" Type="http://schemas.openxmlformats.org/officeDocument/2006/relationships/image" Target="../media/image1066.png"/><Relationship Id="rId15" Type="http://schemas.openxmlformats.org/officeDocument/2006/relationships/image" Target="../media/image1075.png"/><Relationship Id="rId10" Type="http://schemas.openxmlformats.org/officeDocument/2006/relationships/image" Target="../media/image1070.png"/><Relationship Id="rId19" Type="http://schemas.openxmlformats.org/officeDocument/2006/relationships/image" Target="../media/image1079.png"/><Relationship Id="rId4" Type="http://schemas.openxmlformats.org/officeDocument/2006/relationships/image" Target="../media/image1065.png"/><Relationship Id="rId9" Type="http://schemas.openxmlformats.org/officeDocument/2006/relationships/image" Target="../media/image1069.png"/><Relationship Id="rId14" Type="http://schemas.openxmlformats.org/officeDocument/2006/relationships/image" Target="../media/image1074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6.png"/><Relationship Id="rId13" Type="http://schemas.openxmlformats.org/officeDocument/2006/relationships/image" Target="../media/image1091.png"/><Relationship Id="rId18" Type="http://schemas.openxmlformats.org/officeDocument/2006/relationships/image" Target="../media/image1096.png"/><Relationship Id="rId26" Type="http://schemas.openxmlformats.org/officeDocument/2006/relationships/image" Target="../media/image1104.png"/><Relationship Id="rId3" Type="http://schemas.openxmlformats.org/officeDocument/2006/relationships/image" Target="../media/image1081.png"/><Relationship Id="rId21" Type="http://schemas.openxmlformats.org/officeDocument/2006/relationships/image" Target="../media/image1099.png"/><Relationship Id="rId7" Type="http://schemas.openxmlformats.org/officeDocument/2006/relationships/image" Target="../media/image1085.png"/><Relationship Id="rId12" Type="http://schemas.openxmlformats.org/officeDocument/2006/relationships/image" Target="../media/image1090.png"/><Relationship Id="rId17" Type="http://schemas.openxmlformats.org/officeDocument/2006/relationships/image" Target="../media/image1095.png"/><Relationship Id="rId25" Type="http://schemas.openxmlformats.org/officeDocument/2006/relationships/image" Target="../media/image1103.png"/><Relationship Id="rId2" Type="http://schemas.openxmlformats.org/officeDocument/2006/relationships/image" Target="../media/image996.png"/><Relationship Id="rId16" Type="http://schemas.openxmlformats.org/officeDocument/2006/relationships/image" Target="../media/image1094.png"/><Relationship Id="rId20" Type="http://schemas.openxmlformats.org/officeDocument/2006/relationships/image" Target="../media/image109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84.png"/><Relationship Id="rId11" Type="http://schemas.openxmlformats.org/officeDocument/2006/relationships/image" Target="../media/image1089.png"/><Relationship Id="rId24" Type="http://schemas.openxmlformats.org/officeDocument/2006/relationships/image" Target="../media/image1102.png"/><Relationship Id="rId5" Type="http://schemas.openxmlformats.org/officeDocument/2006/relationships/image" Target="../media/image1083.png"/><Relationship Id="rId15" Type="http://schemas.openxmlformats.org/officeDocument/2006/relationships/image" Target="../media/image1093.png"/><Relationship Id="rId23" Type="http://schemas.openxmlformats.org/officeDocument/2006/relationships/image" Target="../media/image1101.png"/><Relationship Id="rId28" Type="http://schemas.openxmlformats.org/officeDocument/2006/relationships/image" Target="../media/image1106.png"/><Relationship Id="rId10" Type="http://schemas.openxmlformats.org/officeDocument/2006/relationships/image" Target="../media/image1088.png"/><Relationship Id="rId19" Type="http://schemas.openxmlformats.org/officeDocument/2006/relationships/image" Target="../media/image1097.png"/><Relationship Id="rId4" Type="http://schemas.openxmlformats.org/officeDocument/2006/relationships/image" Target="../media/image1082.png"/><Relationship Id="rId9" Type="http://schemas.openxmlformats.org/officeDocument/2006/relationships/image" Target="../media/image1087.png"/><Relationship Id="rId14" Type="http://schemas.openxmlformats.org/officeDocument/2006/relationships/image" Target="../media/image1092.png"/><Relationship Id="rId22" Type="http://schemas.openxmlformats.org/officeDocument/2006/relationships/image" Target="../media/image1100.png"/><Relationship Id="rId27" Type="http://schemas.openxmlformats.org/officeDocument/2006/relationships/image" Target="../media/image1105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4.png"/><Relationship Id="rId13" Type="http://schemas.openxmlformats.org/officeDocument/2006/relationships/image" Target="../media/image1113.png"/><Relationship Id="rId18" Type="http://schemas.openxmlformats.org/officeDocument/2006/relationships/image" Target="../media/image1117.png"/><Relationship Id="rId26" Type="http://schemas.openxmlformats.org/officeDocument/2006/relationships/image" Target="../media/image1122.png"/><Relationship Id="rId3" Type="http://schemas.openxmlformats.org/officeDocument/2006/relationships/image" Target="../media/image1108.png"/><Relationship Id="rId21" Type="http://schemas.openxmlformats.org/officeDocument/2006/relationships/image" Target="../media/image987.png"/><Relationship Id="rId7" Type="http://schemas.openxmlformats.org/officeDocument/2006/relationships/image" Target="../media/image973.png"/><Relationship Id="rId12" Type="http://schemas.openxmlformats.org/officeDocument/2006/relationships/image" Target="../media/image1112.png"/><Relationship Id="rId17" Type="http://schemas.openxmlformats.org/officeDocument/2006/relationships/image" Target="../media/image1116.png"/><Relationship Id="rId25" Type="http://schemas.openxmlformats.org/officeDocument/2006/relationships/image" Target="../media/image1121.png"/><Relationship Id="rId2" Type="http://schemas.openxmlformats.org/officeDocument/2006/relationships/image" Target="../media/image1107.png"/><Relationship Id="rId16" Type="http://schemas.openxmlformats.org/officeDocument/2006/relationships/image" Target="../media/image1115.png"/><Relationship Id="rId20" Type="http://schemas.openxmlformats.org/officeDocument/2006/relationships/image" Target="../media/image1119.png"/><Relationship Id="rId29" Type="http://schemas.openxmlformats.org/officeDocument/2006/relationships/image" Target="../media/image112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72.png"/><Relationship Id="rId11" Type="http://schemas.openxmlformats.org/officeDocument/2006/relationships/image" Target="../media/image1111.png"/><Relationship Id="rId24" Type="http://schemas.openxmlformats.org/officeDocument/2006/relationships/image" Target="../media/image1120.png"/><Relationship Id="rId5" Type="http://schemas.openxmlformats.org/officeDocument/2006/relationships/image" Target="../media/image1110.png"/><Relationship Id="rId15" Type="http://schemas.openxmlformats.org/officeDocument/2006/relationships/image" Target="../media/image1114.png"/><Relationship Id="rId23" Type="http://schemas.openxmlformats.org/officeDocument/2006/relationships/image" Target="../media/image989.png"/><Relationship Id="rId28" Type="http://schemas.openxmlformats.org/officeDocument/2006/relationships/image" Target="../media/image1124.png"/><Relationship Id="rId10" Type="http://schemas.openxmlformats.org/officeDocument/2006/relationships/image" Target="../media/image976.png"/><Relationship Id="rId19" Type="http://schemas.openxmlformats.org/officeDocument/2006/relationships/image" Target="../media/image1118.png"/><Relationship Id="rId4" Type="http://schemas.openxmlformats.org/officeDocument/2006/relationships/image" Target="../media/image1109.png"/><Relationship Id="rId9" Type="http://schemas.openxmlformats.org/officeDocument/2006/relationships/image" Target="../media/image975.png"/><Relationship Id="rId14" Type="http://schemas.openxmlformats.org/officeDocument/2006/relationships/image" Target="../media/image980.png"/><Relationship Id="rId22" Type="http://schemas.openxmlformats.org/officeDocument/2006/relationships/image" Target="../media/image988.png"/><Relationship Id="rId27" Type="http://schemas.openxmlformats.org/officeDocument/2006/relationships/image" Target="../media/image1123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2.png"/><Relationship Id="rId13" Type="http://schemas.openxmlformats.org/officeDocument/2006/relationships/image" Target="../media/image1137.png"/><Relationship Id="rId18" Type="http://schemas.openxmlformats.org/officeDocument/2006/relationships/image" Target="../media/image1142.png"/><Relationship Id="rId26" Type="http://schemas.openxmlformats.org/officeDocument/2006/relationships/image" Target="../media/image1150.png"/><Relationship Id="rId3" Type="http://schemas.openxmlformats.org/officeDocument/2006/relationships/image" Target="../media/image1127.png"/><Relationship Id="rId21" Type="http://schemas.openxmlformats.org/officeDocument/2006/relationships/image" Target="../media/image1145.png"/><Relationship Id="rId7" Type="http://schemas.openxmlformats.org/officeDocument/2006/relationships/image" Target="../media/image1131.png"/><Relationship Id="rId12" Type="http://schemas.openxmlformats.org/officeDocument/2006/relationships/image" Target="../media/image1136.png"/><Relationship Id="rId17" Type="http://schemas.openxmlformats.org/officeDocument/2006/relationships/image" Target="../media/image1141.png"/><Relationship Id="rId25" Type="http://schemas.openxmlformats.org/officeDocument/2006/relationships/image" Target="../media/image1149.png"/><Relationship Id="rId2" Type="http://schemas.openxmlformats.org/officeDocument/2006/relationships/image" Target="../media/image1126.png"/><Relationship Id="rId16" Type="http://schemas.openxmlformats.org/officeDocument/2006/relationships/image" Target="../media/image1140.png"/><Relationship Id="rId20" Type="http://schemas.openxmlformats.org/officeDocument/2006/relationships/image" Target="../media/image1144.png"/><Relationship Id="rId29" Type="http://schemas.openxmlformats.org/officeDocument/2006/relationships/image" Target="../media/image115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30.png"/><Relationship Id="rId11" Type="http://schemas.openxmlformats.org/officeDocument/2006/relationships/image" Target="../media/image1135.png"/><Relationship Id="rId24" Type="http://schemas.openxmlformats.org/officeDocument/2006/relationships/image" Target="../media/image1148.png"/><Relationship Id="rId5" Type="http://schemas.openxmlformats.org/officeDocument/2006/relationships/image" Target="../media/image1129.png"/><Relationship Id="rId15" Type="http://schemas.openxmlformats.org/officeDocument/2006/relationships/image" Target="../media/image1139.png"/><Relationship Id="rId23" Type="http://schemas.openxmlformats.org/officeDocument/2006/relationships/image" Target="../media/image1147.png"/><Relationship Id="rId28" Type="http://schemas.openxmlformats.org/officeDocument/2006/relationships/image" Target="../media/image1152.png"/><Relationship Id="rId10" Type="http://schemas.openxmlformats.org/officeDocument/2006/relationships/image" Target="../media/image1134.png"/><Relationship Id="rId19" Type="http://schemas.openxmlformats.org/officeDocument/2006/relationships/image" Target="../media/image1143.png"/><Relationship Id="rId4" Type="http://schemas.openxmlformats.org/officeDocument/2006/relationships/image" Target="../media/image1128.png"/><Relationship Id="rId9" Type="http://schemas.openxmlformats.org/officeDocument/2006/relationships/image" Target="../media/image1133.png"/><Relationship Id="rId14" Type="http://schemas.openxmlformats.org/officeDocument/2006/relationships/image" Target="../media/image1138.png"/><Relationship Id="rId22" Type="http://schemas.openxmlformats.org/officeDocument/2006/relationships/image" Target="../media/image1146.png"/><Relationship Id="rId27" Type="http://schemas.openxmlformats.org/officeDocument/2006/relationships/image" Target="../media/image1151.png"/></Relationships>
</file>

<file path=ppt/slides/_rels/slide7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64.png"/><Relationship Id="rId18" Type="http://schemas.openxmlformats.org/officeDocument/2006/relationships/image" Target="../media/image1169.png"/><Relationship Id="rId26" Type="http://schemas.openxmlformats.org/officeDocument/2006/relationships/image" Target="../media/image1177.png"/><Relationship Id="rId39" Type="http://schemas.openxmlformats.org/officeDocument/2006/relationships/image" Target="../media/image1190.png"/><Relationship Id="rId21" Type="http://schemas.openxmlformats.org/officeDocument/2006/relationships/image" Target="../media/image1172.png"/><Relationship Id="rId34" Type="http://schemas.openxmlformats.org/officeDocument/2006/relationships/image" Target="../media/image1185.png"/><Relationship Id="rId42" Type="http://schemas.openxmlformats.org/officeDocument/2006/relationships/image" Target="../media/image1193.png"/><Relationship Id="rId47" Type="http://schemas.openxmlformats.org/officeDocument/2006/relationships/image" Target="../media/image1198.png"/><Relationship Id="rId50" Type="http://schemas.openxmlformats.org/officeDocument/2006/relationships/image" Target="../media/image1201.png"/><Relationship Id="rId55" Type="http://schemas.openxmlformats.org/officeDocument/2006/relationships/image" Target="../media/image1206.png"/><Relationship Id="rId7" Type="http://schemas.openxmlformats.org/officeDocument/2006/relationships/image" Target="../media/image1159.png"/><Relationship Id="rId2" Type="http://schemas.openxmlformats.org/officeDocument/2006/relationships/image" Target="../media/image1154.png"/><Relationship Id="rId16" Type="http://schemas.openxmlformats.org/officeDocument/2006/relationships/image" Target="../media/image1167.png"/><Relationship Id="rId29" Type="http://schemas.openxmlformats.org/officeDocument/2006/relationships/image" Target="../media/image1180.png"/><Relationship Id="rId11" Type="http://schemas.openxmlformats.org/officeDocument/2006/relationships/image" Target="../media/image890.png"/><Relationship Id="rId24" Type="http://schemas.openxmlformats.org/officeDocument/2006/relationships/image" Target="../media/image1175.png"/><Relationship Id="rId32" Type="http://schemas.openxmlformats.org/officeDocument/2006/relationships/image" Target="../media/image1183.png"/><Relationship Id="rId37" Type="http://schemas.openxmlformats.org/officeDocument/2006/relationships/image" Target="../media/image1188.png"/><Relationship Id="rId40" Type="http://schemas.openxmlformats.org/officeDocument/2006/relationships/image" Target="../media/image1191.png"/><Relationship Id="rId45" Type="http://schemas.openxmlformats.org/officeDocument/2006/relationships/image" Target="../media/image1196.png"/><Relationship Id="rId53" Type="http://schemas.openxmlformats.org/officeDocument/2006/relationships/image" Target="../media/image1204.png"/><Relationship Id="rId58" Type="http://schemas.openxmlformats.org/officeDocument/2006/relationships/image" Target="../media/image1209.png"/><Relationship Id="rId5" Type="http://schemas.openxmlformats.org/officeDocument/2006/relationships/image" Target="../media/image1157.png"/><Relationship Id="rId19" Type="http://schemas.openxmlformats.org/officeDocument/2006/relationships/image" Target="../media/image1170.png"/><Relationship Id="rId4" Type="http://schemas.openxmlformats.org/officeDocument/2006/relationships/image" Target="../media/image1156.png"/><Relationship Id="rId9" Type="http://schemas.openxmlformats.org/officeDocument/2006/relationships/image" Target="../media/image1161.png"/><Relationship Id="rId14" Type="http://schemas.openxmlformats.org/officeDocument/2006/relationships/image" Target="../media/image1165.png"/><Relationship Id="rId22" Type="http://schemas.openxmlformats.org/officeDocument/2006/relationships/image" Target="../media/image1173.png"/><Relationship Id="rId27" Type="http://schemas.openxmlformats.org/officeDocument/2006/relationships/image" Target="../media/image1178.png"/><Relationship Id="rId30" Type="http://schemas.openxmlformats.org/officeDocument/2006/relationships/image" Target="../media/image1181.png"/><Relationship Id="rId35" Type="http://schemas.openxmlformats.org/officeDocument/2006/relationships/image" Target="../media/image1186.png"/><Relationship Id="rId43" Type="http://schemas.openxmlformats.org/officeDocument/2006/relationships/image" Target="../media/image1194.png"/><Relationship Id="rId48" Type="http://schemas.openxmlformats.org/officeDocument/2006/relationships/image" Target="../media/image1199.png"/><Relationship Id="rId56" Type="http://schemas.openxmlformats.org/officeDocument/2006/relationships/image" Target="../media/image1207.png"/><Relationship Id="rId8" Type="http://schemas.openxmlformats.org/officeDocument/2006/relationships/image" Target="../media/image1160.png"/><Relationship Id="rId51" Type="http://schemas.openxmlformats.org/officeDocument/2006/relationships/image" Target="../media/image1202.png"/><Relationship Id="rId3" Type="http://schemas.openxmlformats.org/officeDocument/2006/relationships/image" Target="../media/image1155.png"/><Relationship Id="rId12" Type="http://schemas.openxmlformats.org/officeDocument/2006/relationships/image" Target="../media/image1163.png"/><Relationship Id="rId17" Type="http://schemas.openxmlformats.org/officeDocument/2006/relationships/image" Target="../media/image1168.png"/><Relationship Id="rId25" Type="http://schemas.openxmlformats.org/officeDocument/2006/relationships/image" Target="../media/image1176.png"/><Relationship Id="rId33" Type="http://schemas.openxmlformats.org/officeDocument/2006/relationships/image" Target="../media/image1184.png"/><Relationship Id="rId38" Type="http://schemas.openxmlformats.org/officeDocument/2006/relationships/image" Target="../media/image1189.png"/><Relationship Id="rId46" Type="http://schemas.openxmlformats.org/officeDocument/2006/relationships/image" Target="../media/image1197.png"/><Relationship Id="rId59" Type="http://schemas.openxmlformats.org/officeDocument/2006/relationships/image" Target="../media/image1210.png"/><Relationship Id="rId20" Type="http://schemas.openxmlformats.org/officeDocument/2006/relationships/image" Target="../media/image1171.png"/><Relationship Id="rId41" Type="http://schemas.openxmlformats.org/officeDocument/2006/relationships/image" Target="../media/image1192.png"/><Relationship Id="rId54" Type="http://schemas.openxmlformats.org/officeDocument/2006/relationships/image" Target="../media/image120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58.png"/><Relationship Id="rId15" Type="http://schemas.openxmlformats.org/officeDocument/2006/relationships/image" Target="../media/image1166.png"/><Relationship Id="rId23" Type="http://schemas.openxmlformats.org/officeDocument/2006/relationships/image" Target="../media/image1174.png"/><Relationship Id="rId28" Type="http://schemas.openxmlformats.org/officeDocument/2006/relationships/image" Target="../media/image1179.png"/><Relationship Id="rId36" Type="http://schemas.openxmlformats.org/officeDocument/2006/relationships/image" Target="../media/image1187.png"/><Relationship Id="rId49" Type="http://schemas.openxmlformats.org/officeDocument/2006/relationships/image" Target="../media/image1200.png"/><Relationship Id="rId57" Type="http://schemas.openxmlformats.org/officeDocument/2006/relationships/image" Target="../media/image1208.png"/><Relationship Id="rId10" Type="http://schemas.openxmlformats.org/officeDocument/2006/relationships/image" Target="../media/image1162.png"/><Relationship Id="rId31" Type="http://schemas.openxmlformats.org/officeDocument/2006/relationships/image" Target="../media/image1182.png"/><Relationship Id="rId44" Type="http://schemas.openxmlformats.org/officeDocument/2006/relationships/image" Target="../media/image1195.png"/><Relationship Id="rId52" Type="http://schemas.openxmlformats.org/officeDocument/2006/relationships/image" Target="../media/image1203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2.png"/><Relationship Id="rId2" Type="http://schemas.openxmlformats.org/officeDocument/2006/relationships/image" Target="../media/image12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13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5.png"/><Relationship Id="rId2" Type="http://schemas.openxmlformats.org/officeDocument/2006/relationships/image" Target="../media/image12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10.png"/><Relationship Id="rId13" Type="http://schemas.openxmlformats.org/officeDocument/2006/relationships/image" Target="../media/image76.png"/><Relationship Id="rId18" Type="http://schemas.openxmlformats.org/officeDocument/2006/relationships/image" Target="../media/image81.png"/><Relationship Id="rId3" Type="http://schemas.openxmlformats.org/officeDocument/2006/relationships/image" Target="../media/image67.png"/><Relationship Id="rId21" Type="http://schemas.openxmlformats.org/officeDocument/2006/relationships/image" Target="../media/image84.png"/><Relationship Id="rId7" Type="http://schemas.openxmlformats.org/officeDocument/2006/relationships/image" Target="../media/image71.png"/><Relationship Id="rId12" Type="http://schemas.openxmlformats.org/officeDocument/2006/relationships/image" Target="../media/image75.png"/><Relationship Id="rId17" Type="http://schemas.openxmlformats.org/officeDocument/2006/relationships/image" Target="../media/image80.png"/><Relationship Id="rId2" Type="http://schemas.openxmlformats.org/officeDocument/2006/relationships/image" Target="../media/image66.png"/><Relationship Id="rId16" Type="http://schemas.openxmlformats.org/officeDocument/2006/relationships/image" Target="../media/image79.png"/><Relationship Id="rId20" Type="http://schemas.openxmlformats.org/officeDocument/2006/relationships/image" Target="../media/image8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0.png"/><Relationship Id="rId11" Type="http://schemas.openxmlformats.org/officeDocument/2006/relationships/image" Target="../media/image72.png"/><Relationship Id="rId5" Type="http://schemas.openxmlformats.org/officeDocument/2006/relationships/image" Target="../media/image69.png"/><Relationship Id="rId15" Type="http://schemas.openxmlformats.org/officeDocument/2006/relationships/image" Target="../media/image78.png"/><Relationship Id="rId10" Type="http://schemas.openxmlformats.org/officeDocument/2006/relationships/image" Target="../media/image74.png"/><Relationship Id="rId19" Type="http://schemas.openxmlformats.org/officeDocument/2006/relationships/image" Target="../media/image82.png"/><Relationship Id="rId4" Type="http://schemas.openxmlformats.org/officeDocument/2006/relationships/image" Target="../media/image68.png"/><Relationship Id="rId9" Type="http://schemas.openxmlformats.org/officeDocument/2006/relationships/image" Target="../media/image73.png"/><Relationship Id="rId14" Type="http://schemas.openxmlformats.org/officeDocument/2006/relationships/image" Target="../media/image77.png"/><Relationship Id="rId22" Type="http://schemas.openxmlformats.org/officeDocument/2006/relationships/image" Target="../media/image85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7.png"/><Relationship Id="rId2" Type="http://schemas.openxmlformats.org/officeDocument/2006/relationships/image" Target="../media/image1216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9.jpg"/><Relationship Id="rId2" Type="http://schemas.openxmlformats.org/officeDocument/2006/relationships/image" Target="../media/image12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20.jp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9.png"/><Relationship Id="rId13" Type="http://schemas.openxmlformats.org/officeDocument/2006/relationships/image" Target="../media/image1234.png"/><Relationship Id="rId18" Type="http://schemas.openxmlformats.org/officeDocument/2006/relationships/image" Target="../media/image1239.png"/><Relationship Id="rId26" Type="http://schemas.openxmlformats.org/officeDocument/2006/relationships/image" Target="../media/image1247.png"/><Relationship Id="rId3" Type="http://schemas.openxmlformats.org/officeDocument/2006/relationships/image" Target="../media/image1224.png"/><Relationship Id="rId21" Type="http://schemas.openxmlformats.org/officeDocument/2006/relationships/image" Target="../media/image1242.png"/><Relationship Id="rId7" Type="http://schemas.openxmlformats.org/officeDocument/2006/relationships/image" Target="../media/image1228.png"/><Relationship Id="rId12" Type="http://schemas.openxmlformats.org/officeDocument/2006/relationships/image" Target="../media/image1233.png"/><Relationship Id="rId17" Type="http://schemas.openxmlformats.org/officeDocument/2006/relationships/image" Target="../media/image1238.png"/><Relationship Id="rId25" Type="http://schemas.openxmlformats.org/officeDocument/2006/relationships/image" Target="../media/image1246.png"/><Relationship Id="rId2" Type="http://schemas.openxmlformats.org/officeDocument/2006/relationships/image" Target="../media/image1223.png"/><Relationship Id="rId16" Type="http://schemas.openxmlformats.org/officeDocument/2006/relationships/image" Target="../media/image1237.png"/><Relationship Id="rId20" Type="http://schemas.openxmlformats.org/officeDocument/2006/relationships/image" Target="../media/image124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27.png"/><Relationship Id="rId11" Type="http://schemas.openxmlformats.org/officeDocument/2006/relationships/image" Target="../media/image1232.png"/><Relationship Id="rId24" Type="http://schemas.openxmlformats.org/officeDocument/2006/relationships/image" Target="../media/image1245.png"/><Relationship Id="rId5" Type="http://schemas.openxmlformats.org/officeDocument/2006/relationships/image" Target="../media/image1226.png"/><Relationship Id="rId15" Type="http://schemas.openxmlformats.org/officeDocument/2006/relationships/image" Target="../media/image1236.png"/><Relationship Id="rId23" Type="http://schemas.openxmlformats.org/officeDocument/2006/relationships/image" Target="../media/image1244.png"/><Relationship Id="rId28" Type="http://schemas.openxmlformats.org/officeDocument/2006/relationships/image" Target="../media/image1249.png"/><Relationship Id="rId10" Type="http://schemas.openxmlformats.org/officeDocument/2006/relationships/image" Target="../media/image1231.png"/><Relationship Id="rId19" Type="http://schemas.openxmlformats.org/officeDocument/2006/relationships/image" Target="../media/image1240.png"/><Relationship Id="rId4" Type="http://schemas.openxmlformats.org/officeDocument/2006/relationships/image" Target="../media/image1225.png"/><Relationship Id="rId9" Type="http://schemas.openxmlformats.org/officeDocument/2006/relationships/image" Target="../media/image1230.png"/><Relationship Id="rId14" Type="http://schemas.openxmlformats.org/officeDocument/2006/relationships/image" Target="../media/image1235.png"/><Relationship Id="rId22" Type="http://schemas.openxmlformats.org/officeDocument/2006/relationships/image" Target="../media/image1243.png"/><Relationship Id="rId27" Type="http://schemas.openxmlformats.org/officeDocument/2006/relationships/image" Target="../media/image1248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6.png"/><Relationship Id="rId13" Type="http://schemas.openxmlformats.org/officeDocument/2006/relationships/image" Target="../media/image1261.png"/><Relationship Id="rId18" Type="http://schemas.openxmlformats.org/officeDocument/2006/relationships/image" Target="../media/image1266.png"/><Relationship Id="rId3" Type="http://schemas.openxmlformats.org/officeDocument/2006/relationships/image" Target="../media/image1251.png"/><Relationship Id="rId21" Type="http://schemas.openxmlformats.org/officeDocument/2006/relationships/image" Target="../media/image1269.png"/><Relationship Id="rId7" Type="http://schemas.openxmlformats.org/officeDocument/2006/relationships/image" Target="../media/image1255.png"/><Relationship Id="rId12" Type="http://schemas.openxmlformats.org/officeDocument/2006/relationships/image" Target="../media/image1260.png"/><Relationship Id="rId17" Type="http://schemas.openxmlformats.org/officeDocument/2006/relationships/image" Target="../media/image1265.png"/><Relationship Id="rId2" Type="http://schemas.openxmlformats.org/officeDocument/2006/relationships/image" Target="../media/image1250.png"/><Relationship Id="rId16" Type="http://schemas.openxmlformats.org/officeDocument/2006/relationships/image" Target="../media/image1264.png"/><Relationship Id="rId20" Type="http://schemas.openxmlformats.org/officeDocument/2006/relationships/image" Target="../media/image126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54.png"/><Relationship Id="rId11" Type="http://schemas.openxmlformats.org/officeDocument/2006/relationships/image" Target="../media/image1259.png"/><Relationship Id="rId24" Type="http://schemas.openxmlformats.org/officeDocument/2006/relationships/image" Target="../media/image1272.png"/><Relationship Id="rId5" Type="http://schemas.openxmlformats.org/officeDocument/2006/relationships/image" Target="../media/image1253.png"/><Relationship Id="rId15" Type="http://schemas.openxmlformats.org/officeDocument/2006/relationships/image" Target="../media/image1263.png"/><Relationship Id="rId23" Type="http://schemas.openxmlformats.org/officeDocument/2006/relationships/image" Target="../media/image1271.png"/><Relationship Id="rId10" Type="http://schemas.openxmlformats.org/officeDocument/2006/relationships/image" Target="../media/image1258.png"/><Relationship Id="rId19" Type="http://schemas.openxmlformats.org/officeDocument/2006/relationships/image" Target="../media/image1267.png"/><Relationship Id="rId4" Type="http://schemas.openxmlformats.org/officeDocument/2006/relationships/image" Target="../media/image1252.png"/><Relationship Id="rId9" Type="http://schemas.openxmlformats.org/officeDocument/2006/relationships/image" Target="../media/image1257.png"/><Relationship Id="rId14" Type="http://schemas.openxmlformats.org/officeDocument/2006/relationships/image" Target="../media/image1262.png"/><Relationship Id="rId22" Type="http://schemas.openxmlformats.org/officeDocument/2006/relationships/image" Target="../media/image1270.png"/></Relationships>
</file>

<file path=ppt/slides/_rels/slide8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83.png"/><Relationship Id="rId18" Type="http://schemas.openxmlformats.org/officeDocument/2006/relationships/image" Target="../media/image1288.png"/><Relationship Id="rId26" Type="http://schemas.openxmlformats.org/officeDocument/2006/relationships/image" Target="../media/image1296.png"/><Relationship Id="rId39" Type="http://schemas.openxmlformats.org/officeDocument/2006/relationships/image" Target="../media/image1309.png"/><Relationship Id="rId21" Type="http://schemas.openxmlformats.org/officeDocument/2006/relationships/image" Target="../media/image1291.png"/><Relationship Id="rId34" Type="http://schemas.openxmlformats.org/officeDocument/2006/relationships/image" Target="../media/image1304.png"/><Relationship Id="rId7" Type="http://schemas.openxmlformats.org/officeDocument/2006/relationships/image" Target="../media/image1277.png"/><Relationship Id="rId12" Type="http://schemas.openxmlformats.org/officeDocument/2006/relationships/image" Target="../media/image1282.png"/><Relationship Id="rId17" Type="http://schemas.openxmlformats.org/officeDocument/2006/relationships/image" Target="../media/image1287.png"/><Relationship Id="rId25" Type="http://schemas.openxmlformats.org/officeDocument/2006/relationships/image" Target="../media/image1295.png"/><Relationship Id="rId33" Type="http://schemas.openxmlformats.org/officeDocument/2006/relationships/image" Target="../media/image1303.png"/><Relationship Id="rId38" Type="http://schemas.openxmlformats.org/officeDocument/2006/relationships/image" Target="../media/image1308.png"/><Relationship Id="rId2" Type="http://schemas.openxmlformats.org/officeDocument/2006/relationships/image" Target="../media/image1250.png"/><Relationship Id="rId16" Type="http://schemas.openxmlformats.org/officeDocument/2006/relationships/image" Target="../media/image1286.png"/><Relationship Id="rId20" Type="http://schemas.openxmlformats.org/officeDocument/2006/relationships/image" Target="../media/image1290.png"/><Relationship Id="rId29" Type="http://schemas.openxmlformats.org/officeDocument/2006/relationships/image" Target="../media/image129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76.png"/><Relationship Id="rId11" Type="http://schemas.openxmlformats.org/officeDocument/2006/relationships/image" Target="../media/image1281.png"/><Relationship Id="rId24" Type="http://schemas.openxmlformats.org/officeDocument/2006/relationships/image" Target="../media/image1294.png"/><Relationship Id="rId32" Type="http://schemas.openxmlformats.org/officeDocument/2006/relationships/image" Target="../media/image1302.png"/><Relationship Id="rId37" Type="http://schemas.openxmlformats.org/officeDocument/2006/relationships/image" Target="../media/image1307.png"/><Relationship Id="rId40" Type="http://schemas.openxmlformats.org/officeDocument/2006/relationships/image" Target="../media/image1310.png"/><Relationship Id="rId5" Type="http://schemas.openxmlformats.org/officeDocument/2006/relationships/image" Target="../media/image1275.png"/><Relationship Id="rId15" Type="http://schemas.openxmlformats.org/officeDocument/2006/relationships/image" Target="../media/image1285.png"/><Relationship Id="rId23" Type="http://schemas.openxmlformats.org/officeDocument/2006/relationships/image" Target="../media/image1293.png"/><Relationship Id="rId28" Type="http://schemas.openxmlformats.org/officeDocument/2006/relationships/image" Target="../media/image1298.png"/><Relationship Id="rId36" Type="http://schemas.openxmlformats.org/officeDocument/2006/relationships/image" Target="../media/image1306.png"/><Relationship Id="rId10" Type="http://schemas.openxmlformats.org/officeDocument/2006/relationships/image" Target="../media/image1280.png"/><Relationship Id="rId19" Type="http://schemas.openxmlformats.org/officeDocument/2006/relationships/image" Target="../media/image1289.png"/><Relationship Id="rId31" Type="http://schemas.openxmlformats.org/officeDocument/2006/relationships/image" Target="../media/image1301.png"/><Relationship Id="rId4" Type="http://schemas.openxmlformats.org/officeDocument/2006/relationships/image" Target="../media/image1274.png"/><Relationship Id="rId9" Type="http://schemas.openxmlformats.org/officeDocument/2006/relationships/image" Target="../media/image1279.png"/><Relationship Id="rId14" Type="http://schemas.openxmlformats.org/officeDocument/2006/relationships/image" Target="../media/image1284.png"/><Relationship Id="rId22" Type="http://schemas.openxmlformats.org/officeDocument/2006/relationships/image" Target="../media/image1292.png"/><Relationship Id="rId27" Type="http://schemas.openxmlformats.org/officeDocument/2006/relationships/image" Target="../media/image1297.png"/><Relationship Id="rId30" Type="http://schemas.openxmlformats.org/officeDocument/2006/relationships/image" Target="../media/image1300.png"/><Relationship Id="rId35" Type="http://schemas.openxmlformats.org/officeDocument/2006/relationships/image" Target="../media/image1305.png"/><Relationship Id="rId8" Type="http://schemas.openxmlformats.org/officeDocument/2006/relationships/image" Target="../media/image1278.png"/><Relationship Id="rId3" Type="http://schemas.openxmlformats.org/officeDocument/2006/relationships/image" Target="../media/image1273.png"/></Relationships>
</file>

<file path=ppt/slides/_rels/slide8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83.png"/><Relationship Id="rId18" Type="http://schemas.openxmlformats.org/officeDocument/2006/relationships/image" Target="../media/image1288.png"/><Relationship Id="rId26" Type="http://schemas.openxmlformats.org/officeDocument/2006/relationships/image" Target="../media/image1320.png"/><Relationship Id="rId3" Type="http://schemas.openxmlformats.org/officeDocument/2006/relationships/image" Target="../media/image1311.png"/><Relationship Id="rId21" Type="http://schemas.openxmlformats.org/officeDocument/2006/relationships/image" Target="../media/image1315.png"/><Relationship Id="rId34" Type="http://schemas.openxmlformats.org/officeDocument/2006/relationships/image" Target="../media/image1328.png"/><Relationship Id="rId7" Type="http://schemas.openxmlformats.org/officeDocument/2006/relationships/image" Target="../media/image1277.png"/><Relationship Id="rId12" Type="http://schemas.openxmlformats.org/officeDocument/2006/relationships/image" Target="../media/image1282.png"/><Relationship Id="rId17" Type="http://schemas.openxmlformats.org/officeDocument/2006/relationships/image" Target="../media/image1287.png"/><Relationship Id="rId25" Type="http://schemas.openxmlformats.org/officeDocument/2006/relationships/image" Target="../media/image1319.png"/><Relationship Id="rId33" Type="http://schemas.openxmlformats.org/officeDocument/2006/relationships/image" Target="../media/image1327.png"/><Relationship Id="rId2" Type="http://schemas.openxmlformats.org/officeDocument/2006/relationships/image" Target="../media/image1250.png"/><Relationship Id="rId16" Type="http://schemas.openxmlformats.org/officeDocument/2006/relationships/image" Target="../media/image1286.png"/><Relationship Id="rId20" Type="http://schemas.openxmlformats.org/officeDocument/2006/relationships/image" Target="../media/image1314.png"/><Relationship Id="rId29" Type="http://schemas.openxmlformats.org/officeDocument/2006/relationships/image" Target="../media/image132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76.png"/><Relationship Id="rId11" Type="http://schemas.openxmlformats.org/officeDocument/2006/relationships/image" Target="../media/image1281.png"/><Relationship Id="rId24" Type="http://schemas.openxmlformats.org/officeDocument/2006/relationships/image" Target="../media/image1318.png"/><Relationship Id="rId32" Type="http://schemas.openxmlformats.org/officeDocument/2006/relationships/image" Target="../media/image1326.png"/><Relationship Id="rId5" Type="http://schemas.openxmlformats.org/officeDocument/2006/relationships/image" Target="../media/image1275.png"/><Relationship Id="rId15" Type="http://schemas.openxmlformats.org/officeDocument/2006/relationships/image" Target="../media/image1285.png"/><Relationship Id="rId23" Type="http://schemas.openxmlformats.org/officeDocument/2006/relationships/image" Target="../media/image1317.png"/><Relationship Id="rId28" Type="http://schemas.openxmlformats.org/officeDocument/2006/relationships/image" Target="../media/image1322.png"/><Relationship Id="rId10" Type="http://schemas.openxmlformats.org/officeDocument/2006/relationships/image" Target="../media/image1280.png"/><Relationship Id="rId19" Type="http://schemas.openxmlformats.org/officeDocument/2006/relationships/image" Target="../media/image1313.png"/><Relationship Id="rId31" Type="http://schemas.openxmlformats.org/officeDocument/2006/relationships/image" Target="../media/image1325.png"/><Relationship Id="rId4" Type="http://schemas.openxmlformats.org/officeDocument/2006/relationships/image" Target="../media/image1312.png"/><Relationship Id="rId9" Type="http://schemas.openxmlformats.org/officeDocument/2006/relationships/image" Target="../media/image1279.png"/><Relationship Id="rId14" Type="http://schemas.openxmlformats.org/officeDocument/2006/relationships/image" Target="../media/image1284.png"/><Relationship Id="rId22" Type="http://schemas.openxmlformats.org/officeDocument/2006/relationships/image" Target="../media/image1316.png"/><Relationship Id="rId27" Type="http://schemas.openxmlformats.org/officeDocument/2006/relationships/image" Target="../media/image1321.png"/><Relationship Id="rId30" Type="http://schemas.openxmlformats.org/officeDocument/2006/relationships/image" Target="../media/image1324.png"/><Relationship Id="rId35" Type="http://schemas.openxmlformats.org/officeDocument/2006/relationships/image" Target="../media/image1329.png"/><Relationship Id="rId8" Type="http://schemas.openxmlformats.org/officeDocument/2006/relationships/image" Target="../media/image1278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6.png"/><Relationship Id="rId3" Type="http://schemas.openxmlformats.org/officeDocument/2006/relationships/image" Target="../media/image1331.png"/><Relationship Id="rId7" Type="http://schemas.openxmlformats.org/officeDocument/2006/relationships/image" Target="../media/image1335.png"/><Relationship Id="rId12" Type="http://schemas.openxmlformats.org/officeDocument/2006/relationships/image" Target="../media/image1340.png"/><Relationship Id="rId2" Type="http://schemas.openxmlformats.org/officeDocument/2006/relationships/image" Target="../media/image133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34.png"/><Relationship Id="rId11" Type="http://schemas.openxmlformats.org/officeDocument/2006/relationships/image" Target="../media/image1339.png"/><Relationship Id="rId5" Type="http://schemas.openxmlformats.org/officeDocument/2006/relationships/image" Target="../media/image1333.png"/><Relationship Id="rId10" Type="http://schemas.openxmlformats.org/officeDocument/2006/relationships/image" Target="../media/image1338.png"/><Relationship Id="rId4" Type="http://schemas.openxmlformats.org/officeDocument/2006/relationships/image" Target="../media/image1332.png"/><Relationship Id="rId9" Type="http://schemas.openxmlformats.org/officeDocument/2006/relationships/image" Target="../media/image1337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7.png"/><Relationship Id="rId3" Type="http://schemas.openxmlformats.org/officeDocument/2006/relationships/image" Target="../media/image1342.png"/><Relationship Id="rId7" Type="http://schemas.openxmlformats.org/officeDocument/2006/relationships/image" Target="../media/image1346.png"/><Relationship Id="rId2" Type="http://schemas.openxmlformats.org/officeDocument/2006/relationships/image" Target="../media/image134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45.png"/><Relationship Id="rId5" Type="http://schemas.openxmlformats.org/officeDocument/2006/relationships/image" Target="../media/image1344.png"/><Relationship Id="rId4" Type="http://schemas.openxmlformats.org/officeDocument/2006/relationships/image" Target="../media/image1343.pn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4.png"/><Relationship Id="rId3" Type="http://schemas.openxmlformats.org/officeDocument/2006/relationships/image" Target="../media/image1349.png"/><Relationship Id="rId7" Type="http://schemas.openxmlformats.org/officeDocument/2006/relationships/image" Target="../media/image1353.png"/><Relationship Id="rId12" Type="http://schemas.openxmlformats.org/officeDocument/2006/relationships/image" Target="../media/image1358.png"/><Relationship Id="rId2" Type="http://schemas.openxmlformats.org/officeDocument/2006/relationships/image" Target="../media/image134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52.png"/><Relationship Id="rId11" Type="http://schemas.openxmlformats.org/officeDocument/2006/relationships/image" Target="../media/image1357.png"/><Relationship Id="rId5" Type="http://schemas.openxmlformats.org/officeDocument/2006/relationships/image" Target="../media/image1351.png"/><Relationship Id="rId10" Type="http://schemas.openxmlformats.org/officeDocument/2006/relationships/image" Target="../media/image1356.png"/><Relationship Id="rId4" Type="http://schemas.openxmlformats.org/officeDocument/2006/relationships/image" Target="../media/image1350.png"/><Relationship Id="rId9" Type="http://schemas.openxmlformats.org/officeDocument/2006/relationships/image" Target="../media/image1355.png"/></Relationships>
</file>

<file path=ppt/slides/_rels/slide9.xml.rels><?xml version="1.0" encoding="UTF-8" standalone="yes"?>
<Relationships xmlns="http://schemas.openxmlformats.org/package/2006/relationships"><Relationship Id="rId26" Type="http://schemas.openxmlformats.org/officeDocument/2006/relationships/image" Target="../media/image88.png"/><Relationship Id="rId8" Type="http://schemas.openxmlformats.org/officeDocument/2006/relationships/image" Target="../media/image750.png"/><Relationship Id="rId13" Type="http://schemas.openxmlformats.org/officeDocument/2006/relationships/image" Target="../media/image800.png"/><Relationship Id="rId18" Type="http://schemas.openxmlformats.org/officeDocument/2006/relationships/image" Target="../media/image850.png"/><Relationship Id="rId21" Type="http://schemas.openxmlformats.org/officeDocument/2006/relationships/image" Target="../media/image880.png"/><Relationship Id="rId3" Type="http://schemas.openxmlformats.org/officeDocument/2006/relationships/image" Target="../media/image751.png"/><Relationship Id="rId25" Type="http://schemas.openxmlformats.org/officeDocument/2006/relationships/image" Target="../media/image87.png"/><Relationship Id="rId12" Type="http://schemas.openxmlformats.org/officeDocument/2006/relationships/image" Target="../media/image790.png"/><Relationship Id="rId17" Type="http://schemas.openxmlformats.org/officeDocument/2006/relationships/image" Target="../media/image8610.png"/><Relationship Id="rId2" Type="http://schemas.openxmlformats.org/officeDocument/2006/relationships/image" Target="../media/image690.png"/><Relationship Id="rId16" Type="http://schemas.openxmlformats.org/officeDocument/2006/relationships/image" Target="../media/image830.png"/><Relationship Id="rId20" Type="http://schemas.openxmlformats.org/officeDocument/2006/relationships/image" Target="../media/image8810.png"/><Relationship Id="rId29" Type="http://schemas.openxmlformats.org/officeDocument/2006/relationships/image" Target="../media/image9210.png"/><Relationship Id="rId1" Type="http://schemas.openxmlformats.org/officeDocument/2006/relationships/slideLayout" Target="../slideLayouts/slideLayout3.xml"/><Relationship Id="rId24" Type="http://schemas.openxmlformats.org/officeDocument/2006/relationships/image" Target="../media/image86.png"/><Relationship Id="rId11" Type="http://schemas.openxmlformats.org/officeDocument/2006/relationships/image" Target="../media/image780.png"/><Relationship Id="rId32" Type="http://schemas.openxmlformats.org/officeDocument/2006/relationships/image" Target="../media/image95.png"/><Relationship Id="rId23" Type="http://schemas.openxmlformats.org/officeDocument/2006/relationships/image" Target="../media/image90.png"/><Relationship Id="rId5" Type="http://schemas.openxmlformats.org/officeDocument/2006/relationships/image" Target="../media/image720.png"/><Relationship Id="rId15" Type="http://schemas.openxmlformats.org/officeDocument/2006/relationships/image" Target="../media/image820.png"/><Relationship Id="rId28" Type="http://schemas.openxmlformats.org/officeDocument/2006/relationships/image" Target="../media/image92.png"/><Relationship Id="rId10" Type="http://schemas.openxmlformats.org/officeDocument/2006/relationships/image" Target="../media/image770.png"/><Relationship Id="rId19" Type="http://schemas.openxmlformats.org/officeDocument/2006/relationships/image" Target="../media/image8710.png"/><Relationship Id="rId31" Type="http://schemas.openxmlformats.org/officeDocument/2006/relationships/image" Target="../media/image94.png"/><Relationship Id="rId22" Type="http://schemas.openxmlformats.org/officeDocument/2006/relationships/image" Target="../media/image89.png"/><Relationship Id="rId4" Type="http://schemas.openxmlformats.org/officeDocument/2006/relationships/image" Target="../media/image710.png"/><Relationship Id="rId9" Type="http://schemas.openxmlformats.org/officeDocument/2006/relationships/image" Target="../media/image760.png"/><Relationship Id="rId14" Type="http://schemas.openxmlformats.org/officeDocument/2006/relationships/image" Target="../media/image810.png"/><Relationship Id="rId27" Type="http://schemas.openxmlformats.org/officeDocument/2006/relationships/image" Target="../media/image91.png"/><Relationship Id="rId30" Type="http://schemas.openxmlformats.org/officeDocument/2006/relationships/image" Target="../media/image93.pn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6.png"/><Relationship Id="rId3" Type="http://schemas.openxmlformats.org/officeDocument/2006/relationships/image" Target="../media/image1359.png"/><Relationship Id="rId7" Type="http://schemas.openxmlformats.org/officeDocument/2006/relationships/image" Target="../media/image1365.png"/><Relationship Id="rId2" Type="http://schemas.openxmlformats.org/officeDocument/2006/relationships/image" Target="../media/image134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64.png"/><Relationship Id="rId5" Type="http://schemas.openxmlformats.org/officeDocument/2006/relationships/image" Target="../media/image1363.png"/><Relationship Id="rId10" Type="http://schemas.openxmlformats.org/officeDocument/2006/relationships/image" Target="../media/image1368.png"/><Relationship Id="rId4" Type="http://schemas.openxmlformats.org/officeDocument/2006/relationships/image" Target="../media/image1362.png"/><Relationship Id="rId9" Type="http://schemas.openxmlformats.org/officeDocument/2006/relationships/image" Target="../media/image1367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5.png"/><Relationship Id="rId3" Type="http://schemas.openxmlformats.org/officeDocument/2006/relationships/image" Target="../media/image1370.png"/><Relationship Id="rId7" Type="http://schemas.openxmlformats.org/officeDocument/2006/relationships/image" Target="../media/image1374.png"/><Relationship Id="rId12" Type="http://schemas.openxmlformats.org/officeDocument/2006/relationships/image" Target="../media/image1379.png"/><Relationship Id="rId2" Type="http://schemas.openxmlformats.org/officeDocument/2006/relationships/image" Target="../media/image136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73.png"/><Relationship Id="rId11" Type="http://schemas.openxmlformats.org/officeDocument/2006/relationships/image" Target="../media/image1378.png"/><Relationship Id="rId5" Type="http://schemas.openxmlformats.org/officeDocument/2006/relationships/image" Target="../media/image1372.png"/><Relationship Id="rId10" Type="http://schemas.openxmlformats.org/officeDocument/2006/relationships/image" Target="../media/image1377.png"/><Relationship Id="rId4" Type="http://schemas.openxmlformats.org/officeDocument/2006/relationships/image" Target="../media/image1371.png"/><Relationship Id="rId9" Type="http://schemas.openxmlformats.org/officeDocument/2006/relationships/image" Target="../media/image1376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6.png"/><Relationship Id="rId13" Type="http://schemas.openxmlformats.org/officeDocument/2006/relationships/image" Target="../media/image1392.png"/><Relationship Id="rId18" Type="http://schemas.openxmlformats.org/officeDocument/2006/relationships/image" Target="../media/image1397.png"/><Relationship Id="rId3" Type="http://schemas.openxmlformats.org/officeDocument/2006/relationships/image" Target="../media/image1381.png"/><Relationship Id="rId21" Type="http://schemas.openxmlformats.org/officeDocument/2006/relationships/image" Target="../media/image1400.png"/><Relationship Id="rId7" Type="http://schemas.openxmlformats.org/officeDocument/2006/relationships/image" Target="../media/image1385.png"/><Relationship Id="rId12" Type="http://schemas.openxmlformats.org/officeDocument/2006/relationships/image" Target="../media/image1391.png"/><Relationship Id="rId17" Type="http://schemas.openxmlformats.org/officeDocument/2006/relationships/image" Target="../media/image1396.png"/><Relationship Id="rId2" Type="http://schemas.openxmlformats.org/officeDocument/2006/relationships/image" Target="../media/image1380.png"/><Relationship Id="rId16" Type="http://schemas.openxmlformats.org/officeDocument/2006/relationships/image" Target="../media/image1395.png"/><Relationship Id="rId20" Type="http://schemas.openxmlformats.org/officeDocument/2006/relationships/image" Target="../media/image139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84.png"/><Relationship Id="rId11" Type="http://schemas.openxmlformats.org/officeDocument/2006/relationships/image" Target="../media/image1389.png"/><Relationship Id="rId5" Type="http://schemas.openxmlformats.org/officeDocument/2006/relationships/image" Target="../media/image1383.png"/><Relationship Id="rId15" Type="http://schemas.openxmlformats.org/officeDocument/2006/relationships/image" Target="../media/image1394.png"/><Relationship Id="rId23" Type="http://schemas.openxmlformats.org/officeDocument/2006/relationships/image" Target="../media/image1402.png"/><Relationship Id="rId10" Type="http://schemas.openxmlformats.org/officeDocument/2006/relationships/image" Target="../media/image1388.png"/><Relationship Id="rId19" Type="http://schemas.openxmlformats.org/officeDocument/2006/relationships/image" Target="../media/image1398.png"/><Relationship Id="rId4" Type="http://schemas.openxmlformats.org/officeDocument/2006/relationships/image" Target="../media/image1382.png"/><Relationship Id="rId9" Type="http://schemas.openxmlformats.org/officeDocument/2006/relationships/image" Target="../media/image1387.png"/><Relationship Id="rId14" Type="http://schemas.openxmlformats.org/officeDocument/2006/relationships/image" Target="../media/image1393.png"/><Relationship Id="rId22" Type="http://schemas.openxmlformats.org/officeDocument/2006/relationships/image" Target="../media/image1401.pn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8.png"/><Relationship Id="rId13" Type="http://schemas.openxmlformats.org/officeDocument/2006/relationships/image" Target="../media/image1413.png"/><Relationship Id="rId18" Type="http://schemas.openxmlformats.org/officeDocument/2006/relationships/image" Target="../media/image1418.png"/><Relationship Id="rId3" Type="http://schemas.openxmlformats.org/officeDocument/2006/relationships/image" Target="../media/image1403.png"/><Relationship Id="rId7" Type="http://schemas.openxmlformats.org/officeDocument/2006/relationships/image" Target="../media/image1407.png"/><Relationship Id="rId12" Type="http://schemas.openxmlformats.org/officeDocument/2006/relationships/image" Target="../media/image1412.png"/><Relationship Id="rId17" Type="http://schemas.openxmlformats.org/officeDocument/2006/relationships/image" Target="../media/image1417.png"/><Relationship Id="rId2" Type="http://schemas.openxmlformats.org/officeDocument/2006/relationships/image" Target="../media/image1382.png"/><Relationship Id="rId16" Type="http://schemas.openxmlformats.org/officeDocument/2006/relationships/image" Target="../media/image141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06.png"/><Relationship Id="rId11" Type="http://schemas.openxmlformats.org/officeDocument/2006/relationships/image" Target="../media/image1411.png"/><Relationship Id="rId5" Type="http://schemas.openxmlformats.org/officeDocument/2006/relationships/image" Target="../media/image1405.png"/><Relationship Id="rId15" Type="http://schemas.openxmlformats.org/officeDocument/2006/relationships/image" Target="../media/image1415.png"/><Relationship Id="rId10" Type="http://schemas.openxmlformats.org/officeDocument/2006/relationships/image" Target="../media/image1410.png"/><Relationship Id="rId19" Type="http://schemas.openxmlformats.org/officeDocument/2006/relationships/image" Target="../media/image1419.png"/><Relationship Id="rId4" Type="http://schemas.openxmlformats.org/officeDocument/2006/relationships/image" Target="../media/image1404.png"/><Relationship Id="rId9" Type="http://schemas.openxmlformats.org/officeDocument/2006/relationships/image" Target="../media/image1409.png"/><Relationship Id="rId14" Type="http://schemas.openxmlformats.org/officeDocument/2006/relationships/image" Target="../media/image1414.pn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6.png"/><Relationship Id="rId13" Type="http://schemas.openxmlformats.org/officeDocument/2006/relationships/image" Target="../media/image1431.png"/><Relationship Id="rId18" Type="http://schemas.openxmlformats.org/officeDocument/2006/relationships/image" Target="../media/image1436.png"/><Relationship Id="rId26" Type="http://schemas.openxmlformats.org/officeDocument/2006/relationships/image" Target="../media/image1444.png"/><Relationship Id="rId3" Type="http://schemas.openxmlformats.org/officeDocument/2006/relationships/image" Target="../media/image1421.png"/><Relationship Id="rId21" Type="http://schemas.openxmlformats.org/officeDocument/2006/relationships/image" Target="../media/image1439.png"/><Relationship Id="rId7" Type="http://schemas.openxmlformats.org/officeDocument/2006/relationships/image" Target="../media/image1425.png"/><Relationship Id="rId12" Type="http://schemas.openxmlformats.org/officeDocument/2006/relationships/image" Target="../media/image1430.png"/><Relationship Id="rId17" Type="http://schemas.openxmlformats.org/officeDocument/2006/relationships/image" Target="../media/image1435.png"/><Relationship Id="rId25" Type="http://schemas.openxmlformats.org/officeDocument/2006/relationships/image" Target="../media/image1443.png"/><Relationship Id="rId2" Type="http://schemas.openxmlformats.org/officeDocument/2006/relationships/image" Target="../media/image1420.png"/><Relationship Id="rId16" Type="http://schemas.openxmlformats.org/officeDocument/2006/relationships/image" Target="../media/image1434.png"/><Relationship Id="rId20" Type="http://schemas.openxmlformats.org/officeDocument/2006/relationships/image" Target="../media/image1438.png"/><Relationship Id="rId29" Type="http://schemas.openxmlformats.org/officeDocument/2006/relationships/image" Target="../media/image144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24.png"/><Relationship Id="rId11" Type="http://schemas.openxmlformats.org/officeDocument/2006/relationships/image" Target="../media/image1429.png"/><Relationship Id="rId24" Type="http://schemas.openxmlformats.org/officeDocument/2006/relationships/image" Target="../media/image1442.png"/><Relationship Id="rId5" Type="http://schemas.openxmlformats.org/officeDocument/2006/relationships/image" Target="../media/image1423.png"/><Relationship Id="rId15" Type="http://schemas.openxmlformats.org/officeDocument/2006/relationships/image" Target="../media/image1433.png"/><Relationship Id="rId23" Type="http://schemas.openxmlformats.org/officeDocument/2006/relationships/image" Target="../media/image1441.png"/><Relationship Id="rId28" Type="http://schemas.openxmlformats.org/officeDocument/2006/relationships/image" Target="../media/image1446.png"/><Relationship Id="rId10" Type="http://schemas.openxmlformats.org/officeDocument/2006/relationships/image" Target="../media/image1428.png"/><Relationship Id="rId19" Type="http://schemas.openxmlformats.org/officeDocument/2006/relationships/image" Target="../media/image1437.png"/><Relationship Id="rId4" Type="http://schemas.openxmlformats.org/officeDocument/2006/relationships/image" Target="../media/image1422.png"/><Relationship Id="rId9" Type="http://schemas.openxmlformats.org/officeDocument/2006/relationships/image" Target="../media/image1427.png"/><Relationship Id="rId14" Type="http://schemas.openxmlformats.org/officeDocument/2006/relationships/image" Target="../media/image1432.png"/><Relationship Id="rId22" Type="http://schemas.openxmlformats.org/officeDocument/2006/relationships/image" Target="../media/image1440.png"/><Relationship Id="rId27" Type="http://schemas.openxmlformats.org/officeDocument/2006/relationships/image" Target="../media/image1445.png"/><Relationship Id="rId30" Type="http://schemas.openxmlformats.org/officeDocument/2006/relationships/image" Target="../media/image1448.pn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5.png"/><Relationship Id="rId13" Type="http://schemas.openxmlformats.org/officeDocument/2006/relationships/image" Target="../media/image1460.png"/><Relationship Id="rId18" Type="http://schemas.openxmlformats.org/officeDocument/2006/relationships/image" Target="../media/image1465.png"/><Relationship Id="rId26" Type="http://schemas.openxmlformats.org/officeDocument/2006/relationships/image" Target="../media/image1473.png"/><Relationship Id="rId3" Type="http://schemas.openxmlformats.org/officeDocument/2006/relationships/image" Target="../media/image1450.png"/><Relationship Id="rId21" Type="http://schemas.openxmlformats.org/officeDocument/2006/relationships/image" Target="../media/image1468.png"/><Relationship Id="rId7" Type="http://schemas.openxmlformats.org/officeDocument/2006/relationships/image" Target="../media/image1454.png"/><Relationship Id="rId12" Type="http://schemas.openxmlformats.org/officeDocument/2006/relationships/image" Target="../media/image1459.png"/><Relationship Id="rId17" Type="http://schemas.openxmlformats.org/officeDocument/2006/relationships/image" Target="../media/image1464.png"/><Relationship Id="rId25" Type="http://schemas.openxmlformats.org/officeDocument/2006/relationships/image" Target="../media/image1472.png"/><Relationship Id="rId2" Type="http://schemas.openxmlformats.org/officeDocument/2006/relationships/image" Target="../media/image1449.png"/><Relationship Id="rId16" Type="http://schemas.openxmlformats.org/officeDocument/2006/relationships/image" Target="../media/image1463.png"/><Relationship Id="rId20" Type="http://schemas.openxmlformats.org/officeDocument/2006/relationships/image" Target="../media/image1467.png"/><Relationship Id="rId29" Type="http://schemas.openxmlformats.org/officeDocument/2006/relationships/image" Target="../media/image147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53.png"/><Relationship Id="rId11" Type="http://schemas.openxmlformats.org/officeDocument/2006/relationships/image" Target="../media/image1458.png"/><Relationship Id="rId24" Type="http://schemas.openxmlformats.org/officeDocument/2006/relationships/image" Target="../media/image1471.png"/><Relationship Id="rId5" Type="http://schemas.openxmlformats.org/officeDocument/2006/relationships/image" Target="../media/image1452.png"/><Relationship Id="rId15" Type="http://schemas.openxmlformats.org/officeDocument/2006/relationships/image" Target="../media/image1462.png"/><Relationship Id="rId23" Type="http://schemas.openxmlformats.org/officeDocument/2006/relationships/image" Target="../media/image1470.png"/><Relationship Id="rId28" Type="http://schemas.openxmlformats.org/officeDocument/2006/relationships/image" Target="../media/image1475.png"/><Relationship Id="rId10" Type="http://schemas.openxmlformats.org/officeDocument/2006/relationships/image" Target="../media/image1457.png"/><Relationship Id="rId19" Type="http://schemas.openxmlformats.org/officeDocument/2006/relationships/image" Target="../media/image1466.png"/><Relationship Id="rId31" Type="http://schemas.openxmlformats.org/officeDocument/2006/relationships/image" Target="../media/image1478.png"/><Relationship Id="rId4" Type="http://schemas.openxmlformats.org/officeDocument/2006/relationships/image" Target="../media/image1451.png"/><Relationship Id="rId9" Type="http://schemas.openxmlformats.org/officeDocument/2006/relationships/image" Target="../media/image1456.png"/><Relationship Id="rId14" Type="http://schemas.openxmlformats.org/officeDocument/2006/relationships/image" Target="../media/image1461.png"/><Relationship Id="rId22" Type="http://schemas.openxmlformats.org/officeDocument/2006/relationships/image" Target="../media/image1469.png"/><Relationship Id="rId27" Type="http://schemas.openxmlformats.org/officeDocument/2006/relationships/image" Target="../media/image1474.png"/><Relationship Id="rId30" Type="http://schemas.openxmlformats.org/officeDocument/2006/relationships/image" Target="../media/image1477.png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5.png"/><Relationship Id="rId13" Type="http://schemas.openxmlformats.org/officeDocument/2006/relationships/image" Target="../media/image1490.png"/><Relationship Id="rId18" Type="http://schemas.openxmlformats.org/officeDocument/2006/relationships/image" Target="../media/image1495.png"/><Relationship Id="rId3" Type="http://schemas.openxmlformats.org/officeDocument/2006/relationships/image" Target="../media/image1480.png"/><Relationship Id="rId21" Type="http://schemas.openxmlformats.org/officeDocument/2006/relationships/image" Target="../media/image1498.png"/><Relationship Id="rId7" Type="http://schemas.openxmlformats.org/officeDocument/2006/relationships/image" Target="../media/image1484.png"/><Relationship Id="rId12" Type="http://schemas.openxmlformats.org/officeDocument/2006/relationships/image" Target="../media/image1489.png"/><Relationship Id="rId17" Type="http://schemas.openxmlformats.org/officeDocument/2006/relationships/image" Target="../media/image1494.png"/><Relationship Id="rId2" Type="http://schemas.openxmlformats.org/officeDocument/2006/relationships/image" Target="../media/image1479.png"/><Relationship Id="rId16" Type="http://schemas.openxmlformats.org/officeDocument/2006/relationships/image" Target="../media/image1493.png"/><Relationship Id="rId20" Type="http://schemas.openxmlformats.org/officeDocument/2006/relationships/image" Target="../media/image149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83.png"/><Relationship Id="rId11" Type="http://schemas.openxmlformats.org/officeDocument/2006/relationships/image" Target="../media/image1488.png"/><Relationship Id="rId5" Type="http://schemas.openxmlformats.org/officeDocument/2006/relationships/image" Target="../media/image1482.png"/><Relationship Id="rId15" Type="http://schemas.openxmlformats.org/officeDocument/2006/relationships/image" Target="../media/image1492.png"/><Relationship Id="rId10" Type="http://schemas.openxmlformats.org/officeDocument/2006/relationships/image" Target="../media/image1487.png"/><Relationship Id="rId19" Type="http://schemas.openxmlformats.org/officeDocument/2006/relationships/image" Target="../media/image1496.png"/><Relationship Id="rId4" Type="http://schemas.openxmlformats.org/officeDocument/2006/relationships/image" Target="../media/image1481.png"/><Relationship Id="rId9" Type="http://schemas.openxmlformats.org/officeDocument/2006/relationships/image" Target="../media/image1486.png"/><Relationship Id="rId14" Type="http://schemas.openxmlformats.org/officeDocument/2006/relationships/image" Target="../media/image1491.png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5.png"/><Relationship Id="rId3" Type="http://schemas.openxmlformats.org/officeDocument/2006/relationships/image" Target="../media/image1500.png"/><Relationship Id="rId7" Type="http://schemas.openxmlformats.org/officeDocument/2006/relationships/image" Target="../media/image1504.png"/><Relationship Id="rId2" Type="http://schemas.openxmlformats.org/officeDocument/2006/relationships/image" Target="../media/image14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3.png"/><Relationship Id="rId11" Type="http://schemas.openxmlformats.org/officeDocument/2006/relationships/image" Target="../media/image1508.png"/><Relationship Id="rId5" Type="http://schemas.openxmlformats.org/officeDocument/2006/relationships/image" Target="../media/image1502.png"/><Relationship Id="rId10" Type="http://schemas.openxmlformats.org/officeDocument/2006/relationships/image" Target="../media/image1507.png"/><Relationship Id="rId4" Type="http://schemas.openxmlformats.org/officeDocument/2006/relationships/image" Target="../media/image1501.png"/><Relationship Id="rId9" Type="http://schemas.openxmlformats.org/officeDocument/2006/relationships/image" Target="../media/image1506.png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14.png"/><Relationship Id="rId3" Type="http://schemas.openxmlformats.org/officeDocument/2006/relationships/image" Target="../media/image1510.png"/><Relationship Id="rId7" Type="http://schemas.openxmlformats.org/officeDocument/2006/relationships/image" Target="../media/image1513.png"/><Relationship Id="rId2" Type="http://schemas.openxmlformats.org/officeDocument/2006/relationships/image" Target="../media/image150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12.png"/><Relationship Id="rId5" Type="http://schemas.openxmlformats.org/officeDocument/2006/relationships/image" Target="../media/image1511.png"/><Relationship Id="rId4" Type="http://schemas.openxmlformats.org/officeDocument/2006/relationships/image" Target="../media/image1501.png"/><Relationship Id="rId9" Type="http://schemas.openxmlformats.org/officeDocument/2006/relationships/image" Target="../media/image1508.png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1.png"/><Relationship Id="rId13" Type="http://schemas.openxmlformats.org/officeDocument/2006/relationships/image" Target="../media/image1526.png"/><Relationship Id="rId18" Type="http://schemas.openxmlformats.org/officeDocument/2006/relationships/image" Target="../media/image1531.png"/><Relationship Id="rId26" Type="http://schemas.openxmlformats.org/officeDocument/2006/relationships/image" Target="../media/image1539.png"/><Relationship Id="rId3" Type="http://schemas.openxmlformats.org/officeDocument/2006/relationships/image" Target="../media/image1516.png"/><Relationship Id="rId21" Type="http://schemas.openxmlformats.org/officeDocument/2006/relationships/image" Target="../media/image1534.png"/><Relationship Id="rId7" Type="http://schemas.openxmlformats.org/officeDocument/2006/relationships/image" Target="../media/image1520.png"/><Relationship Id="rId12" Type="http://schemas.openxmlformats.org/officeDocument/2006/relationships/image" Target="../media/image1525.png"/><Relationship Id="rId17" Type="http://schemas.openxmlformats.org/officeDocument/2006/relationships/image" Target="../media/image1530.png"/><Relationship Id="rId25" Type="http://schemas.openxmlformats.org/officeDocument/2006/relationships/image" Target="../media/image1538.png"/><Relationship Id="rId2" Type="http://schemas.openxmlformats.org/officeDocument/2006/relationships/image" Target="../media/image1515.png"/><Relationship Id="rId16" Type="http://schemas.openxmlformats.org/officeDocument/2006/relationships/image" Target="../media/image1529.png"/><Relationship Id="rId20" Type="http://schemas.openxmlformats.org/officeDocument/2006/relationships/image" Target="../media/image1533.png"/><Relationship Id="rId29" Type="http://schemas.openxmlformats.org/officeDocument/2006/relationships/image" Target="../media/image154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19.png"/><Relationship Id="rId11" Type="http://schemas.openxmlformats.org/officeDocument/2006/relationships/image" Target="../media/image1524.png"/><Relationship Id="rId24" Type="http://schemas.openxmlformats.org/officeDocument/2006/relationships/image" Target="../media/image1537.png"/><Relationship Id="rId5" Type="http://schemas.openxmlformats.org/officeDocument/2006/relationships/image" Target="../media/image1518.png"/><Relationship Id="rId15" Type="http://schemas.openxmlformats.org/officeDocument/2006/relationships/image" Target="../media/image1528.png"/><Relationship Id="rId23" Type="http://schemas.openxmlformats.org/officeDocument/2006/relationships/image" Target="../media/image1536.png"/><Relationship Id="rId28" Type="http://schemas.openxmlformats.org/officeDocument/2006/relationships/image" Target="../media/image1541.png"/><Relationship Id="rId10" Type="http://schemas.openxmlformats.org/officeDocument/2006/relationships/image" Target="../media/image1523.png"/><Relationship Id="rId19" Type="http://schemas.openxmlformats.org/officeDocument/2006/relationships/image" Target="../media/image1532.png"/><Relationship Id="rId4" Type="http://schemas.openxmlformats.org/officeDocument/2006/relationships/image" Target="../media/image1517.png"/><Relationship Id="rId9" Type="http://schemas.openxmlformats.org/officeDocument/2006/relationships/image" Target="../media/image1522.png"/><Relationship Id="rId14" Type="http://schemas.openxmlformats.org/officeDocument/2006/relationships/image" Target="../media/image1527.png"/><Relationship Id="rId22" Type="http://schemas.openxmlformats.org/officeDocument/2006/relationships/image" Target="../media/image1535.png"/><Relationship Id="rId27" Type="http://schemas.openxmlformats.org/officeDocument/2006/relationships/image" Target="../media/image15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sz="4800" b="0" dirty="0"/>
              <a:t>Unit-6</a:t>
            </a:r>
            <a:br>
              <a:rPr lang="en-IN" sz="4800" b="0"/>
            </a:br>
            <a:r>
              <a:rPr lang="en-IN"/>
              <a:t>Matrices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IN" dirty="0"/>
              <a:t>dhvanik.zala@darshan.ac.in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IN" dirty="0"/>
              <a:t>8238588865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IN" dirty="0"/>
              <a:t>Humanities &amp; Science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/>
              <a:t>Prof. Dhvanik H. Zala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IN" b="1" dirty="0"/>
              <a:t>Mathematics-I</a:t>
            </a:r>
          </a:p>
          <a:p>
            <a:r>
              <a:rPr lang="en-IN" dirty="0"/>
              <a:t>GTU#(3110014)</a:t>
            </a:r>
          </a:p>
        </p:txBody>
      </p:sp>
      <p:pic>
        <p:nvPicPr>
          <p:cNvPr id="9" name="Picture Placeholder 8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4" r="2064"/>
          <a:stretch/>
        </p:blipFill>
        <p:spPr>
          <a:xfrm>
            <a:off x="353569" y="5211251"/>
            <a:ext cx="1481177" cy="1353599"/>
          </a:xfrm>
        </p:spPr>
      </p:pic>
    </p:spTree>
    <p:extLst>
      <p:ext uri="{BB962C8B-B14F-4D97-AF65-F5344CB8AC3E}">
        <p14:creationId xmlns:p14="http://schemas.microsoft.com/office/powerpoint/2010/main" val="36695675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38BFC70B-581A-4BAD-92D3-DB40ABD1ADAD}"/>
              </a:ext>
            </a:extLst>
          </p:cNvPr>
          <p:cNvGrpSpPr/>
          <p:nvPr/>
        </p:nvGrpSpPr>
        <p:grpSpPr>
          <a:xfrm>
            <a:off x="8098188" y="3529826"/>
            <a:ext cx="2900861" cy="1582990"/>
            <a:chOff x="8098188" y="3529826"/>
            <a:chExt cx="2900861" cy="1582990"/>
          </a:xfrm>
        </p:grpSpPr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24150A9D-3D22-485C-A255-D4048CDCF01D}"/>
                </a:ext>
              </a:extLst>
            </p:cNvPr>
            <p:cNvGrpSpPr/>
            <p:nvPr/>
          </p:nvGrpSpPr>
          <p:grpSpPr>
            <a:xfrm>
              <a:off x="8564487" y="3529826"/>
              <a:ext cx="2434562" cy="1582990"/>
              <a:chOff x="7853965" y="3516785"/>
              <a:chExt cx="2434562" cy="158299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7" name="Rectangle 46">
                    <a:extLst>
                      <a:ext uri="{FF2B5EF4-FFF2-40B4-BE49-F238E27FC236}">
                        <a16:creationId xmlns:a16="http://schemas.microsoft.com/office/drawing/2014/main" id="{750F1BEA-CACC-4891-B67E-5AE431AB3A2E}"/>
                      </a:ext>
                    </a:extLst>
                  </p:cNvPr>
                  <p:cNvSpPr/>
                  <p:nvPr/>
                </p:nvSpPr>
                <p:spPr>
                  <a:xfrm>
                    <a:off x="7853965" y="3516785"/>
                    <a:ext cx="2434562" cy="146600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accen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IN" sz="280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sz="2800" i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IN" sz="280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IN" sz="2800" b="0" i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IN" sz="2800" b="0" i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−2</m:t>
                                  </m:r>
                                </m:e>
                                <m:e>
                                  <m:r>
                                    <a:rPr lang="en-IN" sz="2800" b="0" i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IN" sz="2800" b="0" i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e>
                                  <m:r>
                                    <a:rPr lang="en-IN" sz="2800" b="0" i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e>
                                <m:e>
                                  <m:r>
                                    <a:rPr lang="en-IN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IN" sz="2800" b="0" i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eqArr>
                                    <m:eqArrPr>
                                      <m:ctrlPr>
                                        <a:rPr lang="en-IN" sz="28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r>
                                        <a:rPr lang="en-IN" sz="2800" b="0" i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  <m:e/>
                                  </m:eqArr>
                                </m:e>
                                <m:e>
                                  <m:r>
                                    <a:rPr lang="en-IN" sz="2800" b="0" i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−6</m:t>
                                  </m:r>
                                </m:e>
                              </m:mr>
                            </m:m>
                            <m: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</m:oMath>
                    </a14:m>
                    <a:r>
                      <a:rPr lang="en-IN" sz="2800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47" name="Rectangle 46">
                    <a:extLst>
                      <a:ext uri="{FF2B5EF4-FFF2-40B4-BE49-F238E27FC236}">
                        <a16:creationId xmlns:a16="http://schemas.microsoft.com/office/drawing/2014/main" id="{750F1BEA-CACC-4891-B67E-5AE431AB3A2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853965" y="3516785"/>
                    <a:ext cx="2434562" cy="1466003"/>
                  </a:xfrm>
                  <a:prstGeom prst="rect">
                    <a:avLst/>
                  </a:prstGeom>
                  <a:blipFill>
                    <a:blip r:embed="rId34"/>
                    <a:stretch>
                      <a:fillRect b="-3320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8" name="Rectangle 57">
                    <a:extLst>
                      <a:ext uri="{FF2B5EF4-FFF2-40B4-BE49-F238E27FC236}">
                        <a16:creationId xmlns:a16="http://schemas.microsoft.com/office/drawing/2014/main" id="{CC17A148-26EA-4D25-90C4-2373CDC4DE65}"/>
                      </a:ext>
                    </a:extLst>
                  </p:cNvPr>
                  <p:cNvSpPr/>
                  <p:nvPr/>
                </p:nvSpPr>
                <p:spPr>
                  <a:xfrm>
                    <a:off x="7960491" y="4576555"/>
                    <a:ext cx="2153987" cy="523220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IN" sz="2800" b="0" i="1" smtClean="0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      </m:t>
                          </m:r>
                          <m:r>
                            <a:rPr lang="en-IN" sz="2800" b="0" i="1" smtClean="0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a:rPr lang="en-IN" sz="2800" b="0" i="1" smtClean="0"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−6</m:t>
                          </m:r>
                        </m:oMath>
                      </m:oMathPara>
                    </a14:m>
                    <a:endParaRPr lang="en-IN" sz="2800" dirty="0"/>
                  </a:p>
                </p:txBody>
              </p:sp>
            </mc:Choice>
            <mc:Fallback xmlns="">
              <p:sp>
                <p:nvSpPr>
                  <p:cNvPr id="58" name="Rectangle 57">
                    <a:extLst>
                      <a:ext uri="{FF2B5EF4-FFF2-40B4-BE49-F238E27FC236}">
                        <a16:creationId xmlns:a16="http://schemas.microsoft.com/office/drawing/2014/main" id="{CC17A148-26EA-4D25-90C4-2373CDC4DE65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960491" y="4576555"/>
                    <a:ext cx="2153987" cy="523220"/>
                  </a:xfrm>
                  <a:prstGeom prst="rect">
                    <a:avLst/>
                  </a:prstGeom>
                  <a:blipFill>
                    <a:blip r:embed="rId3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9" name="Rectangle 58">
                    <a:extLst>
                      <a:ext uri="{FF2B5EF4-FFF2-40B4-BE49-F238E27FC236}">
                        <a16:creationId xmlns:a16="http://schemas.microsoft.com/office/drawing/2014/main" id="{78C5C402-9B08-4EAF-A68D-9F4E670444F8}"/>
                      </a:ext>
                    </a:extLst>
                  </p:cNvPr>
                  <p:cNvSpPr/>
                  <p:nvPr/>
                </p:nvSpPr>
                <p:spPr>
                  <a:xfrm>
                    <a:off x="7955861" y="3528936"/>
                    <a:ext cx="2153987" cy="52322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IN" sz="28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   </m:t>
                          </m:r>
                          <m:r>
                            <a:rPr lang="en-IN" sz="28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     </m:t>
                          </m:r>
                          <m:r>
                            <a:rPr lang="en-IN" sz="28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oMath>
                      </m:oMathPara>
                    </a14:m>
                    <a:endParaRPr lang="en-IN" sz="2800" dirty="0"/>
                  </a:p>
                </p:txBody>
              </p:sp>
            </mc:Choice>
            <mc:Fallback xmlns="">
              <p:sp>
                <p:nvSpPr>
                  <p:cNvPr id="59" name="Rectangle 58">
                    <a:extLst>
                      <a:ext uri="{FF2B5EF4-FFF2-40B4-BE49-F238E27FC236}">
                        <a16:creationId xmlns:a16="http://schemas.microsoft.com/office/drawing/2014/main" id="{78C5C402-9B08-4EAF-A68D-9F4E670444F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955861" y="3528936"/>
                    <a:ext cx="2153987" cy="523220"/>
                  </a:xfrm>
                  <a:prstGeom prst="rect">
                    <a:avLst/>
                  </a:prstGeom>
                  <a:blipFill>
                    <a:blip r:embed="rId3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082B41AE-1274-4B8A-9598-F6A2A0BC9297}"/>
                    </a:ext>
                  </a:extLst>
                </p:cNvPr>
                <p:cNvSpPr/>
                <p:nvPr/>
              </p:nvSpPr>
              <p:spPr>
                <a:xfrm>
                  <a:off x="8098188" y="3952521"/>
                  <a:ext cx="568195" cy="71120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32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~</m:t>
                        </m:r>
                      </m:oMath>
                    </m:oMathPara>
                  </a14:m>
                  <a:endParaRPr lang="en-IN" sz="32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082B41AE-1274-4B8A-9598-F6A2A0BC929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98188" y="3952521"/>
                  <a:ext cx="568195" cy="711201"/>
                </a:xfrm>
                <a:prstGeom prst="rect">
                  <a:avLst/>
                </a:prstGeom>
                <a:blipFill>
                  <a:blip r:embed="rId37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F6BDCE42-AA7A-4438-BF7F-C2A4EBD27E14}"/>
              </a:ext>
            </a:extLst>
          </p:cNvPr>
          <p:cNvGrpSpPr/>
          <p:nvPr/>
        </p:nvGrpSpPr>
        <p:grpSpPr>
          <a:xfrm>
            <a:off x="8641864" y="1578608"/>
            <a:ext cx="2893054" cy="1466003"/>
            <a:chOff x="8641864" y="1578608"/>
            <a:chExt cx="2893054" cy="1466003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74764C29-0C5D-4D0B-AF92-D6E4404E690E}"/>
                </a:ext>
              </a:extLst>
            </p:cNvPr>
            <p:cNvGrpSpPr/>
            <p:nvPr/>
          </p:nvGrpSpPr>
          <p:grpSpPr>
            <a:xfrm>
              <a:off x="9100356" y="1578608"/>
              <a:ext cx="2434562" cy="1466003"/>
              <a:chOff x="7639874" y="1525601"/>
              <a:chExt cx="2434562" cy="146600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Rectangle 19">
                    <a:extLst>
                      <a:ext uri="{FF2B5EF4-FFF2-40B4-BE49-F238E27FC236}">
                        <a16:creationId xmlns:a16="http://schemas.microsoft.com/office/drawing/2014/main" id="{861DB69A-A6AA-44D2-96E7-8D45C0B99C80}"/>
                      </a:ext>
                    </a:extLst>
                  </p:cNvPr>
                  <p:cNvSpPr/>
                  <p:nvPr/>
                </p:nvSpPr>
                <p:spPr>
                  <a:xfrm>
                    <a:off x="7639874" y="1525601"/>
                    <a:ext cx="2434562" cy="146600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accen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IN" sz="280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sz="2800" i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IN" sz="280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IN" sz="2800" b="0" i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IN" sz="2800" b="0" i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−2</m:t>
                                  </m:r>
                                </m:e>
                                <m:e>
                                  <m:r>
                                    <a:rPr lang="en-IN" sz="2800" b="0" i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IN" sz="2800" b="0" i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e>
                                  <m:r>
                                    <a:rPr lang="en-IN" sz="2800" b="0" i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e>
                                <m:e>
                                  <m:r>
                                    <a:rPr lang="en-IN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IN" sz="2800" b="0" i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eqArr>
                                    <m:eqArrPr>
                                      <m:ctrlPr>
                                        <a:rPr lang="en-IN" sz="28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r>
                                        <a:rPr lang="en-IN" sz="2800" b="0" i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  <m:e/>
                                  </m:eqArr>
                                </m:e>
                                <m:e>
                                  <m:r>
                                    <a:rPr lang="en-IN" sz="2800" b="0" i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−6</m:t>
                                  </m:r>
                                </m:e>
                              </m:mr>
                            </m:m>
                            <m: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</m:oMath>
                    </a14:m>
                    <a:r>
                      <a:rPr lang="en-IN" sz="2800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15" name="Rectangle 14">
                    <a:extLst>
                      <a:ext uri="{FF2B5EF4-FFF2-40B4-BE49-F238E27FC236}">
                        <a16:creationId xmlns:a16="http://schemas.microsoft.com/office/drawing/2014/main" id="{30C9FA2B-3F01-4309-B5B4-109308E7B82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39874" y="1525601"/>
                    <a:ext cx="2434562" cy="1466003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b="-3320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Rectangle 20">
                    <a:extLst>
                      <a:ext uri="{FF2B5EF4-FFF2-40B4-BE49-F238E27FC236}">
                        <a16:creationId xmlns:a16="http://schemas.microsoft.com/office/drawing/2014/main" id="{01F4DB5D-5231-4208-8AEF-47769DA35D58}"/>
                      </a:ext>
                    </a:extLst>
                  </p:cNvPr>
                  <p:cNvSpPr/>
                  <p:nvPr/>
                </p:nvSpPr>
                <p:spPr>
                  <a:xfrm>
                    <a:off x="7776571" y="2041962"/>
                    <a:ext cx="2239716" cy="52322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2        4      10</m:t>
                          </m:r>
                        </m:oMath>
                      </m:oMathPara>
                    </a14:m>
                    <a:endParaRPr lang="en-IN" sz="2800" dirty="0"/>
                  </a:p>
                </p:txBody>
              </p:sp>
            </mc:Choice>
            <mc:Fallback xmlns="">
              <p:sp>
                <p:nvSpPr>
                  <p:cNvPr id="21" name="Rectangle 20">
                    <a:extLst>
                      <a:ext uri="{FF2B5EF4-FFF2-40B4-BE49-F238E27FC236}">
                        <a16:creationId xmlns:a16="http://schemas.microsoft.com/office/drawing/2014/main" id="{01F4DB5D-5231-4208-8AEF-47769DA35D5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76571" y="2041962"/>
                    <a:ext cx="2239716" cy="523220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Rectangle 2">
                  <a:extLst>
                    <a:ext uri="{FF2B5EF4-FFF2-40B4-BE49-F238E27FC236}">
                      <a16:creationId xmlns:a16="http://schemas.microsoft.com/office/drawing/2014/main" id="{A786FA90-DC0F-468D-9613-E483B843C431}"/>
                    </a:ext>
                  </a:extLst>
                </p:cNvPr>
                <p:cNvSpPr/>
                <p:nvPr/>
              </p:nvSpPr>
              <p:spPr>
                <a:xfrm>
                  <a:off x="8641864" y="1974658"/>
                  <a:ext cx="568195" cy="71120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32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~</m:t>
                        </m:r>
                      </m:oMath>
                    </m:oMathPara>
                  </a14:m>
                  <a:endParaRPr lang="en-IN" sz="32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3" name="Rectangle 2">
                  <a:extLst>
                    <a:ext uri="{FF2B5EF4-FFF2-40B4-BE49-F238E27FC236}">
                      <a16:creationId xmlns:a16="http://schemas.microsoft.com/office/drawing/2014/main" id="{A786FA90-DC0F-468D-9613-E483B843C43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41864" y="1974658"/>
                  <a:ext cx="568195" cy="711201"/>
                </a:xfrm>
                <a:prstGeom prst="rect">
                  <a:avLst/>
                </a:prstGeom>
                <a:blipFill>
                  <a:blip r:embed="rId38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B39336F-C854-4AD1-875E-241BA6B22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Elementary Row Operations</a:t>
            </a:r>
          </a:p>
        </p:txBody>
      </p:sp>
      <p:sp>
        <p:nvSpPr>
          <p:cNvPr id="4" name="Content Placeholder 4">
            <a:extLst>
              <a:ext uri="{FF2B5EF4-FFF2-40B4-BE49-F238E27FC236}">
                <a16:creationId xmlns:a16="http://schemas.microsoft.com/office/drawing/2014/main" id="{82DCB767-DAF9-4F75-A0E7-4177CE7DC329}"/>
              </a:ext>
            </a:extLst>
          </p:cNvPr>
          <p:cNvSpPr txBox="1">
            <a:spLocks/>
          </p:cNvSpPr>
          <p:nvPr/>
        </p:nvSpPr>
        <p:spPr>
          <a:xfrm>
            <a:off x="-39362" y="783228"/>
            <a:ext cx="6559431" cy="463079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2800" dirty="0">
                <a:solidFill>
                  <a:srgbClr val="002060"/>
                </a:solidFill>
              </a:rPr>
              <a:t> Add a multiple of one row to another row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4F570DC0-3D00-4FDD-84F8-6069996AC9C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589979" y="711201"/>
                <a:ext cx="4602021" cy="601304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b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IN" sz="2800" b="1" dirty="0"/>
                  <a:t>Notation:</a:t>
                </a:r>
                <a:r>
                  <a:rPr lang="en-IN" sz="2800" dirty="0">
                    <a:solidFill>
                      <a:srgbClr val="00206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ij</m:t>
                        </m:r>
                      </m:sub>
                    </m:sSub>
                    <m:d>
                      <m:d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k</m:t>
                        </m:r>
                      </m:e>
                    </m:d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or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j</m:t>
                        </m:r>
                      </m:sub>
                    </m:sSub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k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</m:oMath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4F570DC0-3D00-4FDD-84F8-6069996AC9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9979" y="711201"/>
                <a:ext cx="4602021" cy="601304"/>
              </a:xfrm>
              <a:prstGeom prst="rect">
                <a:avLst/>
              </a:prstGeom>
              <a:blipFill>
                <a:blip r:embed="rId2"/>
                <a:stretch>
                  <a:fillRect l="-1589" t="-3061" b="-23469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2" name="Group 31">
            <a:extLst>
              <a:ext uri="{FF2B5EF4-FFF2-40B4-BE49-F238E27FC236}">
                <a16:creationId xmlns:a16="http://schemas.microsoft.com/office/drawing/2014/main" id="{FD2AF176-C122-47C2-B1A8-1FDEB12E1D47}"/>
              </a:ext>
            </a:extLst>
          </p:cNvPr>
          <p:cNvGrpSpPr/>
          <p:nvPr/>
        </p:nvGrpSpPr>
        <p:grpSpPr>
          <a:xfrm>
            <a:off x="514497" y="1525602"/>
            <a:ext cx="2434562" cy="1571429"/>
            <a:chOff x="514497" y="1525602"/>
            <a:chExt cx="2434562" cy="157142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DBAD0180-63C6-4436-8FD3-746DFDEF33D1}"/>
                    </a:ext>
                  </a:extLst>
                </p:cNvPr>
                <p:cNvSpPr/>
                <p:nvPr/>
              </p:nvSpPr>
              <p:spPr>
                <a:xfrm>
                  <a:off x="514497" y="1525602"/>
                  <a:ext cx="2434562" cy="146600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accen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IN" sz="28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i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IN" sz="2800" b="0" i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IN" sz="2800" b="0" i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</m:e>
                              <m:e>
                                <m:r>
                                  <a:rPr lang="en-IN" sz="2800" b="0" i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b="0" i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IN" sz="2800" b="0" i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b="0" i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eqArr>
                                  <m:eqArrPr>
                                    <m:ctrlPr>
                                      <a:rPr lang="en-IN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IN" sz="2800" b="0" i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e/>
                                </m:eqArr>
                              </m:e>
                              <m:e>
                                <m:r>
                                  <a:rPr lang="en-IN" sz="2800" b="0" i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−6</m:t>
                                </m:r>
                              </m:e>
                            </m:mr>
                          </m:m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a14:m>
                  <a:r>
                    <a:rPr lang="en-IN" sz="2800" dirty="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DBAD0180-63C6-4436-8FD3-746DFDEF33D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4497" y="1525602"/>
                  <a:ext cx="2434562" cy="1466003"/>
                </a:xfrm>
                <a:prstGeom prst="rect">
                  <a:avLst/>
                </a:prstGeom>
                <a:blipFill>
                  <a:blip r:embed="rId3"/>
                  <a:stretch>
                    <a:fillRect b="-3320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ADA25BAE-8D80-44C0-B73C-87DDC3CD573A}"/>
                    </a:ext>
                  </a:extLst>
                </p:cNvPr>
                <p:cNvSpPr/>
                <p:nvPr/>
              </p:nvSpPr>
              <p:spPr>
                <a:xfrm>
                  <a:off x="657081" y="2573811"/>
                  <a:ext cx="2153987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chemeClr val="accent3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      </m:t>
                        </m:r>
                        <m:r>
                          <a:rPr lang="en-IN" sz="2800" b="0" i="1" smtClean="0">
                            <a:solidFill>
                              <a:schemeClr val="accent3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   </m:t>
                        </m:r>
                        <m:r>
                          <a:rPr lang="en-IN" sz="2800" b="0" i="1" smtClean="0">
                            <a:solidFill>
                              <a:schemeClr val="accent3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−6</m:t>
                        </m:r>
                      </m:oMath>
                    </m:oMathPara>
                  </a14:m>
                  <a:endParaRPr lang="en-IN" sz="2800" dirty="0"/>
                </a:p>
              </p:txBody>
            </p:sp>
          </mc:Choice>
          <mc:Fallback xmlns="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ADA25BAE-8D80-44C0-B73C-87DDC3CD573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7081" y="2573811"/>
                  <a:ext cx="2153987" cy="52322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DD6EE73A-4097-45A3-A8A8-EF9CF24D2C8E}"/>
                    </a:ext>
                  </a:extLst>
                </p:cNvPr>
                <p:cNvSpPr/>
                <p:nvPr/>
              </p:nvSpPr>
              <p:spPr>
                <a:xfrm>
                  <a:off x="657082" y="2050001"/>
                  <a:ext cx="2161168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2       4       10</m:t>
                        </m:r>
                      </m:oMath>
                    </m:oMathPara>
                  </a14:m>
                  <a:endParaRPr lang="en-IN" sz="2800" dirty="0"/>
                </a:p>
              </p:txBody>
            </p:sp>
          </mc:Choice>
          <mc:Fallback xmlns="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DD6EE73A-4097-45A3-A8A8-EF9CF24D2C8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7082" y="2050001"/>
                  <a:ext cx="2161168" cy="52322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8FBBF25A-AFD4-44FA-A28C-51B3F35D7BD3}"/>
                    </a:ext>
                  </a:extLst>
                </p:cNvPr>
                <p:cNvSpPr/>
                <p:nvPr/>
              </p:nvSpPr>
              <p:spPr>
                <a:xfrm>
                  <a:off x="623734" y="1530622"/>
                  <a:ext cx="2153987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   </m:t>
                        </m:r>
                        <m:r>
                          <a:rPr lang="en-IN" sz="2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     </m:t>
                        </m:r>
                        <m:r>
                          <a:rPr lang="en-IN" sz="2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oMath>
                    </m:oMathPara>
                  </a14:m>
                  <a:endParaRPr lang="en-IN" sz="2800" dirty="0"/>
                </a:p>
              </p:txBody>
            </p:sp>
          </mc:Choice>
          <mc:Fallback xmlns="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8FBBF25A-AFD4-44FA-A28C-51B3F35D7BD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3734" y="1530622"/>
                  <a:ext cx="2153987" cy="52322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D359269-570D-4B5D-9C79-C2CC3D749945}"/>
                  </a:ext>
                </a:extLst>
              </p:cNvPr>
              <p:cNvSpPr/>
              <p:nvPr/>
            </p:nvSpPr>
            <p:spPr>
              <a:xfrm>
                <a:off x="3122609" y="1224449"/>
                <a:ext cx="76322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D359269-570D-4B5D-9C79-C2CC3D74994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2609" y="1224449"/>
                <a:ext cx="763222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Arrow: Right 12">
            <a:extLst>
              <a:ext uri="{FF2B5EF4-FFF2-40B4-BE49-F238E27FC236}">
                <a16:creationId xmlns:a16="http://schemas.microsoft.com/office/drawing/2014/main" id="{68517139-553E-42F5-B9DD-B0E7387741D1}"/>
              </a:ext>
            </a:extLst>
          </p:cNvPr>
          <p:cNvSpPr/>
          <p:nvPr/>
        </p:nvSpPr>
        <p:spPr>
          <a:xfrm>
            <a:off x="4374235" y="1557433"/>
            <a:ext cx="4099557" cy="1519010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</a:pPr>
            <a:endParaRPr lang="en-IN" sz="28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3A0CD49C-20BE-4C4D-B35D-63960C3B8EB7}"/>
                  </a:ext>
                </a:extLst>
              </p:cNvPr>
              <p:cNvSpPr/>
              <p:nvPr/>
            </p:nvSpPr>
            <p:spPr>
              <a:xfrm>
                <a:off x="4898430" y="2032496"/>
                <a:ext cx="78085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N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e>
                      </m:d>
                    </m:oMath>
                  </m:oMathPara>
                </a14:m>
                <a:endParaRPr lang="en-IN" sz="28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3A0CD49C-20BE-4C4D-B35D-63960C3B8E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8430" y="2032496"/>
                <a:ext cx="780855" cy="523220"/>
              </a:xfrm>
              <a:prstGeom prst="rect">
                <a:avLst/>
              </a:prstGeom>
              <a:blipFill>
                <a:blip r:embed="rId3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9F88B253-F1BD-4B83-83C3-7BB114B24655}"/>
                  </a:ext>
                </a:extLst>
              </p:cNvPr>
              <p:cNvSpPr/>
              <p:nvPr/>
            </p:nvSpPr>
            <p:spPr>
              <a:xfrm>
                <a:off x="4364353" y="2032496"/>
                <a:ext cx="85478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1" i="0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𝐑</m:t>
                          </m:r>
                        </m:e>
                        <m:sub>
                          <m:r>
                            <a:rPr lang="en-IN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IN" sz="2800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IN" sz="28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9F88B253-F1BD-4B83-83C3-7BB114B246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4353" y="2032496"/>
                <a:ext cx="854785" cy="523220"/>
              </a:xfrm>
              <a:prstGeom prst="rect">
                <a:avLst/>
              </a:prstGeom>
              <a:blipFill>
                <a:blip r:embed="rId4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D7057056-B380-4737-A35F-F6CB566E093F}"/>
                  </a:ext>
                </a:extLst>
              </p:cNvPr>
              <p:cNvSpPr/>
              <p:nvPr/>
            </p:nvSpPr>
            <p:spPr>
              <a:xfrm>
                <a:off x="5983170" y="2041962"/>
                <a:ext cx="104355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1" i="0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𝐑</m:t>
                          </m:r>
                        </m:e>
                        <m:sub>
                          <m:r>
                            <a:rPr lang="en-IN" sz="28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IN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IN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D7057056-B380-4737-A35F-F6CB566E09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3170" y="2041962"/>
                <a:ext cx="1043554" cy="523220"/>
              </a:xfrm>
              <a:prstGeom prst="rect">
                <a:avLst/>
              </a:prstGeom>
              <a:blipFill>
                <a:blip r:embed="rId4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B4FFAD73-60CD-440F-9BA0-F6E4DF43D92F}"/>
                  </a:ext>
                </a:extLst>
              </p:cNvPr>
              <p:cNvSpPr/>
              <p:nvPr/>
            </p:nvSpPr>
            <p:spPr>
              <a:xfrm>
                <a:off x="6756458" y="2032496"/>
                <a:ext cx="120892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IN" sz="28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sz="28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e>
                    </m:d>
                    <m:sSub>
                      <m:sSubPr>
                        <m:ctrlPr>
                          <a:rPr lang="en-IN" sz="28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b="1" i="0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𝐑</m:t>
                        </m:r>
                      </m:e>
                      <m:sub>
                        <m:r>
                          <a:rPr lang="en-IN" sz="2800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endParaRPr lang="en-IN" sz="28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B4FFAD73-60CD-440F-9BA0-F6E4DF43D9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6458" y="2032496"/>
                <a:ext cx="1208921" cy="523220"/>
              </a:xfrm>
              <a:prstGeom prst="rect">
                <a:avLst/>
              </a:prstGeom>
              <a:blipFill>
                <a:blip r:embed="rId4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9823317A-F8B8-4ECE-8B76-BF79579EBEA7}"/>
                  </a:ext>
                </a:extLst>
              </p:cNvPr>
              <p:cNvSpPr/>
              <p:nvPr/>
            </p:nvSpPr>
            <p:spPr>
              <a:xfrm>
                <a:off x="5521081" y="2041962"/>
                <a:ext cx="60625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or</m:t>
                      </m:r>
                    </m:oMath>
                  </m:oMathPara>
                </a14:m>
                <a:endParaRPr lang="en-IN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9823317A-F8B8-4ECE-8B76-BF79579EBE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1081" y="2041962"/>
                <a:ext cx="606256" cy="523220"/>
              </a:xfrm>
              <a:prstGeom prst="rect">
                <a:avLst/>
              </a:prstGeom>
              <a:blipFill>
                <a:blip r:embed="rId4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0E6F085E-2A18-47CA-BBD0-76D6F20C4DDA}"/>
                  </a:ext>
                </a:extLst>
              </p:cNvPr>
              <p:cNvSpPr/>
              <p:nvPr/>
            </p:nvSpPr>
            <p:spPr>
              <a:xfrm>
                <a:off x="9240643" y="1560697"/>
                <a:ext cx="215398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en-IN" sz="28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−2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     </m:t>
                      </m:r>
                      <m:r>
                        <a:rPr lang="en-IN" sz="28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0E6F085E-2A18-47CA-BBD0-76D6F20C4D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40643" y="1560697"/>
                <a:ext cx="2153987" cy="523220"/>
              </a:xfrm>
              <a:prstGeom prst="rect">
                <a:avLst/>
              </a:prstGeom>
              <a:blipFill>
                <a:blip r:embed="rId4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0BDB7CA4-7384-4659-8AB1-4E10EC44848C}"/>
                  </a:ext>
                </a:extLst>
              </p:cNvPr>
              <p:cNvSpPr/>
              <p:nvPr/>
            </p:nvSpPr>
            <p:spPr>
              <a:xfrm>
                <a:off x="620144" y="1535642"/>
                <a:ext cx="215398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en-IN" sz="28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−2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     </m:t>
                      </m:r>
                      <m:r>
                        <a:rPr lang="en-IN" sz="28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0BDB7CA4-7384-4659-8AB1-4E10EC4484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144" y="1535642"/>
                <a:ext cx="2153987" cy="5232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70461F6C-970F-4207-8795-B3F987312429}"/>
                  </a:ext>
                </a:extLst>
              </p:cNvPr>
              <p:cNvSpPr/>
              <p:nvPr/>
            </p:nvSpPr>
            <p:spPr>
              <a:xfrm>
                <a:off x="2651926" y="3151488"/>
                <a:ext cx="52290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70461F6C-970F-4207-8795-B3F9873124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1926" y="3151488"/>
                <a:ext cx="522900" cy="52322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0E69C4B7-7A3A-471E-BB29-EAD98D1ED3B1}"/>
                  </a:ext>
                </a:extLst>
              </p:cNvPr>
              <p:cNvSpPr/>
              <p:nvPr/>
            </p:nvSpPr>
            <p:spPr>
              <a:xfrm>
                <a:off x="3644918" y="3132514"/>
                <a:ext cx="693119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0E69C4B7-7A3A-471E-BB29-EAD98D1ED3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4918" y="3132514"/>
                <a:ext cx="693119" cy="52322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962A5F19-E77E-4510-91DE-D6380EEB961F}"/>
                  </a:ext>
                </a:extLst>
              </p:cNvPr>
              <p:cNvSpPr/>
              <p:nvPr/>
            </p:nvSpPr>
            <p:spPr>
              <a:xfrm>
                <a:off x="3991477" y="3132514"/>
                <a:ext cx="2432397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    −6     15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962A5F19-E77E-4510-91DE-D6380EEB96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1477" y="3132514"/>
                <a:ext cx="2432397" cy="52322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DCD7B284-C6C9-4BEA-8177-A3A9C5674213}"/>
                  </a:ext>
                </a:extLst>
              </p:cNvPr>
              <p:cNvSpPr/>
              <p:nvPr/>
            </p:nvSpPr>
            <p:spPr>
              <a:xfrm>
                <a:off x="653819" y="2579405"/>
                <a:ext cx="2153987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      </m:t>
                      </m:r>
                      <m:r>
                        <a:rPr lang="en-IN" sz="2800" b="0" i="1" smtClean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en-IN" sz="2800" b="0" i="1" smtClean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−6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DCD7B284-C6C9-4BEA-8177-A3A9C56742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819" y="2579405"/>
                <a:ext cx="2153987" cy="52322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D578760B-3129-4198-A392-86668B737F5B}"/>
                  </a:ext>
                </a:extLst>
              </p:cNvPr>
              <p:cNvSpPr/>
              <p:nvPr/>
            </p:nvSpPr>
            <p:spPr>
              <a:xfrm>
                <a:off x="3681592" y="3631476"/>
                <a:ext cx="53412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D578760B-3129-4198-A392-86668B737F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1592" y="3631476"/>
                <a:ext cx="534121" cy="52322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6112843-CBF5-447A-AD85-515236A03A58}"/>
              </a:ext>
            </a:extLst>
          </p:cNvPr>
          <p:cNvCxnSpPr>
            <a:cxnSpLocks/>
          </p:cNvCxnSpPr>
          <p:nvPr/>
        </p:nvCxnSpPr>
        <p:spPr>
          <a:xfrm>
            <a:off x="4147562" y="4197928"/>
            <a:ext cx="2160000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8EDB8439-D821-4E9D-AB8F-5611FBDA95CC}"/>
                  </a:ext>
                </a:extLst>
              </p:cNvPr>
              <p:cNvSpPr/>
              <p:nvPr/>
            </p:nvSpPr>
            <p:spPr>
              <a:xfrm>
                <a:off x="4012607" y="4270727"/>
                <a:ext cx="2429909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en-IN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−3</m:t>
                      </m:r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       </m:t>
                      </m:r>
                      <m:r>
                        <a:rPr lang="en-IN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9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8EDB8439-D821-4E9D-AB8F-5611FBDA95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2607" y="4270727"/>
                <a:ext cx="2429909" cy="52322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4ED0B308-3111-4C6F-B286-F8678D158092}"/>
                  </a:ext>
                </a:extLst>
              </p:cNvPr>
              <p:cNvSpPr/>
              <p:nvPr/>
            </p:nvSpPr>
            <p:spPr>
              <a:xfrm>
                <a:off x="3027002" y="2330259"/>
                <a:ext cx="101668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R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4ED0B308-3111-4C6F-B286-F8678D1580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7002" y="2330259"/>
                <a:ext cx="1016689" cy="52322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ADF5500-383F-4DEC-8793-2FC3712D349D}"/>
              </a:ext>
            </a:extLst>
          </p:cNvPr>
          <p:cNvCxnSpPr>
            <a:cxnSpLocks/>
          </p:cNvCxnSpPr>
          <p:nvPr/>
        </p:nvCxnSpPr>
        <p:spPr>
          <a:xfrm flipH="1">
            <a:off x="2943356" y="1774897"/>
            <a:ext cx="1121728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9C490C75-209A-47A2-829E-A857F6FFFE17}"/>
              </a:ext>
            </a:extLst>
          </p:cNvPr>
          <p:cNvGrpSpPr/>
          <p:nvPr/>
        </p:nvGrpSpPr>
        <p:grpSpPr>
          <a:xfrm>
            <a:off x="2943356" y="1774897"/>
            <a:ext cx="1121728" cy="1073427"/>
            <a:chOff x="2943356" y="1774897"/>
            <a:chExt cx="1121728" cy="1073427"/>
          </a:xfrm>
        </p:grpSpPr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98E5F4B-801F-4711-824C-4527B101E34E}"/>
                </a:ext>
              </a:extLst>
            </p:cNvPr>
            <p:cNvCxnSpPr/>
            <p:nvPr/>
          </p:nvCxnSpPr>
          <p:spPr>
            <a:xfrm>
              <a:off x="4065084" y="1774897"/>
              <a:ext cx="0" cy="1073427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EBB54787-6FF8-436A-A0F4-6A15322EE1B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43356" y="2844124"/>
              <a:ext cx="1121728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B6B27B9A-E522-4B9C-A936-6A934C29C33D}"/>
                  </a:ext>
                </a:extLst>
              </p:cNvPr>
              <p:cNvSpPr/>
              <p:nvPr/>
            </p:nvSpPr>
            <p:spPr>
              <a:xfrm>
                <a:off x="3125460" y="1209898"/>
                <a:ext cx="76322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B6B27B9A-E522-4B9C-A936-6A934C29C3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5460" y="1209898"/>
                <a:ext cx="763222" cy="523220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1" name="Group 60">
            <a:extLst>
              <a:ext uri="{FF2B5EF4-FFF2-40B4-BE49-F238E27FC236}">
                <a16:creationId xmlns:a16="http://schemas.microsoft.com/office/drawing/2014/main" id="{F0404CC0-D6FB-48FB-943C-7770423D7C62}"/>
              </a:ext>
            </a:extLst>
          </p:cNvPr>
          <p:cNvGrpSpPr/>
          <p:nvPr/>
        </p:nvGrpSpPr>
        <p:grpSpPr>
          <a:xfrm>
            <a:off x="520385" y="3528936"/>
            <a:ext cx="2434562" cy="1571429"/>
            <a:chOff x="520385" y="3661456"/>
            <a:chExt cx="2434562" cy="157142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A521AF54-256C-4F85-8CCB-A53B87F5F5A1}"/>
                    </a:ext>
                  </a:extLst>
                </p:cNvPr>
                <p:cNvSpPr/>
                <p:nvPr/>
              </p:nvSpPr>
              <p:spPr>
                <a:xfrm>
                  <a:off x="520385" y="3661456"/>
                  <a:ext cx="2434562" cy="146600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accen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IN" sz="28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i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IN" sz="2800" b="0" i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IN" sz="2800" b="0" i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</m:e>
                              <m:e>
                                <m:r>
                                  <a:rPr lang="en-IN" sz="2800" b="0" i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b="0" i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IN" sz="2800" b="0" i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b="0" i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eqArr>
                                  <m:eqArrPr>
                                    <m:ctrlPr>
                                      <a:rPr lang="en-IN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IN" sz="2800" b="0" i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e/>
                                </m:eqArr>
                              </m:e>
                              <m:e>
                                <m:r>
                                  <a:rPr lang="en-IN" sz="2800" b="0" i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−6</m:t>
                                </m:r>
                              </m:e>
                            </m:mr>
                          </m:m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a14:m>
                  <a:r>
                    <a:rPr lang="en-IN" sz="2800" dirty="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A521AF54-256C-4F85-8CCB-A53B87F5F5A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0385" y="3661456"/>
                  <a:ext cx="2434562" cy="1466003"/>
                </a:xfrm>
                <a:prstGeom prst="rect">
                  <a:avLst/>
                </a:prstGeom>
                <a:blipFill>
                  <a:blip r:embed="rId25"/>
                  <a:stretch>
                    <a:fillRect b="-3750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A0F80ADB-C532-4630-8E10-F7CC77BF64C1}"/>
                    </a:ext>
                  </a:extLst>
                </p:cNvPr>
                <p:cNvSpPr/>
                <p:nvPr/>
              </p:nvSpPr>
              <p:spPr>
                <a:xfrm>
                  <a:off x="662969" y="4709665"/>
                  <a:ext cx="2153987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chemeClr val="accent3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      </m:t>
                        </m:r>
                        <m:r>
                          <a:rPr lang="en-IN" sz="2800" b="0" i="1" smtClean="0">
                            <a:solidFill>
                              <a:schemeClr val="accent3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   </m:t>
                        </m:r>
                        <m:r>
                          <a:rPr lang="en-IN" sz="2800" b="0" i="1" smtClean="0">
                            <a:solidFill>
                              <a:schemeClr val="accent3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−6</m:t>
                        </m:r>
                      </m:oMath>
                    </m:oMathPara>
                  </a14:m>
                  <a:endParaRPr lang="en-IN" sz="2800" dirty="0"/>
                </a:p>
              </p:txBody>
            </p:sp>
          </mc:Choice>
          <mc:Fallback xmlns=""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A0F80ADB-C532-4630-8E10-F7CC77BF64C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2969" y="4709665"/>
                  <a:ext cx="2153987" cy="523220"/>
                </a:xfrm>
                <a:prstGeom prst="rect">
                  <a:avLst/>
                </a:prstGeom>
                <a:blipFill>
                  <a:blip r:embed="rId2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21BE7705-1457-427E-BE3D-1E21FEEFDA6A}"/>
                    </a:ext>
                  </a:extLst>
                </p:cNvPr>
                <p:cNvSpPr/>
                <p:nvPr/>
              </p:nvSpPr>
              <p:spPr>
                <a:xfrm>
                  <a:off x="662970" y="4185855"/>
                  <a:ext cx="2161168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2       4       10</m:t>
                        </m:r>
                      </m:oMath>
                    </m:oMathPara>
                  </a14:m>
                  <a:endParaRPr lang="en-IN" sz="2800" dirty="0"/>
                </a:p>
              </p:txBody>
            </p:sp>
          </mc:Choice>
          <mc:Fallback xmlns=""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21BE7705-1457-427E-BE3D-1E21FEEFDA6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2970" y="4185855"/>
                  <a:ext cx="2161168" cy="523220"/>
                </a:xfrm>
                <a:prstGeom prst="rect">
                  <a:avLst/>
                </a:prstGeom>
                <a:blipFill>
                  <a:blip r:embed="rId2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395F8571-4F7E-41B4-B0D1-1FE7A625CBB6}"/>
                    </a:ext>
                  </a:extLst>
                </p:cNvPr>
                <p:cNvSpPr/>
                <p:nvPr/>
              </p:nvSpPr>
              <p:spPr>
                <a:xfrm>
                  <a:off x="629622" y="3666476"/>
                  <a:ext cx="2153987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   </m:t>
                        </m:r>
                        <m:r>
                          <a:rPr lang="en-IN" sz="2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     </m:t>
                        </m:r>
                        <m:r>
                          <a:rPr lang="en-IN" sz="2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oMath>
                    </m:oMathPara>
                  </a14:m>
                  <a:endParaRPr lang="en-IN" sz="2800" dirty="0"/>
                </a:p>
              </p:txBody>
            </p:sp>
          </mc:Choice>
          <mc:Fallback xmlns=""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395F8571-4F7E-41B4-B0D1-1FE7A625CBB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9622" y="3666476"/>
                  <a:ext cx="2153987" cy="523220"/>
                </a:xfrm>
                <a:prstGeom prst="rect">
                  <a:avLst/>
                </a:prstGeom>
                <a:blipFill>
                  <a:blip r:embed="rId2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5" name="Arrow: Right 44">
            <a:extLst>
              <a:ext uri="{FF2B5EF4-FFF2-40B4-BE49-F238E27FC236}">
                <a16:creationId xmlns:a16="http://schemas.microsoft.com/office/drawing/2014/main" id="{55396470-95A2-4E1E-914F-2C0E9546A857}"/>
              </a:ext>
            </a:extLst>
          </p:cNvPr>
          <p:cNvSpPr/>
          <p:nvPr/>
        </p:nvSpPr>
        <p:spPr>
          <a:xfrm>
            <a:off x="4346198" y="3561816"/>
            <a:ext cx="3386225" cy="1519010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</a:pPr>
            <a:endParaRPr lang="en-IN" sz="28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3645C4C2-34F2-4780-8CB6-1EF772788BC0}"/>
                  </a:ext>
                </a:extLst>
              </p:cNvPr>
              <p:cNvSpPr/>
              <p:nvPr/>
            </p:nvSpPr>
            <p:spPr>
              <a:xfrm>
                <a:off x="663340" y="4046512"/>
                <a:ext cx="216116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2       4       10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3645C4C2-34F2-4780-8CB6-1EF772788B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340" y="4046512"/>
                <a:ext cx="2161168" cy="523220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0E866C36-79BD-4036-9E32-B6E41003685A}"/>
                  </a:ext>
                </a:extLst>
              </p:cNvPr>
              <p:cNvSpPr/>
              <p:nvPr/>
            </p:nvSpPr>
            <p:spPr>
              <a:xfrm>
                <a:off x="3082236" y="4321443"/>
                <a:ext cx="101668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R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0E866C36-79BD-4036-9E32-B6E4100368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2236" y="4321443"/>
                <a:ext cx="1016689" cy="523220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78A30288-327A-4C64-A32E-6E7E4BB7F469}"/>
              </a:ext>
            </a:extLst>
          </p:cNvPr>
          <p:cNvCxnSpPr>
            <a:cxnSpLocks/>
          </p:cNvCxnSpPr>
          <p:nvPr/>
        </p:nvCxnSpPr>
        <p:spPr>
          <a:xfrm flipH="1">
            <a:off x="2998590" y="3766081"/>
            <a:ext cx="1121728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Group 50">
            <a:extLst>
              <a:ext uri="{FF2B5EF4-FFF2-40B4-BE49-F238E27FC236}">
                <a16:creationId xmlns:a16="http://schemas.microsoft.com/office/drawing/2014/main" id="{A4CAE3D6-D415-4316-BC61-C95DB7E74D54}"/>
              </a:ext>
            </a:extLst>
          </p:cNvPr>
          <p:cNvGrpSpPr/>
          <p:nvPr/>
        </p:nvGrpSpPr>
        <p:grpSpPr>
          <a:xfrm>
            <a:off x="2998590" y="3766086"/>
            <a:ext cx="1121728" cy="562495"/>
            <a:chOff x="2943356" y="1774897"/>
            <a:chExt cx="1121728" cy="468000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7C70A388-AFEB-4DC6-B61D-385A7FDCCF4F}"/>
                </a:ext>
              </a:extLst>
            </p:cNvPr>
            <p:cNvCxnSpPr/>
            <p:nvPr/>
          </p:nvCxnSpPr>
          <p:spPr>
            <a:xfrm>
              <a:off x="4065084" y="1774897"/>
              <a:ext cx="0" cy="46800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D71CDCD1-F714-4F4C-8B6B-ADD9E0FF22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43356" y="2236857"/>
              <a:ext cx="1121728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0DD39FE9-0980-4A4E-B28D-DF312F1AD54C}"/>
                  </a:ext>
                </a:extLst>
              </p:cNvPr>
              <p:cNvSpPr/>
              <p:nvPr/>
            </p:nvSpPr>
            <p:spPr>
              <a:xfrm>
                <a:off x="3005923" y="3291584"/>
                <a:ext cx="103092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</m:e>
                      </m:d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0DD39FE9-0980-4A4E-B28D-DF312F1AD5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5923" y="3291584"/>
                <a:ext cx="1030923" cy="523220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5F481555-C40F-4D2F-A602-188092C8E221}"/>
                  </a:ext>
                </a:extLst>
              </p:cNvPr>
              <p:cNvSpPr/>
              <p:nvPr/>
            </p:nvSpPr>
            <p:spPr>
              <a:xfrm>
                <a:off x="5610290" y="4050912"/>
                <a:ext cx="104695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N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IN" sz="2800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5F481555-C40F-4D2F-A602-188092C8E2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0290" y="4050912"/>
                <a:ext cx="1046953" cy="523220"/>
              </a:xfrm>
              <a:prstGeom prst="rect">
                <a:avLst/>
              </a:prstGeom>
              <a:blipFill>
                <a:blip r:embed="rId4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9501297F-1150-4AF1-A110-3A9DE4D7FC49}"/>
                  </a:ext>
                </a:extLst>
              </p:cNvPr>
              <p:cNvSpPr/>
              <p:nvPr/>
            </p:nvSpPr>
            <p:spPr>
              <a:xfrm>
                <a:off x="4952229" y="4050912"/>
                <a:ext cx="85478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1" i="0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𝐑</m:t>
                          </m:r>
                        </m:e>
                        <m:sub>
                          <m:r>
                            <a:rPr lang="en-IN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IN" sz="2800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IN" sz="28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9501297F-1150-4AF1-A110-3A9DE4D7FC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2229" y="4050912"/>
                <a:ext cx="854785" cy="523220"/>
              </a:xfrm>
              <a:prstGeom prst="rect">
                <a:avLst/>
              </a:prstGeom>
              <a:blipFill>
                <a:blip r:embed="rId4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C9C48B30-BA0C-43C8-A84B-234D16BBCE1C}"/>
                  </a:ext>
                </a:extLst>
              </p:cNvPr>
              <p:cNvSpPr/>
              <p:nvPr/>
            </p:nvSpPr>
            <p:spPr>
              <a:xfrm>
                <a:off x="632573" y="3536741"/>
                <a:ext cx="215398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en-IN" sz="28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−2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     </m:t>
                      </m:r>
                      <m:r>
                        <a:rPr lang="en-IN" sz="28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C9C48B30-BA0C-43C8-A84B-234D16BBCE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573" y="3536741"/>
                <a:ext cx="2153987" cy="523220"/>
              </a:xfrm>
              <a:prstGeom prst="rect">
                <a:avLst/>
              </a:prstGeom>
              <a:blipFill>
                <a:blip r:embed="rId4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5752E755-7598-4374-BF3E-B4F60B6C175C}"/>
                  </a:ext>
                </a:extLst>
              </p:cNvPr>
              <p:cNvSpPr/>
              <p:nvPr/>
            </p:nvSpPr>
            <p:spPr>
              <a:xfrm>
                <a:off x="2661178" y="5074056"/>
                <a:ext cx="52290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5752E755-7598-4374-BF3E-B4F60B6C17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1178" y="5074056"/>
                <a:ext cx="522900" cy="523220"/>
              </a:xfrm>
              <a:prstGeom prst="rect">
                <a:avLst/>
              </a:prstGeom>
              <a:blipFill>
                <a:blip r:embed="rId4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C2996B8F-13BB-4B76-80B7-D501FF86A9B7}"/>
                  </a:ext>
                </a:extLst>
              </p:cNvPr>
              <p:cNvSpPr/>
              <p:nvPr/>
            </p:nvSpPr>
            <p:spPr>
              <a:xfrm>
                <a:off x="3958992" y="5092994"/>
                <a:ext cx="693119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C2996B8F-13BB-4B76-80B7-D501FF86A9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8992" y="5092994"/>
                <a:ext cx="693119" cy="523220"/>
              </a:xfrm>
              <a:prstGeom prst="rect">
                <a:avLst/>
              </a:prstGeom>
              <a:blipFill>
                <a:blip r:embed="rId4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74010044-49DA-4BC0-A411-C4B2B3E0B203}"/>
                  </a:ext>
                </a:extLst>
              </p:cNvPr>
              <p:cNvSpPr/>
              <p:nvPr/>
            </p:nvSpPr>
            <p:spPr>
              <a:xfrm>
                <a:off x="4315980" y="5092994"/>
                <a:ext cx="2429910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−2      4 −10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74010044-49DA-4BC0-A411-C4B2B3E0B2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5980" y="5092994"/>
                <a:ext cx="2429910" cy="523220"/>
              </a:xfrm>
              <a:prstGeom prst="rect">
                <a:avLst/>
              </a:prstGeom>
              <a:blipFill>
                <a:blip r:embed="rId5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3F55EA54-B693-4263-9D5F-CEF87DA1824F}"/>
              </a:ext>
            </a:extLst>
          </p:cNvPr>
          <p:cNvCxnSpPr>
            <a:cxnSpLocks/>
          </p:cNvCxnSpPr>
          <p:nvPr/>
        </p:nvCxnSpPr>
        <p:spPr>
          <a:xfrm>
            <a:off x="4524812" y="6046605"/>
            <a:ext cx="2160000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FCD19CC3-5849-4D89-BF76-92531C484FAC}"/>
                  </a:ext>
                </a:extLst>
              </p:cNvPr>
              <p:cNvSpPr/>
              <p:nvPr/>
            </p:nvSpPr>
            <p:spPr>
              <a:xfrm>
                <a:off x="3998601" y="5504522"/>
                <a:ext cx="53412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FCD19CC3-5849-4D89-BF76-92531C484F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8601" y="5504522"/>
                <a:ext cx="534121" cy="523220"/>
              </a:xfrm>
              <a:prstGeom prst="rect">
                <a:avLst/>
              </a:prstGeom>
              <a:blipFill>
                <a:blip r:embed="rId5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9CD469E9-6624-444B-B520-CCBCE6ACD87E}"/>
                  </a:ext>
                </a:extLst>
              </p:cNvPr>
              <p:cNvSpPr/>
              <p:nvPr/>
            </p:nvSpPr>
            <p:spPr>
              <a:xfrm>
                <a:off x="4358584" y="6097005"/>
                <a:ext cx="2432397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      </m:t>
                      </m:r>
                      <m:r>
                        <a:rPr lang="en-IN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       </m:t>
                      </m:r>
                      <m:r>
                        <a:rPr lang="en-IN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9CD469E9-6624-444B-B520-CCBCE6ACD8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8584" y="6097005"/>
                <a:ext cx="2432397" cy="523220"/>
              </a:xfrm>
              <a:prstGeom prst="rect">
                <a:avLst/>
              </a:prstGeom>
              <a:blipFill>
                <a:blip r:embed="rId5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140758E5-2464-4B1E-9B5E-AD548D4ACC67}"/>
                  </a:ext>
                </a:extLst>
              </p:cNvPr>
              <p:cNvSpPr/>
              <p:nvPr/>
            </p:nvSpPr>
            <p:spPr>
              <a:xfrm>
                <a:off x="3009657" y="3292957"/>
                <a:ext cx="103092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</m:e>
                      </m:d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140758E5-2464-4B1E-9B5E-AD548D4ACC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9657" y="3292957"/>
                <a:ext cx="1030923" cy="523220"/>
              </a:xfrm>
              <a:prstGeom prst="rect">
                <a:avLst/>
              </a:prstGeom>
              <a:blipFill>
                <a:blip r:embed="rId5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92083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2.96296E-6 L 0.00365 0.23796 " pathEditMode="relative" rAng="0" ptsTypes="AA">
                                      <p:cBhvr>
                                        <p:cTn id="82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2" y="1189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-0.00416 L -0.00443 0.28125 " pathEditMode="relative" rAng="0" ptsTypes="AA">
                                      <p:cBhvr>
                                        <p:cTn id="93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1" y="142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35 -3.7037E-7 L 0.28724 0.15648 " pathEditMode="relative" rAng="0" ptsTypes="AA">
                                      <p:cBhvr>
                                        <p:cTn id="109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479" y="78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4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0.00556 L 0.42031 -0.2456 " pathEditMode="relative" rAng="0" ptsTypes="AA">
                                      <p:cBhvr>
                                        <p:cTn id="144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016" y="-125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4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6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6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1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" fill="hold">
                      <p:stCondLst>
                        <p:cond delay="indefinite"/>
                      </p:stCondLst>
                      <p:childTnLst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6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1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6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1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>
                      <p:stCondLst>
                        <p:cond delay="indefinite"/>
                      </p:stCondLst>
                      <p:childTnLst>
                        <p:par>
                          <p:cTn id="193" fill="hold">
                            <p:stCondLst>
                              <p:cond delay="0"/>
                            </p:stCondLst>
                            <p:childTnLst>
                              <p:par>
                                <p:cTn id="19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8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3.7037E-6 L 0.00066 0.22963 " pathEditMode="relative" rAng="0" ptsTypes="AA">
                                      <p:cBhvr>
                                        <p:cTn id="204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" y="114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5" fill="hold">
                      <p:stCondLst>
                        <p:cond delay="indefinite"/>
                      </p:stCondLst>
                      <p:childTnLst>
                        <p:par>
                          <p:cTn id="206" fill="hold">
                            <p:stCondLst>
                              <p:cond delay="0"/>
                            </p:stCondLst>
                            <p:childTnLst>
                              <p:par>
                                <p:cTn id="20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0" fill="hold">
                      <p:stCondLst>
                        <p:cond delay="indefinite"/>
                      </p:stCondLst>
                      <p:childTnLst>
                        <p:par>
                          <p:cTn id="211" fill="hold">
                            <p:stCondLst>
                              <p:cond delay="0"/>
                            </p:stCondLst>
                            <p:childTnLst>
                              <p:par>
                                <p:cTn id="2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0.01041 L -2.5E-6 0.26041 " pathEditMode="relative" rAng="0" ptsTypes="AA">
                                      <p:cBhvr>
                                        <p:cTn id="215" dur="2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6" fill="hold">
                      <p:stCondLst>
                        <p:cond delay="indefinite"/>
                      </p:stCondLst>
                      <p:childTnLst>
                        <p:par>
                          <p:cTn id="217" fill="hold">
                            <p:stCondLst>
                              <p:cond delay="0"/>
                            </p:stCondLst>
                            <p:childTnLst>
                              <p:par>
                                <p:cTn id="218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1" fill="hold">
                      <p:stCondLst>
                        <p:cond delay="indefinite"/>
                      </p:stCondLst>
                      <p:childTnLst>
                        <p:par>
                          <p:cTn id="222" fill="hold">
                            <p:stCondLst>
                              <p:cond delay="0"/>
                            </p:stCondLst>
                            <p:childTnLst>
                              <p:par>
                                <p:cTn id="223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5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6" fill="hold">
                      <p:stCondLst>
                        <p:cond delay="indefinite"/>
                      </p:stCondLst>
                      <p:childTnLst>
                        <p:par>
                          <p:cTn id="227" fill="hold">
                            <p:stCondLst>
                              <p:cond delay="0"/>
                            </p:stCondLst>
                            <p:childTnLst>
                              <p:par>
                                <p:cTn id="2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0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34 -7.40741E-7 L 0.32252 0.21366 " pathEditMode="relative" rAng="0" ptsTypes="AA">
                                      <p:cBhvr>
                                        <p:cTn id="231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237" y="1067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2" fill="hold">
                      <p:stCondLst>
                        <p:cond delay="indefinite"/>
                      </p:stCondLst>
                      <p:childTnLst>
                        <p:par>
                          <p:cTn id="233" fill="hold">
                            <p:stCondLst>
                              <p:cond delay="0"/>
                            </p:stCondLst>
                            <p:childTnLst>
                              <p:par>
                                <p:cTn id="234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7" fill="hold">
                      <p:stCondLst>
                        <p:cond delay="indefinite"/>
                      </p:stCondLst>
                      <p:childTnLst>
                        <p:par>
                          <p:cTn id="238" fill="hold">
                            <p:stCondLst>
                              <p:cond delay="0"/>
                            </p:stCondLst>
                            <p:childTnLst>
                              <p:par>
                                <p:cTn id="2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2" fill="hold">
                      <p:stCondLst>
                        <p:cond delay="indefinite"/>
                      </p:stCondLst>
                      <p:childTnLst>
                        <p:par>
                          <p:cTn id="243" fill="hold">
                            <p:stCondLst>
                              <p:cond delay="0"/>
                            </p:stCondLst>
                            <p:childTnLst>
                              <p:par>
                                <p:cTn id="244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6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7" fill="hold">
                      <p:stCondLst>
                        <p:cond delay="indefinite"/>
                      </p:stCondLst>
                      <p:childTnLst>
                        <p:par>
                          <p:cTn id="248" fill="hold">
                            <p:stCondLst>
                              <p:cond delay="0"/>
                            </p:stCondLst>
                            <p:childTnLst>
                              <p:par>
                                <p:cTn id="249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3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5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17 -0.00393 L 0.33698 -0.29352 " pathEditMode="relative" rAng="0" ptsTypes="AA">
                                      <p:cBhvr>
                                        <p:cTn id="266" dur="2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901" y="-1449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11" grpId="0"/>
      <p:bldP spid="13" grpId="0" animBg="1"/>
      <p:bldP spid="14" grpId="0"/>
      <p:bldP spid="15" grpId="0"/>
      <p:bldP spid="16" grpId="0"/>
      <p:bldP spid="17" grpId="0"/>
      <p:bldP spid="18" grpId="0"/>
      <p:bldP spid="22" grpId="0"/>
      <p:bldP spid="23" grpId="0"/>
      <p:bldP spid="23" grpId="1"/>
      <p:bldP spid="23" grpId="2"/>
      <p:bldP spid="24" grpId="0"/>
      <p:bldP spid="24" grpId="1"/>
      <p:bldP spid="25" grpId="0"/>
      <p:bldP spid="25" grpId="1"/>
      <p:bldP spid="26" grpId="0"/>
      <p:bldP spid="26" grpId="1"/>
      <p:bldP spid="27" grpId="0"/>
      <p:bldP spid="27" grpId="1"/>
      <p:bldP spid="27" grpId="2"/>
      <p:bldP spid="28" grpId="0"/>
      <p:bldP spid="28" grpId="1"/>
      <p:bldP spid="31" grpId="0"/>
      <p:bldP spid="31" grpId="1"/>
      <p:bldP spid="33" grpId="0"/>
      <p:bldP spid="39" grpId="0"/>
      <p:bldP spid="39" grpId="1"/>
      <p:bldP spid="39" grpId="2"/>
      <p:bldP spid="45" grpId="0" animBg="1"/>
      <p:bldP spid="48" grpId="0"/>
      <p:bldP spid="48" grpId="1"/>
      <p:bldP spid="48" grpId="2"/>
      <p:bldP spid="49" grpId="0"/>
      <p:bldP spid="54" grpId="0"/>
      <p:bldP spid="55" grpId="0"/>
      <p:bldP spid="56" grpId="0"/>
      <p:bldP spid="60" grpId="0"/>
      <p:bldP spid="60" grpId="1"/>
      <p:bldP spid="60" grpId="2"/>
      <p:bldP spid="62" grpId="0"/>
      <p:bldP spid="62" grpId="1"/>
      <p:bldP spid="63" grpId="0"/>
      <p:bldP spid="63" grpId="1"/>
      <p:bldP spid="64" grpId="0"/>
      <p:bldP spid="64" grpId="1"/>
      <p:bldP spid="68" grpId="0"/>
      <p:bldP spid="68" grpId="1"/>
      <p:bldP spid="69" grpId="0"/>
      <p:bldP spid="69" grpId="1"/>
      <p:bldP spid="72" grpId="0"/>
      <p:bldP spid="72" grpId="1"/>
      <p:bldP spid="72" grpId="2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4534ACC-74A7-49AD-8A45-F7A8CFC5304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Method:2</a:t>
                </a:r>
                <a:r>
                  <a:rPr lang="en-IN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IN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  <m:r>
                      <a:rPr lang="en-IN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dirty="0"/>
                  <a:t>Example:8(</a:t>
                </a:r>
                <a:r>
                  <a:rPr lang="en-IN" dirty="0">
                    <a:solidFill>
                      <a:srgbClr val="1D578F"/>
                    </a:solidFill>
                  </a:rPr>
                  <a:t>Continue</a:t>
                </a:r>
                <a:r>
                  <a:rPr lang="en-IN" dirty="0"/>
                  <a:t>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4534ACC-74A7-49AD-8A45-F7A8CFC5304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5FD5053-3AF5-4981-8EE5-A82E931C750C}"/>
                  </a:ext>
                </a:extLst>
              </p:cNvPr>
              <p:cNvSpPr txBox="1"/>
              <p:nvPr/>
            </p:nvSpPr>
            <p:spPr>
              <a:xfrm>
                <a:off x="1508345" y="711201"/>
                <a:ext cx="140412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  <m:r>
                        <m:rPr>
                          <m:lit/>
                        </m:rPr>
                        <a:rPr lang="en-IN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IN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IN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IN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|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5FD5053-3AF5-4981-8EE5-A82E931C75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8345" y="711201"/>
                <a:ext cx="1404125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BEBF99C2-ADB3-471C-910C-C56B5D9F68EB}"/>
                  </a:ext>
                </a:extLst>
              </p:cNvPr>
              <p:cNvSpPr/>
              <p:nvPr/>
            </p:nvSpPr>
            <p:spPr>
              <a:xfrm>
                <a:off x="2806903" y="740962"/>
                <a:ext cx="2485752" cy="63327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14:m>
                  <m:oMath xmlns:m="http://schemas.openxmlformats.org/officeDocument/2006/math"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λ</m:t>
                        </m:r>
                      </m:e>
                      <m:sup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(−</m:t>
                    </m:r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λ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+1) 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BEBF99C2-ADB3-471C-910C-C56B5D9F68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6903" y="740962"/>
                <a:ext cx="2485752" cy="63327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C6DCA02-79DA-45B5-BE78-7E5A7FA5361F}"/>
                  </a:ext>
                </a:extLst>
              </p:cNvPr>
              <p:cNvSpPr/>
              <p:nvPr/>
            </p:nvSpPr>
            <p:spPr>
              <a:xfrm>
                <a:off x="5044389" y="740962"/>
                <a:ext cx="2317689" cy="63327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14:m>
                  <m:oMath xmlns:m="http://schemas.openxmlformats.org/officeDocument/2006/math"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+ </m:t>
                    </m:r>
                    <m:r>
                      <a:rPr lang="en-IN" sz="2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(−</m:t>
                    </m:r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λ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+1) 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C6DCA02-79DA-45B5-BE78-7E5A7FA536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4389" y="740962"/>
                <a:ext cx="2317689" cy="63327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6172F21-C1B1-4626-9CBA-F7D96CB55CF2}"/>
                  </a:ext>
                </a:extLst>
              </p:cNvPr>
              <p:cNvSpPr txBox="1"/>
              <p:nvPr/>
            </p:nvSpPr>
            <p:spPr>
              <a:xfrm>
                <a:off x="1508344" y="1246802"/>
                <a:ext cx="140412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  <m:r>
                        <m:rPr>
                          <m:lit/>
                        </m:rPr>
                        <a:rPr lang="en-IN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IN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IN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IN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|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6172F21-C1B1-4626-9CBA-F7D96CB55C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8344" y="1246802"/>
                <a:ext cx="1404125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4F0AC1E8-8EAD-4FBA-9CFD-DC7ECA5412F0}"/>
                  </a:ext>
                </a:extLst>
              </p:cNvPr>
              <p:cNvSpPr/>
              <p:nvPr/>
            </p:nvSpPr>
            <p:spPr>
              <a:xfrm>
                <a:off x="2806903" y="1237012"/>
                <a:ext cx="1994205" cy="63327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14:m>
                  <m:oMath xmlns:m="http://schemas.openxmlformats.org/officeDocument/2006/math"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( </m:t>
                        </m:r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λ</m:t>
                        </m:r>
                      </m:e>
                      <m:sup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+1)  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4F0AC1E8-8EAD-4FBA-9CFD-DC7ECA5412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6903" y="1237012"/>
                <a:ext cx="1994205" cy="63327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A14F0D1A-6302-4051-9767-48906F0A312B}"/>
                  </a:ext>
                </a:extLst>
              </p:cNvPr>
              <p:cNvSpPr/>
              <p:nvPr/>
            </p:nvSpPr>
            <p:spPr>
              <a:xfrm>
                <a:off x="4211027" y="1247937"/>
                <a:ext cx="1994205" cy="63327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IN" sz="280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λ</m:t>
                          </m:r>
                          <m:r>
                            <a:rPr lang="en-IN" sz="280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A14F0D1A-6302-4051-9767-48906F0A31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1027" y="1247937"/>
                <a:ext cx="1994205" cy="63327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BE5CC7BF-50C1-48E6-8A39-F76B53AB61E1}"/>
              </a:ext>
            </a:extLst>
          </p:cNvPr>
          <p:cNvSpPr txBox="1"/>
          <p:nvPr/>
        </p:nvSpPr>
        <p:spPr>
          <a:xfrm>
            <a:off x="177727" y="2237591"/>
            <a:ext cx="1000779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dirty="0">
                <a:solidFill>
                  <a:srgbClr val="002060"/>
                </a:solidFill>
              </a:rPr>
              <a:t>  i.e. We want to find the solution other than </a:t>
            </a:r>
            <a:r>
              <a:rPr lang="en-IN" sz="2800" dirty="0">
                <a:solidFill>
                  <a:srgbClr val="FF0000"/>
                </a:solidFill>
              </a:rPr>
              <a:t>Unique</a:t>
            </a:r>
            <a:r>
              <a:rPr lang="en-IN" sz="2800" dirty="0">
                <a:solidFill>
                  <a:srgbClr val="002060"/>
                </a:solidFill>
              </a:rPr>
              <a:t> or </a:t>
            </a:r>
            <a:r>
              <a:rPr lang="en-IN" sz="2800" dirty="0">
                <a:solidFill>
                  <a:srgbClr val="FF0000"/>
                </a:solidFill>
              </a:rPr>
              <a:t>Trivial</a:t>
            </a:r>
            <a:r>
              <a:rPr lang="en-IN" sz="2800" dirty="0">
                <a:solidFill>
                  <a:srgbClr val="002060"/>
                </a:solidFill>
              </a:rPr>
              <a:t> Solution.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A6ACBC6-2E34-4FB7-843D-E92821E0C366}"/>
                  </a:ext>
                </a:extLst>
              </p:cNvPr>
              <p:cNvSpPr txBox="1"/>
              <p:nvPr/>
            </p:nvSpPr>
            <p:spPr>
              <a:xfrm>
                <a:off x="324456" y="1782403"/>
                <a:ext cx="871816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IN" sz="2800" dirty="0">
                    <a:solidFill>
                      <a:srgbClr val="002060"/>
                    </a:solidFill>
                  </a:rPr>
                  <a:t>Here, we want to find the solution other than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IN" sz="280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IN" sz="280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y</m:t>
                    </m:r>
                    <m:r>
                      <a:rPr lang="en-IN" sz="280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IN" sz="280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z</m:t>
                    </m:r>
                    <m:r>
                      <a:rPr lang="en-IN" sz="280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=0.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</a:t>
                </a:r>
                <a:endParaRPr lang="en-IN" sz="28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A6ACBC6-2E34-4FB7-843D-E92821E0C3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456" y="1782403"/>
                <a:ext cx="8718164" cy="523220"/>
              </a:xfrm>
              <a:prstGeom prst="rect">
                <a:avLst/>
              </a:prstGeom>
              <a:blipFill>
                <a:blip r:embed="rId9"/>
                <a:stretch>
                  <a:fillRect l="-1399" t="-11628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ectangle 22">
            <a:extLst>
              <a:ext uri="{FF2B5EF4-FFF2-40B4-BE49-F238E27FC236}">
                <a16:creationId xmlns:a16="http://schemas.microsoft.com/office/drawing/2014/main" id="{60385399-7B05-4BA2-AA30-304A43EDA459}"/>
              </a:ext>
            </a:extLst>
          </p:cNvPr>
          <p:cNvSpPr/>
          <p:nvPr/>
        </p:nvSpPr>
        <p:spPr>
          <a:xfrm rot="10800000" flipV="1">
            <a:off x="7445793" y="2742081"/>
            <a:ext cx="4757035" cy="250773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sz="2800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5C84C82-95BD-40E0-B2FE-A48BB8CCDEEA}"/>
                  </a:ext>
                </a:extLst>
              </p:cNvPr>
              <p:cNvSpPr txBox="1"/>
              <p:nvPr/>
            </p:nvSpPr>
            <p:spPr>
              <a:xfrm>
                <a:off x="9084625" y="3377377"/>
                <a:ext cx="155225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| </m:t>
                      </m:r>
                      <m:r>
                        <a:rPr lang="en-IN" sz="28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𝐀</m:t>
                      </m:r>
                      <m:r>
                        <a:rPr lang="en-IN" sz="28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|</m:t>
                      </m:r>
                      <m:r>
                        <a:rPr lang="en-IN" sz="28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r>
                        <a:rPr lang="en-IN" sz="28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5C84C82-95BD-40E0-B2FE-A48BB8CCDE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4625" y="3377377"/>
                <a:ext cx="1552255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FFC222C-BE03-4286-8769-FF9BE91C6947}"/>
                  </a:ext>
                </a:extLst>
              </p:cNvPr>
              <p:cNvSpPr txBox="1"/>
              <p:nvPr/>
            </p:nvSpPr>
            <p:spPr>
              <a:xfrm>
                <a:off x="8069078" y="2922953"/>
                <a:ext cx="351046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For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Unique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Solution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FFC222C-BE03-4286-8769-FF9BE91C69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9078" y="2922953"/>
                <a:ext cx="3510464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88792FA-7855-4891-9387-A0337D77599D}"/>
                  </a:ext>
                </a:extLst>
              </p:cNvPr>
              <p:cNvSpPr txBox="1"/>
              <p:nvPr/>
            </p:nvSpPr>
            <p:spPr>
              <a:xfrm>
                <a:off x="9091002" y="4423817"/>
                <a:ext cx="155225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| </m:t>
                      </m:r>
                      <m:r>
                        <a:rPr lang="en-IN" sz="28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𝐀</m:t>
                      </m:r>
                      <m:r>
                        <a:rPr lang="en-IN" sz="28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|</m:t>
                      </m:r>
                      <m:r>
                        <a:rPr lang="en-IN" sz="28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IN" sz="28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88792FA-7855-4891-9387-A0337D7759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1002" y="4423817"/>
                <a:ext cx="1552255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FEDA730-B2BB-42A8-8B33-44C6BD873D38}"/>
                  </a:ext>
                </a:extLst>
              </p:cNvPr>
              <p:cNvSpPr txBox="1"/>
              <p:nvPr/>
            </p:nvSpPr>
            <p:spPr>
              <a:xfrm>
                <a:off x="7445793" y="3900597"/>
                <a:ext cx="4829921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&amp; 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For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infinitely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many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Solution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FEDA730-B2BB-42A8-8B33-44C6BD873D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5793" y="3900597"/>
                <a:ext cx="4829921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D383F59-4996-4D20-927C-98D9CF2D3D36}"/>
                  </a:ext>
                </a:extLst>
              </p:cNvPr>
              <p:cNvSpPr txBox="1"/>
              <p:nvPr/>
            </p:nvSpPr>
            <p:spPr>
              <a:xfrm>
                <a:off x="1333711" y="2713434"/>
                <a:ext cx="253592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IN" sz="2800" dirty="0">
                    <a:solidFill>
                      <a:srgbClr val="002060"/>
                    </a:solidFill>
                  </a:rPr>
                  <a:t>Let,</a:t>
                </a:r>
                <a14:m>
                  <m:oMath xmlns:m="http://schemas.openxmlformats.org/officeDocument/2006/math"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  | </m:t>
                    </m:r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A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|</m:t>
                    </m:r>
                    <m:r>
                      <a:rPr lang="en-IN" sz="2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D383F59-4996-4D20-927C-98D9CF2D3D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3711" y="2713434"/>
                <a:ext cx="2535925" cy="523220"/>
              </a:xfrm>
              <a:prstGeom prst="rect">
                <a:avLst/>
              </a:prstGeom>
              <a:blipFill>
                <a:blip r:embed="rId14"/>
                <a:stretch>
                  <a:fillRect t="-11628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6D56ED6-A409-4CEA-B1C2-6F47FD479CC4}"/>
                  </a:ext>
                </a:extLst>
              </p:cNvPr>
              <p:cNvSpPr txBox="1"/>
              <p:nvPr/>
            </p:nvSpPr>
            <p:spPr>
              <a:xfrm>
                <a:off x="1497986" y="3286651"/>
                <a:ext cx="69975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6D56ED6-A409-4CEA-B1C2-6F47FD479C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7986" y="3286651"/>
                <a:ext cx="699757" cy="5232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C1C792D9-B33A-4030-A22A-78AF068E63FE}"/>
                  </a:ext>
                </a:extLst>
              </p:cNvPr>
              <p:cNvSpPr/>
              <p:nvPr/>
            </p:nvSpPr>
            <p:spPr>
              <a:xfrm>
                <a:off x="2035087" y="3256656"/>
                <a:ext cx="3477818" cy="63327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( </m:t>
                          </m:r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p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+1)</m:t>
                      </m:r>
                      <m:d>
                        <m:d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λ</m:t>
                          </m:r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C1C792D9-B33A-4030-A22A-78AF068E63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5087" y="3256656"/>
                <a:ext cx="3477818" cy="633274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Rectangle 31">
            <a:extLst>
              <a:ext uri="{FF2B5EF4-FFF2-40B4-BE49-F238E27FC236}">
                <a16:creationId xmlns:a16="http://schemas.microsoft.com/office/drawing/2014/main" id="{B96F3A0A-3C30-4085-8775-98E63B674A81}"/>
              </a:ext>
            </a:extLst>
          </p:cNvPr>
          <p:cNvSpPr/>
          <p:nvPr/>
        </p:nvSpPr>
        <p:spPr>
          <a:xfrm>
            <a:off x="7558164" y="4413683"/>
            <a:ext cx="1994205" cy="63327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sz="2800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3EDD6B4-DA7D-445C-A1DA-221DF8AC7A63}"/>
                  </a:ext>
                </a:extLst>
              </p:cNvPr>
              <p:cNvSpPr txBox="1"/>
              <p:nvPr/>
            </p:nvSpPr>
            <p:spPr>
              <a:xfrm>
                <a:off x="1497985" y="3792257"/>
                <a:ext cx="69975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3EDD6B4-DA7D-445C-A1DA-221DF8AC7A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7985" y="3792257"/>
                <a:ext cx="699757" cy="52322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398DBAC5-8BED-4BE9-BE09-16BE9F5592A4}"/>
                  </a:ext>
                </a:extLst>
              </p:cNvPr>
              <p:cNvSpPr/>
              <p:nvPr/>
            </p:nvSpPr>
            <p:spPr>
              <a:xfrm>
                <a:off x="2127729" y="3772202"/>
                <a:ext cx="2243067" cy="63327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( </m:t>
                        </m:r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λ</m:t>
                        </m:r>
                      </m:e>
                      <m:sup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+1)=0 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398DBAC5-8BED-4BE9-BE09-16BE9F5592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7729" y="3772202"/>
                <a:ext cx="2243067" cy="633274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DC433EF-ADAB-4748-8287-357A1B3DB545}"/>
                  </a:ext>
                </a:extLst>
              </p:cNvPr>
              <p:cNvSpPr txBox="1"/>
              <p:nvPr/>
            </p:nvSpPr>
            <p:spPr>
              <a:xfrm>
                <a:off x="4130631" y="3772202"/>
                <a:ext cx="540813" cy="5432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or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DC433EF-ADAB-4748-8287-357A1B3DB5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0631" y="3772202"/>
                <a:ext cx="540813" cy="543275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7E338C7A-0E16-4D76-A97D-E91BBCD52BD0}"/>
                  </a:ext>
                </a:extLst>
              </p:cNvPr>
              <p:cNvSpPr/>
              <p:nvPr/>
            </p:nvSpPr>
            <p:spPr>
              <a:xfrm>
                <a:off x="4624800" y="3778310"/>
                <a:ext cx="2215659" cy="63327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IN" sz="280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λ</m:t>
                          </m:r>
                          <m:r>
                            <a:rPr lang="en-IN" sz="280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7E338C7A-0E16-4D76-A97D-E91BBCD52B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4800" y="3778310"/>
                <a:ext cx="2215659" cy="633274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C9E5A75-6D6E-4E78-B728-78C6C583E7BE}"/>
                  </a:ext>
                </a:extLst>
              </p:cNvPr>
              <p:cNvSpPr txBox="1"/>
              <p:nvPr/>
            </p:nvSpPr>
            <p:spPr>
              <a:xfrm>
                <a:off x="1497984" y="4357806"/>
                <a:ext cx="69975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C9E5A75-6D6E-4E78-B728-78C6C583E7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7984" y="4357806"/>
                <a:ext cx="699757" cy="52322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04130B6F-C562-4F0C-AA93-28BC666AE0A7}"/>
                  </a:ext>
                </a:extLst>
              </p:cNvPr>
              <p:cNvSpPr/>
              <p:nvPr/>
            </p:nvSpPr>
            <p:spPr>
              <a:xfrm>
                <a:off x="2153375" y="4335532"/>
                <a:ext cx="1384956" cy="63327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λ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=±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04130B6F-C562-4F0C-AA93-28BC666AE0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3375" y="4335532"/>
                <a:ext cx="1384956" cy="633274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63CA1EF-987F-41AF-A999-C5B628693290}"/>
                  </a:ext>
                </a:extLst>
              </p:cNvPr>
              <p:cNvSpPr txBox="1"/>
              <p:nvPr/>
            </p:nvSpPr>
            <p:spPr>
              <a:xfrm>
                <a:off x="3460701" y="4335532"/>
                <a:ext cx="540813" cy="5432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or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63CA1EF-987F-41AF-A999-C5B6286932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0701" y="4335532"/>
                <a:ext cx="540813" cy="543275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9C266A91-9E4C-40B1-85BC-95E8D6B98D14}"/>
                  </a:ext>
                </a:extLst>
              </p:cNvPr>
              <p:cNvSpPr/>
              <p:nvPr/>
            </p:nvSpPr>
            <p:spPr>
              <a:xfrm>
                <a:off x="3859436" y="4357806"/>
                <a:ext cx="1384956" cy="5432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λ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9C266A91-9E4C-40B1-85BC-95E8D6B98D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9436" y="4357806"/>
                <a:ext cx="1384956" cy="543275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EA3C430C-4A98-4093-9090-AB3DC30A9036}"/>
                  </a:ext>
                </a:extLst>
              </p:cNvPr>
              <p:cNvSpPr/>
              <p:nvPr/>
            </p:nvSpPr>
            <p:spPr>
              <a:xfrm>
                <a:off x="613722" y="4872158"/>
                <a:ext cx="11781262" cy="63327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IN" sz="2800" b="0" dirty="0">
                    <a:solidFill>
                      <a:srgbClr val="002060"/>
                    </a:solidFill>
                  </a:rPr>
                  <a:t>But, we will not consider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λ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=±</m:t>
                    </m:r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i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sz="2800" b="0" i="0" dirty="0">
                    <a:solidFill>
                      <a:srgbClr val="002060"/>
                    </a:solidFill>
                    <a:latin typeface="+mj-lt"/>
                  </a:rPr>
                  <a:t>as we have to find the real value of</a:t>
                </a:r>
                <a14:m>
                  <m:oMath xmlns:m="http://schemas.openxmlformats.org/officeDocument/2006/math"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λ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IN" sz="2800" b="0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EA3C430C-4A98-4093-9090-AB3DC30A90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722" y="4872158"/>
                <a:ext cx="11781262" cy="633274"/>
              </a:xfrm>
              <a:prstGeom prst="rect">
                <a:avLst/>
              </a:prstGeom>
              <a:blipFill>
                <a:blip r:embed="rId25"/>
                <a:stretch>
                  <a:fillRect l="-1087" t="-8654" b="-961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B1C1C6FC-ACB0-448F-B6E8-8528178E9E3F}"/>
                  </a:ext>
                </a:extLst>
              </p:cNvPr>
              <p:cNvSpPr/>
              <p:nvPr/>
            </p:nvSpPr>
            <p:spPr>
              <a:xfrm>
                <a:off x="613722" y="5357708"/>
                <a:ext cx="10502570" cy="5432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IN" sz="2800" i="0" dirty="0">
                    <a:solidFill>
                      <a:srgbClr val="002060"/>
                    </a:solidFill>
                    <a:latin typeface="+mj-lt"/>
                  </a:rPr>
                  <a:t>T</a:t>
                </a:r>
                <a:r>
                  <a:rPr lang="en-IN" sz="2800" b="0" i="0" dirty="0">
                    <a:solidFill>
                      <a:srgbClr val="002060"/>
                    </a:solidFill>
                    <a:latin typeface="+mj-lt"/>
                  </a:rPr>
                  <a:t>hus, 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λ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=1 </m:t>
                    </m:r>
                  </m:oMath>
                </a14:m>
                <a:r>
                  <a:rPr lang="en-IN" sz="2800" b="0" i="0" dirty="0">
                    <a:solidFill>
                      <a:srgbClr val="002060"/>
                    </a:solidFill>
                    <a:latin typeface="+mj-lt"/>
                  </a:rPr>
                  <a:t>the given system has solution other than</a:t>
                </a:r>
                <a14:m>
                  <m:oMath xmlns:m="http://schemas.openxmlformats.org/officeDocument/2006/math">
                    <m:r>
                      <a:rPr lang="en-IN" sz="2800" b="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IN" sz="2800" i="0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IN" sz="2800" i="0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IN" sz="2800" i="0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y</m:t>
                    </m:r>
                    <m:r>
                      <a:rPr lang="en-IN" sz="2800" i="0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IN" sz="2800" i="0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z</m:t>
                    </m:r>
                    <m:r>
                      <a:rPr lang="en-IN" sz="2800" i="0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=0.</m:t>
                    </m:r>
                  </m:oMath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B1C1C6FC-ACB0-448F-B6E8-8528178E9E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722" y="5357708"/>
                <a:ext cx="10502570" cy="543275"/>
              </a:xfrm>
              <a:prstGeom prst="rect">
                <a:avLst/>
              </a:prstGeom>
              <a:blipFill>
                <a:blip r:embed="rId26"/>
                <a:stretch>
                  <a:fillRect l="-1219" t="-12360" b="-2696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4EDEC0C1-30D5-422B-A483-9CD8F431DA3F}"/>
              </a:ext>
            </a:extLst>
          </p:cNvPr>
          <p:cNvSpPr/>
          <p:nvPr/>
        </p:nvSpPr>
        <p:spPr>
          <a:xfrm>
            <a:off x="2142006" y="3829926"/>
            <a:ext cx="1988624" cy="44662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25A84C4B-7BBC-4B2B-8DAD-E02D17716FDC}"/>
              </a:ext>
            </a:extLst>
          </p:cNvPr>
          <p:cNvSpPr/>
          <p:nvPr/>
        </p:nvSpPr>
        <p:spPr>
          <a:xfrm>
            <a:off x="4692679" y="3836350"/>
            <a:ext cx="2147780" cy="44662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65325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500"/>
                            </p:stCondLst>
                            <p:childTnLst>
                              <p:par>
                                <p:cTn id="68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500"/>
                            </p:stCondLst>
                            <p:childTnLst>
                              <p:par>
                                <p:cTn id="8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500"/>
                            </p:stCondLst>
                            <p:childTnLst>
                              <p:par>
                                <p:cTn id="9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5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0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7" dur="1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2" dur="1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19" grpId="0"/>
      <p:bldP spid="21" grpId="0"/>
      <p:bldP spid="23" grpId="0" animBg="1"/>
      <p:bldP spid="23" grpId="1" animBg="1"/>
      <p:bldP spid="25" grpId="0"/>
      <p:bldP spid="25" grpId="1"/>
      <p:bldP spid="26" grpId="0"/>
      <p:bldP spid="26" grpId="1"/>
      <p:bldP spid="27" grpId="0"/>
      <p:bldP spid="27" grpId="1"/>
      <p:bldP spid="28" grpId="0"/>
      <p:bldP spid="28" grpId="1"/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37" grpId="0"/>
      <p:bldP spid="38" grpId="0"/>
      <p:bldP spid="39" grpId="0"/>
      <p:bldP spid="40" grpId="0"/>
      <p:bldP spid="41" grpId="0"/>
      <p:bldP spid="42" grpId="0"/>
      <p:bldP spid="43" grpId="0" animBg="1"/>
      <p:bldP spid="43" grpId="1" animBg="1"/>
      <p:bldP spid="44" grpId="0" animBg="1"/>
      <p:bldP spid="44" grpId="1" animBg="1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7DE49509-E0C0-44FB-BBD0-E1D9B2DC849D}"/>
              </a:ext>
            </a:extLst>
          </p:cNvPr>
          <p:cNvGrpSpPr/>
          <p:nvPr/>
        </p:nvGrpSpPr>
        <p:grpSpPr>
          <a:xfrm>
            <a:off x="446947" y="1321308"/>
            <a:ext cx="7367622" cy="2392083"/>
            <a:chOff x="446947" y="1321308"/>
            <a:chExt cx="7367622" cy="239208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305AC16A-36D8-4254-AF21-DE1578B2C4E1}"/>
                    </a:ext>
                  </a:extLst>
                </p:cNvPr>
                <p:cNvSpPr/>
                <p:nvPr/>
              </p:nvSpPr>
              <p:spPr>
                <a:xfrm>
                  <a:off x="1789110" y="1321308"/>
                  <a:ext cx="6025459" cy="239208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IN" sz="28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7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/>
                              <m:e/>
                              <m:e/>
                              <m:e/>
                              <m:e/>
                              <m:e/>
                              <m:e/>
                            </m:mr>
                            <m:mr>
                              <m:e/>
                              <m:e/>
                              <m:e/>
                              <m:e/>
                              <m:e/>
                              <m:e/>
                              <m:e/>
                            </m:mr>
                            <m:mr>
                              <m:e/>
                              <m:e/>
                              <m:e/>
                              <m:e/>
                              <m:e/>
                              <m:e/>
                              <m:e/>
                            </m:mr>
                            <m:mr>
                              <m:e/>
                              <m:e/>
                              <m:e/>
                              <m:e/>
                              <m:e/>
                              <m:e/>
                              <m:e/>
                            </m:mr>
                          </m:m>
                          <m:r>
                            <a:rPr lang="en-IN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a14:m>
                  <a:r>
                    <a:rPr lang="en-IN" sz="2800" dirty="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305AC16A-36D8-4254-AF21-DE1578B2C4E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89110" y="1321308"/>
                  <a:ext cx="6025459" cy="2392083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8BE78229-3903-4F98-AD3A-25E3FEF08ABA}"/>
                </a:ext>
              </a:extLst>
            </p:cNvPr>
            <p:cNvGrpSpPr/>
            <p:nvPr/>
          </p:nvGrpSpPr>
          <p:grpSpPr>
            <a:xfrm>
              <a:off x="446947" y="2309320"/>
              <a:ext cx="1944546" cy="471208"/>
              <a:chOff x="2027654" y="5357172"/>
              <a:chExt cx="1944546" cy="47120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Rectangle 10">
                    <a:extLst>
                      <a:ext uri="{FF2B5EF4-FFF2-40B4-BE49-F238E27FC236}">
                        <a16:creationId xmlns:a16="http://schemas.microsoft.com/office/drawing/2014/main" id="{98D75BF1-4844-4406-B6AB-5CFECFB5C638}"/>
                      </a:ext>
                    </a:extLst>
                  </p:cNvPr>
                  <p:cNvSpPr/>
                  <p:nvPr/>
                </p:nvSpPr>
                <p:spPr>
                  <a:xfrm>
                    <a:off x="2027654" y="5357172"/>
                    <a:ext cx="1459235" cy="4680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["/>
                              <m:endChr m:val="]"/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en-IN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A</m:t>
                                  </m:r>
                                  <m:r>
                                    <a:rPr lang="en-IN" sz="2800" b="0" i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oMath>
                      </m:oMathPara>
                    </a14:m>
                    <a:endParaRPr lang="en-IN" sz="2800" dirty="0">
                      <a:solidFill>
                        <a:srgbClr val="00206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1" name="Rectangle 10">
                    <a:extLst>
                      <a:ext uri="{FF2B5EF4-FFF2-40B4-BE49-F238E27FC236}">
                        <a16:creationId xmlns:a16="http://schemas.microsoft.com/office/drawing/2014/main" id="{98D75BF1-4844-4406-B6AB-5CFECFB5C63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27654" y="5357172"/>
                    <a:ext cx="1459235" cy="468000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Rectangle 11">
                    <a:extLst>
                      <a:ext uri="{FF2B5EF4-FFF2-40B4-BE49-F238E27FC236}">
                        <a16:creationId xmlns:a16="http://schemas.microsoft.com/office/drawing/2014/main" id="{8489A3AB-F952-4745-A838-29502E3DA4DD}"/>
                      </a:ext>
                    </a:extLst>
                  </p:cNvPr>
                  <p:cNvSpPr/>
                  <p:nvPr/>
                </p:nvSpPr>
                <p:spPr>
                  <a:xfrm>
                    <a:off x="3255087" y="5360380"/>
                    <a:ext cx="717113" cy="4680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</m:oMath>
                      </m:oMathPara>
                    </a14:m>
                    <a:endParaRPr lang="en-IN" sz="2800" dirty="0">
                      <a:solidFill>
                        <a:srgbClr val="00206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2" name="Rectangle 11">
                    <a:extLst>
                      <a:ext uri="{FF2B5EF4-FFF2-40B4-BE49-F238E27FC236}">
                        <a16:creationId xmlns:a16="http://schemas.microsoft.com/office/drawing/2014/main" id="{8489A3AB-F952-4745-A838-29502E3DA4D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255087" y="5360380"/>
                    <a:ext cx="717113" cy="468000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4DD7544-CD2F-4F04-BAFD-7A5CD712A20E}"/>
              </a:ext>
            </a:extLst>
          </p:cNvPr>
          <p:cNvGrpSpPr/>
          <p:nvPr/>
        </p:nvGrpSpPr>
        <p:grpSpPr>
          <a:xfrm>
            <a:off x="468912" y="3429000"/>
            <a:ext cx="6726475" cy="2392083"/>
            <a:chOff x="468912" y="3429000"/>
            <a:chExt cx="6726475" cy="239208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Rectangle 56">
                  <a:extLst>
                    <a:ext uri="{FF2B5EF4-FFF2-40B4-BE49-F238E27FC236}">
                      <a16:creationId xmlns:a16="http://schemas.microsoft.com/office/drawing/2014/main" id="{BAD19EAC-6935-4E99-AB67-84CE74254D06}"/>
                    </a:ext>
                  </a:extLst>
                </p:cNvPr>
                <p:cNvSpPr/>
                <p:nvPr/>
              </p:nvSpPr>
              <p:spPr>
                <a:xfrm>
                  <a:off x="1169928" y="3429000"/>
                  <a:ext cx="6025459" cy="239208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IN" sz="28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5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/>
                              <m:e/>
                              <m:e/>
                              <m:e/>
                              <m:e/>
                            </m:mr>
                            <m:mr>
                              <m:e/>
                              <m:e/>
                              <m:e/>
                              <m:e/>
                              <m:e/>
                            </m:mr>
                            <m:mr>
                              <m:e/>
                              <m:e/>
                              <m:e/>
                              <m:e/>
                              <m:e/>
                            </m:mr>
                            <m:mr>
                              <m:e/>
                              <m:e/>
                              <m:e/>
                              <m:e/>
                              <m:e/>
                            </m:mr>
                          </m:m>
                          <m:r>
                            <a:rPr lang="en-IN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a14:m>
                  <a:r>
                    <a:rPr lang="en-IN" sz="2800" dirty="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57" name="Rectangle 56">
                  <a:extLst>
                    <a:ext uri="{FF2B5EF4-FFF2-40B4-BE49-F238E27FC236}">
                      <a16:creationId xmlns:a16="http://schemas.microsoft.com/office/drawing/2014/main" id="{BAD19EAC-6935-4E99-AB67-84CE74254D0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9928" y="3429000"/>
                  <a:ext cx="6025459" cy="2392083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2B5B5240-1DB0-4995-BA24-C9353964AD5A}"/>
                </a:ext>
              </a:extLst>
            </p:cNvPr>
            <p:cNvGrpSpPr/>
            <p:nvPr/>
          </p:nvGrpSpPr>
          <p:grpSpPr>
            <a:xfrm>
              <a:off x="468912" y="4369616"/>
              <a:ext cx="1944546" cy="471208"/>
              <a:chOff x="2027654" y="5357172"/>
              <a:chExt cx="1944546" cy="47120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0" name="Rectangle 49">
                    <a:extLst>
                      <a:ext uri="{FF2B5EF4-FFF2-40B4-BE49-F238E27FC236}">
                        <a16:creationId xmlns:a16="http://schemas.microsoft.com/office/drawing/2014/main" id="{54D3D0A8-2E23-4516-A22B-D7A3267AACD5}"/>
                      </a:ext>
                    </a:extLst>
                  </p:cNvPr>
                  <p:cNvSpPr/>
                  <p:nvPr/>
                </p:nvSpPr>
                <p:spPr>
                  <a:xfrm>
                    <a:off x="2027654" y="5357172"/>
                    <a:ext cx="1459235" cy="4680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["/>
                              <m:endChr m:val="]"/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en-IN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A</m:t>
                                  </m:r>
                                  <m:r>
                                    <a:rPr lang="en-IN" sz="2800" b="0" i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oMath>
                      </m:oMathPara>
                    </a14:m>
                    <a:endParaRPr lang="en-IN" sz="2800" dirty="0">
                      <a:solidFill>
                        <a:srgbClr val="00206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0" name="Rectangle 49">
                    <a:extLst>
                      <a:ext uri="{FF2B5EF4-FFF2-40B4-BE49-F238E27FC236}">
                        <a16:creationId xmlns:a16="http://schemas.microsoft.com/office/drawing/2014/main" id="{54D3D0A8-2E23-4516-A22B-D7A3267AACD5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27654" y="5357172"/>
                    <a:ext cx="1459235" cy="468000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1" name="Rectangle 50">
                    <a:extLst>
                      <a:ext uri="{FF2B5EF4-FFF2-40B4-BE49-F238E27FC236}">
                        <a16:creationId xmlns:a16="http://schemas.microsoft.com/office/drawing/2014/main" id="{57F90BA7-B17E-48A8-9965-33328D7390BC}"/>
                      </a:ext>
                    </a:extLst>
                  </p:cNvPr>
                  <p:cNvSpPr/>
                  <p:nvPr/>
                </p:nvSpPr>
                <p:spPr>
                  <a:xfrm>
                    <a:off x="3255087" y="5360380"/>
                    <a:ext cx="717113" cy="4680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</m:oMath>
                      </m:oMathPara>
                    </a14:m>
                    <a:endParaRPr lang="en-IN" sz="2800" dirty="0">
                      <a:solidFill>
                        <a:srgbClr val="00206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1" name="Rectangle 50">
                    <a:extLst>
                      <a:ext uri="{FF2B5EF4-FFF2-40B4-BE49-F238E27FC236}">
                        <a16:creationId xmlns:a16="http://schemas.microsoft.com/office/drawing/2014/main" id="{57F90BA7-B17E-48A8-9965-33328D7390B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255087" y="5360380"/>
                    <a:ext cx="717113" cy="468000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B936B31-19F6-4231-B56E-1E5FF4B5CD1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Method:2</a:t>
                </a:r>
                <a:r>
                  <a:rPr lang="en-IN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IN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  <m:r>
                      <a:rPr lang="en-IN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dirty="0"/>
                  <a:t>Example:8(</a:t>
                </a:r>
                <a:r>
                  <a:rPr lang="en-IN" dirty="0">
                    <a:solidFill>
                      <a:srgbClr val="1D578F"/>
                    </a:solidFill>
                  </a:rPr>
                  <a:t>Continue</a:t>
                </a:r>
                <a:r>
                  <a:rPr lang="en-IN" dirty="0"/>
                  <a:t>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B936B31-19F6-4231-B56E-1E5FF4B5CD1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8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557A5206-F24C-4CAE-BDCD-03BECB65DFF6}"/>
              </a:ext>
            </a:extLst>
          </p:cNvPr>
          <p:cNvGrpSpPr/>
          <p:nvPr/>
        </p:nvGrpSpPr>
        <p:grpSpPr>
          <a:xfrm>
            <a:off x="2033906" y="1789308"/>
            <a:ext cx="4635377" cy="1599718"/>
            <a:chOff x="2682076" y="2986949"/>
            <a:chExt cx="4635377" cy="159971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7D96FC65-C72D-4381-8683-9B8EE9EE36CB}"/>
                    </a:ext>
                  </a:extLst>
                </p:cNvPr>
                <p:cNvSpPr/>
                <p:nvPr/>
              </p:nvSpPr>
              <p:spPr>
                <a:xfrm>
                  <a:off x="2682076" y="4063447"/>
                  <a:ext cx="4635377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rgbClr val="009900"/>
                            </a:solidFill>
                            <a:latin typeface="Cambria Math" panose="02040503050406030204" pitchFamily="18" charset="0"/>
                          </a:rPr>
                          <m:t>     0</m:t>
                        </m:r>
                        <m:r>
                          <a:rPr lang="en-IN" sz="2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            </m:t>
                        </m:r>
                        <m:r>
                          <a:rPr lang="en-IN" sz="2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IN" sz="2800" b="0" i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    </m:t>
                        </m:r>
                        <m:r>
                          <a:rPr lang="en-IN" sz="2800" b="0" i="0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−(1+</m:t>
                        </m:r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λ</m:t>
                        </m:r>
                        <m:r>
                          <a:rPr lang="en-IN" sz="2800" b="0" i="0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IN" sz="2800" dirty="0"/>
                </a:p>
              </p:txBody>
            </p:sp>
          </mc:Choice>
          <mc:Fallback xmlns=""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7D96FC65-C72D-4381-8683-9B8EE9EE36C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82076" y="4063447"/>
                  <a:ext cx="4635377" cy="52322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234CB7F0-9CE4-4BF9-B2DB-B46E25EB7705}"/>
                    </a:ext>
                  </a:extLst>
                </p:cNvPr>
                <p:cNvSpPr/>
                <p:nvPr/>
              </p:nvSpPr>
              <p:spPr>
                <a:xfrm>
                  <a:off x="3410843" y="3536048"/>
                  <a:ext cx="3132524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rgbClr val="0099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IN" sz="2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IN" sz="2800" b="0" i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IN" sz="2800" b="0" i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en-IN" sz="2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sz="2800" b="0" i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m:rPr>
                                <m:sty m:val="p"/>
                              </m:rPr>
                              <a:rPr lang="en-IN" sz="2800" b="0" i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λ</m:t>
                            </m:r>
                          </m:e>
                        </m:d>
                        <m:r>
                          <a:rPr lang="en-IN" sz="2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   </m:t>
                        </m:r>
                        <m:r>
                          <a:rPr lang="en-IN" sz="2800" b="0" i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      </m:t>
                        </m:r>
                        <m:r>
                          <a:rPr lang="en-IN" sz="2800" b="0" i="0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IN" sz="28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234CB7F0-9CE4-4BF9-B2DB-B46E25EB770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10843" y="3536048"/>
                  <a:ext cx="3132524" cy="523220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CA59D847-5439-4D25-A929-B047C8F063A4}"/>
                    </a:ext>
                  </a:extLst>
                </p:cNvPr>
                <p:cNvSpPr/>
                <p:nvPr/>
              </p:nvSpPr>
              <p:spPr>
                <a:xfrm>
                  <a:off x="3039663" y="2986949"/>
                  <a:ext cx="3485885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IN" sz="2800" b="0" i="1" smtClean="0">
                                <a:solidFill>
                                  <a:srgbClr val="0099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sz="2800" b="0" i="0" smtClean="0">
                                <a:solidFill>
                                  <a:srgbClr val="009900"/>
                                </a:solidFill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m:rPr>
                                <m:sty m:val="p"/>
                              </m:rPr>
                              <a:rPr lang="en-IN" sz="2800" b="0" i="0" smtClean="0">
                                <a:solidFill>
                                  <a:srgbClr val="009900"/>
                                </a:solidFill>
                                <a:latin typeface="Cambria Math" panose="02040503050406030204" pitchFamily="18" charset="0"/>
                              </a:rPr>
                              <m:t>λ</m:t>
                            </m:r>
                          </m:e>
                        </m:d>
                        <m:r>
                          <a:rPr lang="en-IN" sz="2800" b="0" i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    </m:t>
                        </m:r>
                        <m:r>
                          <a:rPr lang="en-IN" sz="2800" b="0" i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−1            </m:t>
                        </m:r>
                        <m:r>
                          <a:rPr lang="en-IN" sz="2800" b="0" i="0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IN" sz="2800" dirty="0"/>
                </a:p>
              </p:txBody>
            </p:sp>
          </mc:Choice>
          <mc:Fallback xmlns="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CA59D847-5439-4D25-A929-B047C8F063A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39663" y="2986949"/>
                  <a:ext cx="3485885" cy="523220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F23DF71A-BFE7-4225-A94A-CDF120AB31E3}"/>
              </a:ext>
            </a:extLst>
          </p:cNvPr>
          <p:cNvSpPr/>
          <p:nvPr/>
        </p:nvSpPr>
        <p:spPr>
          <a:xfrm>
            <a:off x="969714" y="1080870"/>
            <a:ext cx="4646384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IN" sz="2800" dirty="0">
                <a:solidFill>
                  <a:srgbClr val="002060"/>
                </a:solidFill>
              </a:rPr>
              <a:t>Consider the Augmented matrix</a:t>
            </a:r>
            <a:endParaRPr lang="en-IN" sz="2800" b="1" dirty="0">
              <a:solidFill>
                <a:srgbClr val="002060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D7D78AB-7250-4150-BF41-76D66DFD0163}"/>
              </a:ext>
            </a:extLst>
          </p:cNvPr>
          <p:cNvCxnSpPr/>
          <p:nvPr/>
        </p:nvCxnSpPr>
        <p:spPr>
          <a:xfrm>
            <a:off x="6302976" y="1802559"/>
            <a:ext cx="0" cy="15120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ight Arrow 3">
            <a:extLst>
              <a:ext uri="{FF2B5EF4-FFF2-40B4-BE49-F238E27FC236}">
                <a16:creationId xmlns:a16="http://schemas.microsoft.com/office/drawing/2014/main" id="{448D00CC-FC21-4F0E-9109-2E3CC8C56AEB}"/>
              </a:ext>
            </a:extLst>
          </p:cNvPr>
          <p:cNvSpPr/>
          <p:nvPr/>
        </p:nvSpPr>
        <p:spPr>
          <a:xfrm flipV="1">
            <a:off x="254766" y="1117695"/>
            <a:ext cx="576777" cy="394349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endParaRPr lang="en-IN" sz="2800">
              <a:solidFill>
                <a:schemeClr val="bg1"/>
              </a:solidFill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9B54E8A-E4EE-4EE2-9663-41B45225F417}"/>
              </a:ext>
            </a:extLst>
          </p:cNvPr>
          <p:cNvGrpSpPr/>
          <p:nvPr/>
        </p:nvGrpSpPr>
        <p:grpSpPr>
          <a:xfrm>
            <a:off x="6082748" y="1823363"/>
            <a:ext cx="1003653" cy="1506264"/>
            <a:chOff x="3366375" y="4833551"/>
            <a:chExt cx="1003653" cy="150626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B348BAD3-6BF0-429D-9CC6-8FD30009B3F4}"/>
                    </a:ext>
                  </a:extLst>
                </p:cNvPr>
                <p:cNvSpPr/>
                <p:nvPr/>
              </p:nvSpPr>
              <p:spPr>
                <a:xfrm>
                  <a:off x="3404193" y="4833551"/>
                  <a:ext cx="965835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smtClean="0">
                            <a:solidFill>
                              <a:srgbClr val="890E4F"/>
                            </a:solidFill>
                            <a:latin typeface="Cambria Math" panose="02040503050406030204" pitchFamily="18" charset="0"/>
                          </a:rPr>
                          <m:t>   0</m:t>
                        </m:r>
                      </m:oMath>
                    </m:oMathPara>
                  </a14:m>
                  <a:endParaRPr lang="en-IN" sz="2800" dirty="0">
                    <a:solidFill>
                      <a:srgbClr val="890E4F"/>
                    </a:solidFill>
                  </a:endParaRPr>
                </a:p>
              </p:txBody>
            </p:sp>
          </mc:Choice>
          <mc:Fallback xmlns="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B348BAD3-6BF0-429D-9CC6-8FD30009B3F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04193" y="4833551"/>
                  <a:ext cx="965835" cy="468000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39CCAC29-3F00-4411-AE95-154C128D5BCD}"/>
                    </a:ext>
                  </a:extLst>
                </p:cNvPr>
                <p:cNvSpPr/>
                <p:nvPr/>
              </p:nvSpPr>
              <p:spPr>
                <a:xfrm>
                  <a:off x="3639663" y="5352683"/>
                  <a:ext cx="717113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smtClean="0">
                            <a:solidFill>
                              <a:srgbClr val="890E4F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IN" sz="2800" dirty="0">
                    <a:solidFill>
                      <a:srgbClr val="890E4F"/>
                    </a:solidFill>
                  </a:endParaRPr>
                </a:p>
              </p:txBody>
            </p:sp>
          </mc:Choice>
          <mc:Fallback xmlns=""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39CCAC29-3F00-4411-AE95-154C128D5BC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39663" y="5352683"/>
                  <a:ext cx="717113" cy="468000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4DA50745-635A-4763-B028-97D7AECBB439}"/>
                    </a:ext>
                  </a:extLst>
                </p:cNvPr>
                <p:cNvSpPr/>
                <p:nvPr/>
              </p:nvSpPr>
              <p:spPr>
                <a:xfrm>
                  <a:off x="3366375" y="5871815"/>
                  <a:ext cx="965835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smtClean="0">
                            <a:solidFill>
                              <a:srgbClr val="890E4F"/>
                            </a:solidFill>
                            <a:latin typeface="Cambria Math" panose="02040503050406030204" pitchFamily="18" charset="0"/>
                          </a:rPr>
                          <m:t>    0</m:t>
                        </m:r>
                      </m:oMath>
                    </m:oMathPara>
                  </a14:m>
                  <a:endParaRPr lang="en-IN" sz="2800" dirty="0">
                    <a:solidFill>
                      <a:srgbClr val="890E4F"/>
                    </a:solidFill>
                  </a:endParaRPr>
                </a:p>
              </p:txBody>
            </p:sp>
          </mc:Choice>
          <mc:Fallback xmlns=""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4DA50745-635A-4763-B028-97D7AECBB43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66375" y="5871815"/>
                  <a:ext cx="965835" cy="468000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BA49B7A0-DDFA-4801-BBFD-196E2B8649D3}"/>
                  </a:ext>
                </a:extLst>
              </p:cNvPr>
              <p:cNvSpPr/>
              <p:nvPr/>
            </p:nvSpPr>
            <p:spPr>
              <a:xfrm>
                <a:off x="552929" y="3410554"/>
                <a:ext cx="1718177" cy="5432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IN" sz="2800" b="0" dirty="0">
                    <a:solidFill>
                      <a:srgbClr val="002060"/>
                    </a:solidFill>
                  </a:rPr>
                  <a:t>Put,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λ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BA49B7A0-DDFA-4801-BBFD-196E2B8649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929" y="3410554"/>
                <a:ext cx="1718177" cy="543275"/>
              </a:xfrm>
              <a:prstGeom prst="rect">
                <a:avLst/>
              </a:prstGeom>
              <a:blipFill>
                <a:blip r:embed="rId15"/>
                <a:stretch>
                  <a:fillRect l="-7447" t="-11111" b="-2555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5" name="Group 44">
            <a:extLst>
              <a:ext uri="{FF2B5EF4-FFF2-40B4-BE49-F238E27FC236}">
                <a16:creationId xmlns:a16="http://schemas.microsoft.com/office/drawing/2014/main" id="{A993113A-09CE-4952-B11D-4AD75628A217}"/>
              </a:ext>
            </a:extLst>
          </p:cNvPr>
          <p:cNvGrpSpPr/>
          <p:nvPr/>
        </p:nvGrpSpPr>
        <p:grpSpPr>
          <a:xfrm>
            <a:off x="1354237" y="3854527"/>
            <a:ext cx="4635377" cy="1580471"/>
            <a:chOff x="2322550" y="2986949"/>
            <a:chExt cx="4635377" cy="158047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Rectangle 45">
                  <a:extLst>
                    <a:ext uri="{FF2B5EF4-FFF2-40B4-BE49-F238E27FC236}">
                      <a16:creationId xmlns:a16="http://schemas.microsoft.com/office/drawing/2014/main" id="{DFA998CB-1A27-4655-B25F-3107238C8B76}"/>
                    </a:ext>
                  </a:extLst>
                </p:cNvPr>
                <p:cNvSpPr/>
                <p:nvPr/>
              </p:nvSpPr>
              <p:spPr>
                <a:xfrm>
                  <a:off x="2322550" y="4044200"/>
                  <a:ext cx="4635377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rgbClr val="009900"/>
                            </a:solidFill>
                            <a:latin typeface="Cambria Math" panose="02040503050406030204" pitchFamily="18" charset="0"/>
                          </a:rPr>
                          <m:t>     0</m:t>
                        </m:r>
                        <m:r>
                          <a:rPr lang="en-IN" sz="2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           </m:t>
                        </m:r>
                        <m:r>
                          <a:rPr lang="en-IN" sz="2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IN" sz="2800" b="0" i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       </m:t>
                        </m:r>
                        <m:r>
                          <a:rPr lang="en-IN" sz="2800" b="0" i="0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</m:oMath>
                    </m:oMathPara>
                  </a14:m>
                  <a:endParaRPr lang="en-IN" sz="2800" dirty="0"/>
                </a:p>
              </p:txBody>
            </p:sp>
          </mc:Choice>
          <mc:Fallback xmlns="">
            <p:sp>
              <p:nvSpPr>
                <p:cNvPr id="46" name="Rectangle 45">
                  <a:extLst>
                    <a:ext uri="{FF2B5EF4-FFF2-40B4-BE49-F238E27FC236}">
                      <a16:creationId xmlns:a16="http://schemas.microsoft.com/office/drawing/2014/main" id="{DFA998CB-1A27-4655-B25F-3107238C8B7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22550" y="4044200"/>
                  <a:ext cx="4635377" cy="523220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Rectangle 46">
                  <a:extLst>
                    <a:ext uri="{FF2B5EF4-FFF2-40B4-BE49-F238E27FC236}">
                      <a16:creationId xmlns:a16="http://schemas.microsoft.com/office/drawing/2014/main" id="{0EFB88FA-7E2B-4226-8974-B6254903B642}"/>
                    </a:ext>
                  </a:extLst>
                </p:cNvPr>
                <p:cNvSpPr/>
                <p:nvPr/>
              </p:nvSpPr>
              <p:spPr>
                <a:xfrm>
                  <a:off x="3465736" y="3522795"/>
                  <a:ext cx="2669320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rgbClr val="0099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IN" sz="2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IN" sz="2800" b="0" i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IN" sz="2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        </m:t>
                        </m:r>
                        <m:r>
                          <a:rPr lang="en-IN" sz="2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0   </m:t>
                        </m:r>
                        <m:r>
                          <a:rPr lang="en-IN" sz="2800" b="0" i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          </m:t>
                        </m:r>
                        <m:r>
                          <a:rPr lang="en-IN" sz="2800" b="0" i="0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IN" sz="28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47" name="Rectangle 46">
                  <a:extLst>
                    <a:ext uri="{FF2B5EF4-FFF2-40B4-BE49-F238E27FC236}">
                      <a16:creationId xmlns:a16="http://schemas.microsoft.com/office/drawing/2014/main" id="{0EFB88FA-7E2B-4226-8974-B6254903B64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65736" y="3522795"/>
                  <a:ext cx="2669320" cy="523220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Rectangle 47">
                  <a:extLst>
                    <a:ext uri="{FF2B5EF4-FFF2-40B4-BE49-F238E27FC236}">
                      <a16:creationId xmlns:a16="http://schemas.microsoft.com/office/drawing/2014/main" id="{AA6C2C0E-DF42-48A9-8887-FA39F82225ED}"/>
                    </a:ext>
                  </a:extLst>
                </p:cNvPr>
                <p:cNvSpPr/>
                <p:nvPr/>
              </p:nvSpPr>
              <p:spPr>
                <a:xfrm>
                  <a:off x="3070052" y="2986949"/>
                  <a:ext cx="3485885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rgbClr val="009900"/>
                            </a:solidFill>
                            <a:latin typeface="Cambria Math" panose="02040503050406030204" pitchFamily="18" charset="0"/>
                          </a:rPr>
                          <m:t>0      </m:t>
                        </m:r>
                        <m:r>
                          <a:rPr lang="en-IN" sz="2800" b="0" i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−1            </m:t>
                        </m:r>
                        <m:r>
                          <a:rPr lang="en-IN" sz="2800" b="0" i="0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IN" sz="2800" dirty="0"/>
                </a:p>
              </p:txBody>
            </p:sp>
          </mc:Choice>
          <mc:Fallback xmlns="">
            <p:sp>
              <p:nvSpPr>
                <p:cNvPr id="48" name="Rectangle 47">
                  <a:extLst>
                    <a:ext uri="{FF2B5EF4-FFF2-40B4-BE49-F238E27FC236}">
                      <a16:creationId xmlns:a16="http://schemas.microsoft.com/office/drawing/2014/main" id="{AA6C2C0E-DF42-48A9-8887-FA39F82225E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70052" y="2986949"/>
                  <a:ext cx="3485885" cy="523220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D140DD34-18D6-46F6-8CF1-3CA6E24D030A}"/>
              </a:ext>
            </a:extLst>
          </p:cNvPr>
          <p:cNvCxnSpPr/>
          <p:nvPr/>
        </p:nvCxnSpPr>
        <p:spPr>
          <a:xfrm>
            <a:off x="5278019" y="3929833"/>
            <a:ext cx="0" cy="14400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Group 52">
            <a:extLst>
              <a:ext uri="{FF2B5EF4-FFF2-40B4-BE49-F238E27FC236}">
                <a16:creationId xmlns:a16="http://schemas.microsoft.com/office/drawing/2014/main" id="{12E4C693-F464-4E0A-909F-C0383E6C185B}"/>
              </a:ext>
            </a:extLst>
          </p:cNvPr>
          <p:cNvGrpSpPr/>
          <p:nvPr/>
        </p:nvGrpSpPr>
        <p:grpSpPr>
          <a:xfrm>
            <a:off x="4956122" y="3869801"/>
            <a:ext cx="990401" cy="1519516"/>
            <a:chOff x="3380023" y="4806651"/>
            <a:chExt cx="990401" cy="151951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Rectangle 53">
                  <a:extLst>
                    <a:ext uri="{FF2B5EF4-FFF2-40B4-BE49-F238E27FC236}">
                      <a16:creationId xmlns:a16="http://schemas.microsoft.com/office/drawing/2014/main" id="{729A960F-FAE2-405B-99CB-1BC48B0DA38C}"/>
                    </a:ext>
                  </a:extLst>
                </p:cNvPr>
                <p:cNvSpPr/>
                <p:nvPr/>
              </p:nvSpPr>
              <p:spPr>
                <a:xfrm>
                  <a:off x="3404193" y="4806651"/>
                  <a:ext cx="965835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smtClean="0">
                            <a:solidFill>
                              <a:srgbClr val="890E4F"/>
                            </a:solidFill>
                            <a:latin typeface="Cambria Math" panose="02040503050406030204" pitchFamily="18" charset="0"/>
                          </a:rPr>
                          <m:t>   0</m:t>
                        </m:r>
                      </m:oMath>
                    </m:oMathPara>
                  </a14:m>
                  <a:endParaRPr lang="en-IN" sz="2800" dirty="0">
                    <a:solidFill>
                      <a:srgbClr val="890E4F"/>
                    </a:solidFill>
                  </a:endParaRPr>
                </a:p>
              </p:txBody>
            </p:sp>
          </mc:Choice>
          <mc:Fallback xmlns="">
            <p:sp>
              <p:nvSpPr>
                <p:cNvPr id="54" name="Rectangle 53">
                  <a:extLst>
                    <a:ext uri="{FF2B5EF4-FFF2-40B4-BE49-F238E27FC236}">
                      <a16:creationId xmlns:a16="http://schemas.microsoft.com/office/drawing/2014/main" id="{729A960F-FAE2-405B-99CB-1BC48B0DA38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04193" y="4806651"/>
                  <a:ext cx="965835" cy="468000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Rectangle 54">
                  <a:extLst>
                    <a:ext uri="{FF2B5EF4-FFF2-40B4-BE49-F238E27FC236}">
                      <a16:creationId xmlns:a16="http://schemas.microsoft.com/office/drawing/2014/main" id="{27C64697-D96A-4F69-8ED8-96B4DA218FCD}"/>
                    </a:ext>
                  </a:extLst>
                </p:cNvPr>
                <p:cNvSpPr/>
                <p:nvPr/>
              </p:nvSpPr>
              <p:spPr>
                <a:xfrm>
                  <a:off x="3653311" y="5325387"/>
                  <a:ext cx="717113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smtClean="0">
                            <a:solidFill>
                              <a:srgbClr val="890E4F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IN" sz="2800" dirty="0">
                    <a:solidFill>
                      <a:srgbClr val="890E4F"/>
                    </a:solidFill>
                  </a:endParaRPr>
                </a:p>
              </p:txBody>
            </p:sp>
          </mc:Choice>
          <mc:Fallback xmlns="">
            <p:sp>
              <p:nvSpPr>
                <p:cNvPr id="55" name="Rectangle 54">
                  <a:extLst>
                    <a:ext uri="{FF2B5EF4-FFF2-40B4-BE49-F238E27FC236}">
                      <a16:creationId xmlns:a16="http://schemas.microsoft.com/office/drawing/2014/main" id="{27C64697-D96A-4F69-8ED8-96B4DA218FC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53311" y="5325387"/>
                  <a:ext cx="717113" cy="468000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Rectangle 55">
                  <a:extLst>
                    <a:ext uri="{FF2B5EF4-FFF2-40B4-BE49-F238E27FC236}">
                      <a16:creationId xmlns:a16="http://schemas.microsoft.com/office/drawing/2014/main" id="{CB829C0E-8874-4642-9D28-7A43118009EB}"/>
                    </a:ext>
                  </a:extLst>
                </p:cNvPr>
                <p:cNvSpPr/>
                <p:nvPr/>
              </p:nvSpPr>
              <p:spPr>
                <a:xfrm>
                  <a:off x="3380023" y="5858167"/>
                  <a:ext cx="965835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smtClean="0">
                            <a:solidFill>
                              <a:srgbClr val="890E4F"/>
                            </a:solidFill>
                            <a:latin typeface="Cambria Math" panose="02040503050406030204" pitchFamily="18" charset="0"/>
                          </a:rPr>
                          <m:t>    0</m:t>
                        </m:r>
                      </m:oMath>
                    </m:oMathPara>
                  </a14:m>
                  <a:endParaRPr lang="en-IN" sz="2800" dirty="0">
                    <a:solidFill>
                      <a:srgbClr val="890E4F"/>
                    </a:solidFill>
                  </a:endParaRPr>
                </a:p>
              </p:txBody>
            </p:sp>
          </mc:Choice>
          <mc:Fallback xmlns="">
            <p:sp>
              <p:nvSpPr>
                <p:cNvPr id="56" name="Rectangle 55">
                  <a:extLst>
                    <a:ext uri="{FF2B5EF4-FFF2-40B4-BE49-F238E27FC236}">
                      <a16:creationId xmlns:a16="http://schemas.microsoft.com/office/drawing/2014/main" id="{CB829C0E-8874-4642-9D28-7A43118009E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80023" y="5858167"/>
                  <a:ext cx="965835" cy="468000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Cloud Callout 30">
                <a:extLst>
                  <a:ext uri="{FF2B5EF4-FFF2-40B4-BE49-F238E27FC236}">
                    <a16:creationId xmlns:a16="http://schemas.microsoft.com/office/drawing/2014/main" id="{E7E80DB5-933D-4AA5-B68D-B0335594865E}"/>
                  </a:ext>
                </a:extLst>
              </p:cNvPr>
              <p:cNvSpPr/>
              <p:nvPr/>
            </p:nvSpPr>
            <p:spPr>
              <a:xfrm>
                <a:off x="6001695" y="4007531"/>
                <a:ext cx="4470219" cy="1934287"/>
              </a:xfrm>
              <a:prstGeom prst="cloudCallout">
                <a:avLst>
                  <a:gd name="adj1" fmla="val -50870"/>
                  <a:gd name="adj2" fmla="val -51356"/>
                </a:avLst>
              </a:prstGeom>
              <a:gradFill>
                <a:gsLst>
                  <a:gs pos="10000">
                    <a:srgbClr val="0E47A1"/>
                  </a:gs>
                  <a:gs pos="100000">
                    <a:srgbClr val="03A9F5"/>
                  </a:gs>
                </a:gsLst>
                <a:lin ang="10800000" scaled="1"/>
              </a:gradFill>
              <a:ln>
                <a:noFill/>
              </a:ln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</a:pPr>
                <a:r>
                  <a:rPr lang="en-IN" sz="2800" dirty="0">
                    <a:solidFill>
                      <a:schemeClr val="bg1"/>
                    </a:solidFill>
                  </a:rPr>
                  <a:t>Convert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|"/>
                        <m:ctrlPr>
                          <a:rPr lang="en-IN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n-IN" sz="28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IN" sz="28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IN" sz="28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B</m:t>
                    </m:r>
                    <m:r>
                      <a:rPr lang="en-IN" sz="28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] </m:t>
                    </m:r>
                  </m:oMath>
                </a14:m>
                <a:r>
                  <a:rPr lang="en-IN" sz="2800" dirty="0">
                    <a:solidFill>
                      <a:schemeClr val="bg1"/>
                    </a:solidFill>
                  </a:rPr>
                  <a:t>into Row-Echelon Form by yourself</a:t>
                </a:r>
              </a:p>
            </p:txBody>
          </p:sp>
        </mc:Choice>
        <mc:Fallback xmlns="">
          <p:sp>
            <p:nvSpPr>
              <p:cNvPr id="58" name="Cloud Callout 30">
                <a:extLst>
                  <a:ext uri="{FF2B5EF4-FFF2-40B4-BE49-F238E27FC236}">
                    <a16:creationId xmlns:a16="http://schemas.microsoft.com/office/drawing/2014/main" id="{E7E80DB5-933D-4AA5-B68D-B0335594865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1695" y="4007531"/>
                <a:ext cx="4470219" cy="1934287"/>
              </a:xfrm>
              <a:prstGeom prst="cloudCallout">
                <a:avLst>
                  <a:gd name="adj1" fmla="val -50870"/>
                  <a:gd name="adj2" fmla="val -51356"/>
                </a:avLst>
              </a:prstGeom>
              <a:blipFill>
                <a:blip r:embed="rId2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03603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4" grpId="0" animBg="1"/>
      <p:bldP spid="19" grpId="0"/>
      <p:bldP spid="58" grpId="0" animBg="1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A96B3D2A-0B1D-4845-852F-C8DCA4B5C10E}"/>
              </a:ext>
            </a:extLst>
          </p:cNvPr>
          <p:cNvSpPr/>
          <p:nvPr/>
        </p:nvSpPr>
        <p:spPr>
          <a:xfrm rot="10800000" flipV="1">
            <a:off x="6063250" y="895063"/>
            <a:ext cx="5757556" cy="2317403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sz="2800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F8B8915-8A91-4C60-A1A5-D49A52E0AD8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Method:2</a:t>
                </a:r>
                <a:r>
                  <a:rPr lang="en-IN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IN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  <m:r>
                      <a:rPr lang="en-IN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dirty="0"/>
                  <a:t>Example:8(</a:t>
                </a:r>
                <a:r>
                  <a:rPr lang="en-IN" dirty="0">
                    <a:solidFill>
                      <a:srgbClr val="1D578F"/>
                    </a:solidFill>
                  </a:rPr>
                  <a:t>Continue</a:t>
                </a:r>
                <a:r>
                  <a:rPr lang="en-IN" dirty="0"/>
                  <a:t>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F8B8915-8A91-4C60-A1A5-D49A52E0AD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8B10FFF3-CD6D-4EC5-A4EA-281A58E09EC5}"/>
              </a:ext>
            </a:extLst>
          </p:cNvPr>
          <p:cNvGrpSpPr/>
          <p:nvPr/>
        </p:nvGrpSpPr>
        <p:grpSpPr>
          <a:xfrm>
            <a:off x="-511001" y="711201"/>
            <a:ext cx="6025459" cy="2392083"/>
            <a:chOff x="-511001" y="711201"/>
            <a:chExt cx="6025459" cy="239208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6AA1A86E-FCBA-4DDD-AA3A-4AC38314AC50}"/>
                    </a:ext>
                  </a:extLst>
                </p:cNvPr>
                <p:cNvSpPr/>
                <p:nvPr/>
              </p:nvSpPr>
              <p:spPr>
                <a:xfrm>
                  <a:off x="-511001" y="711201"/>
                  <a:ext cx="6025459" cy="239208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IN" sz="28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5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/>
                              <m:e/>
                              <m:e/>
                              <m:e/>
                              <m:e/>
                            </m:mr>
                            <m:mr>
                              <m:e/>
                              <m:e/>
                              <m:e/>
                              <m:e/>
                              <m:e/>
                            </m:mr>
                            <m:mr>
                              <m:e/>
                              <m:e/>
                              <m:e/>
                              <m:e/>
                              <m:e/>
                            </m:mr>
                            <m:mr>
                              <m:e/>
                              <m:e/>
                              <m:e/>
                              <m:e/>
                              <m:e/>
                            </m:mr>
                          </m:m>
                          <m:r>
                            <a:rPr lang="en-IN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a14:m>
                  <a:r>
                    <a:rPr lang="en-IN" sz="2800" dirty="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6AA1A86E-FCBA-4DDD-AA3A-4AC38314AC5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511001" y="711201"/>
                  <a:ext cx="6025459" cy="2392083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B5492F7E-40EC-4801-A042-5C6844F32F84}"/>
                </a:ext>
              </a:extLst>
            </p:cNvPr>
            <p:cNvGrpSpPr/>
            <p:nvPr/>
          </p:nvGrpSpPr>
          <p:grpSpPr>
            <a:xfrm>
              <a:off x="-315537" y="1111937"/>
              <a:ext cx="4635377" cy="1580471"/>
              <a:chOff x="2322550" y="2986949"/>
              <a:chExt cx="4635377" cy="158047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" name="Rectangle 4">
                    <a:extLst>
                      <a:ext uri="{FF2B5EF4-FFF2-40B4-BE49-F238E27FC236}">
                        <a16:creationId xmlns:a16="http://schemas.microsoft.com/office/drawing/2014/main" id="{8F418742-D2BA-40DA-ADED-FC8A8B723894}"/>
                      </a:ext>
                    </a:extLst>
                  </p:cNvPr>
                  <p:cNvSpPr/>
                  <p:nvPr/>
                </p:nvSpPr>
                <p:spPr>
                  <a:xfrm>
                    <a:off x="2322550" y="4044200"/>
                    <a:ext cx="4635377" cy="523220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IN" sz="2800" b="0" i="1" smtClean="0">
                              <a:solidFill>
                                <a:srgbClr val="009900"/>
                              </a:solidFill>
                              <a:latin typeface="Cambria Math" panose="02040503050406030204" pitchFamily="18" charset="0"/>
                            </a:rPr>
                            <m:t>     0</m:t>
                          </m:r>
                          <m:r>
                            <a:rPr lang="en-IN" sz="28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           </m:t>
                          </m:r>
                          <m:r>
                            <a:rPr lang="en-IN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IN" sz="28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      </m:t>
                          </m:r>
                          <m:r>
                            <a:rPr lang="en-IN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IN" sz="2800" b="0" i="0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en-IN" sz="2800" dirty="0"/>
                  </a:p>
                </p:txBody>
              </p:sp>
            </mc:Choice>
            <mc:Fallback xmlns="">
              <p:sp>
                <p:nvSpPr>
                  <p:cNvPr id="5" name="Rectangle 4">
                    <a:extLst>
                      <a:ext uri="{FF2B5EF4-FFF2-40B4-BE49-F238E27FC236}">
                        <a16:creationId xmlns:a16="http://schemas.microsoft.com/office/drawing/2014/main" id="{8F418742-D2BA-40DA-ADED-FC8A8B72389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322550" y="4044200"/>
                    <a:ext cx="4635377" cy="523220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Rectangle 5">
                    <a:extLst>
                      <a:ext uri="{FF2B5EF4-FFF2-40B4-BE49-F238E27FC236}">
                        <a16:creationId xmlns:a16="http://schemas.microsoft.com/office/drawing/2014/main" id="{7034AF07-B0F6-4F5F-AA21-7343D5D66C85}"/>
                      </a:ext>
                    </a:extLst>
                  </p:cNvPr>
                  <p:cNvSpPr/>
                  <p:nvPr/>
                </p:nvSpPr>
                <p:spPr>
                  <a:xfrm>
                    <a:off x="3465736" y="3522795"/>
                    <a:ext cx="2703817" cy="52322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IN" sz="2800" b="0" i="1" smtClean="0">
                              <a:solidFill>
                                <a:srgbClr val="0099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IN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sz="2800" b="0" i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       </m:t>
                          </m:r>
                          <m:r>
                            <a:rPr lang="en-IN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−1   </m:t>
                          </m:r>
                          <m:r>
                            <a:rPr lang="en-IN" sz="28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     </m:t>
                          </m:r>
                          <m:r>
                            <a:rPr lang="en-IN" sz="2800" b="0" i="0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en-IN" sz="2800" dirty="0">
                      <a:solidFill>
                        <a:srgbClr val="00B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" name="Rectangle 5">
                    <a:extLst>
                      <a:ext uri="{FF2B5EF4-FFF2-40B4-BE49-F238E27FC236}">
                        <a16:creationId xmlns:a16="http://schemas.microsoft.com/office/drawing/2014/main" id="{7034AF07-B0F6-4F5F-AA21-7343D5D66C85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65736" y="3522795"/>
                    <a:ext cx="2703817" cy="523220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Rectangle 6">
                    <a:extLst>
                      <a:ext uri="{FF2B5EF4-FFF2-40B4-BE49-F238E27FC236}">
                        <a16:creationId xmlns:a16="http://schemas.microsoft.com/office/drawing/2014/main" id="{57BD66FE-9EEE-41AD-B035-F4E6F5CED5EE}"/>
                      </a:ext>
                    </a:extLst>
                  </p:cNvPr>
                  <p:cNvSpPr/>
                  <p:nvPr/>
                </p:nvSpPr>
                <p:spPr>
                  <a:xfrm>
                    <a:off x="3070052" y="2986949"/>
                    <a:ext cx="3485885" cy="523220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IN" sz="2800" b="0" i="1" smtClean="0">
                              <a:solidFill>
                                <a:srgbClr val="009900"/>
                              </a:solidFill>
                              <a:latin typeface="Cambria Math" panose="02040503050406030204" pitchFamily="18" charset="0"/>
                            </a:rPr>
                            <m:t>1      </m:t>
                          </m:r>
                          <m:r>
                            <a:rPr lang="en-IN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IN" sz="28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0            </m:t>
                          </m:r>
                          <m:r>
                            <a:rPr lang="en-IN" sz="2800" b="0" i="0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en-IN" sz="2800" dirty="0"/>
                  </a:p>
                </p:txBody>
              </p:sp>
            </mc:Choice>
            <mc:Fallback xmlns="">
              <p:sp>
                <p:nvSpPr>
                  <p:cNvPr id="7" name="Rectangle 6">
                    <a:extLst>
                      <a:ext uri="{FF2B5EF4-FFF2-40B4-BE49-F238E27FC236}">
                        <a16:creationId xmlns:a16="http://schemas.microsoft.com/office/drawing/2014/main" id="{57BD66FE-9EEE-41AD-B035-F4E6F5CED5E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070052" y="2986949"/>
                    <a:ext cx="3485885" cy="523220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15164565-9975-4BD3-97C5-E5EA7358488C}"/>
                    </a:ext>
                  </a:extLst>
                </p:cNvPr>
                <p:cNvSpPr/>
                <p:nvPr/>
              </p:nvSpPr>
              <p:spPr>
                <a:xfrm>
                  <a:off x="72146" y="1606595"/>
                  <a:ext cx="717113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36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~</m:t>
                        </m:r>
                      </m:oMath>
                    </m:oMathPara>
                  </a14:m>
                  <a:endParaRPr lang="en-IN" sz="36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15164565-9975-4BD3-97C5-E5EA7358488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146" y="1606595"/>
                  <a:ext cx="717113" cy="46800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E9E4B70-E94E-40A3-865F-FEEAF86125CC}"/>
                </a:ext>
              </a:extLst>
            </p:cNvPr>
            <p:cNvCxnSpPr/>
            <p:nvPr/>
          </p:nvCxnSpPr>
          <p:spPr>
            <a:xfrm>
              <a:off x="3608245" y="1187243"/>
              <a:ext cx="0" cy="144000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E0970BA-24AB-498A-8B04-E66AB695D916}"/>
                </a:ext>
              </a:extLst>
            </p:cNvPr>
            <p:cNvGrpSpPr/>
            <p:nvPr/>
          </p:nvGrpSpPr>
          <p:grpSpPr>
            <a:xfrm>
              <a:off x="3272700" y="1140859"/>
              <a:ext cx="1003653" cy="1493012"/>
              <a:chOff x="3366375" y="4820299"/>
              <a:chExt cx="1003653" cy="149301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Rectangle 12">
                    <a:extLst>
                      <a:ext uri="{FF2B5EF4-FFF2-40B4-BE49-F238E27FC236}">
                        <a16:creationId xmlns:a16="http://schemas.microsoft.com/office/drawing/2014/main" id="{B40B2E48-7D3F-4EDF-89B0-B17EA4A80D9F}"/>
                      </a:ext>
                    </a:extLst>
                  </p:cNvPr>
                  <p:cNvSpPr/>
                  <p:nvPr/>
                </p:nvSpPr>
                <p:spPr>
                  <a:xfrm>
                    <a:off x="3404193" y="4820299"/>
                    <a:ext cx="965835" cy="4680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IN" sz="2800" b="0" i="0" smtClean="0">
                              <a:solidFill>
                                <a:srgbClr val="890E4F"/>
                              </a:solidFill>
                              <a:latin typeface="Cambria Math" panose="02040503050406030204" pitchFamily="18" charset="0"/>
                            </a:rPr>
                            <m:t>   0</m:t>
                          </m:r>
                        </m:oMath>
                      </m:oMathPara>
                    </a14:m>
                    <a:endParaRPr lang="en-IN" sz="2800" dirty="0">
                      <a:solidFill>
                        <a:srgbClr val="890E4F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3" name="Rectangle 12">
                    <a:extLst>
                      <a:ext uri="{FF2B5EF4-FFF2-40B4-BE49-F238E27FC236}">
                        <a16:creationId xmlns:a16="http://schemas.microsoft.com/office/drawing/2014/main" id="{B40B2E48-7D3F-4EDF-89B0-B17EA4A80D9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04193" y="4820299"/>
                    <a:ext cx="965835" cy="468000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Rectangle 13">
                    <a:extLst>
                      <a:ext uri="{FF2B5EF4-FFF2-40B4-BE49-F238E27FC236}">
                        <a16:creationId xmlns:a16="http://schemas.microsoft.com/office/drawing/2014/main" id="{9C11EF91-3DCE-47FD-B096-1FE45BB0D05C}"/>
                      </a:ext>
                    </a:extLst>
                  </p:cNvPr>
                  <p:cNvSpPr/>
                  <p:nvPr/>
                </p:nvSpPr>
                <p:spPr>
                  <a:xfrm>
                    <a:off x="3639663" y="5326179"/>
                    <a:ext cx="717113" cy="4680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IN" sz="2800" b="0" i="0" smtClean="0">
                              <a:solidFill>
                                <a:srgbClr val="890E4F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en-IN" sz="2800" dirty="0">
                      <a:solidFill>
                        <a:srgbClr val="890E4F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4" name="Rectangle 13">
                    <a:extLst>
                      <a:ext uri="{FF2B5EF4-FFF2-40B4-BE49-F238E27FC236}">
                        <a16:creationId xmlns:a16="http://schemas.microsoft.com/office/drawing/2014/main" id="{9C11EF91-3DCE-47FD-B096-1FE45BB0D05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639663" y="5326179"/>
                    <a:ext cx="717113" cy="468000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Rectangle 14">
                    <a:extLst>
                      <a:ext uri="{FF2B5EF4-FFF2-40B4-BE49-F238E27FC236}">
                        <a16:creationId xmlns:a16="http://schemas.microsoft.com/office/drawing/2014/main" id="{2639D090-DE92-4491-933D-B08293EE7693}"/>
                      </a:ext>
                    </a:extLst>
                  </p:cNvPr>
                  <p:cNvSpPr/>
                  <p:nvPr/>
                </p:nvSpPr>
                <p:spPr>
                  <a:xfrm>
                    <a:off x="3366375" y="5845311"/>
                    <a:ext cx="965835" cy="4680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IN" sz="2800" b="0" i="0" smtClean="0">
                              <a:solidFill>
                                <a:srgbClr val="890E4F"/>
                              </a:solidFill>
                              <a:latin typeface="Cambria Math" panose="02040503050406030204" pitchFamily="18" charset="0"/>
                            </a:rPr>
                            <m:t>    0</m:t>
                          </m:r>
                        </m:oMath>
                      </m:oMathPara>
                    </a14:m>
                    <a:endParaRPr lang="en-IN" sz="2800" dirty="0">
                      <a:solidFill>
                        <a:srgbClr val="890E4F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5" name="Rectangle 14">
                    <a:extLst>
                      <a:ext uri="{FF2B5EF4-FFF2-40B4-BE49-F238E27FC236}">
                        <a16:creationId xmlns:a16="http://schemas.microsoft.com/office/drawing/2014/main" id="{2639D090-DE92-4491-933D-B08293EE769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366375" y="5845311"/>
                    <a:ext cx="965835" cy="468000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9540A085-1711-4B69-B715-EBE280C5BAB8}"/>
                  </a:ext>
                </a:extLst>
              </p:cNvPr>
              <p:cNvSpPr/>
              <p:nvPr/>
            </p:nvSpPr>
            <p:spPr>
              <a:xfrm>
                <a:off x="814397" y="634753"/>
                <a:ext cx="484303" cy="49292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9540A085-1711-4B69-B715-EBE280C5BA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397" y="634753"/>
                <a:ext cx="484303" cy="49292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DEE3D64C-D678-42D2-B733-CF051187D730}"/>
                  </a:ext>
                </a:extLst>
              </p:cNvPr>
              <p:cNvSpPr/>
              <p:nvPr/>
            </p:nvSpPr>
            <p:spPr>
              <a:xfrm>
                <a:off x="1928088" y="616394"/>
                <a:ext cx="484303" cy="52321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DEE3D64C-D678-42D2-B733-CF051187D7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8088" y="616394"/>
                <a:ext cx="484303" cy="523219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73CAD450-870C-4E33-91D0-72E6276B8CE3}"/>
                  </a:ext>
                </a:extLst>
              </p:cNvPr>
              <p:cNvSpPr/>
              <p:nvPr/>
            </p:nvSpPr>
            <p:spPr>
              <a:xfrm>
                <a:off x="3030548" y="619604"/>
                <a:ext cx="484303" cy="52321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73CAD450-870C-4E33-91D0-72E6276B8C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0548" y="619604"/>
                <a:ext cx="484303" cy="523219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EED6EE25-1462-432D-9962-6A9D4F8D494D}"/>
              </a:ext>
            </a:extLst>
          </p:cNvPr>
          <p:cNvSpPr/>
          <p:nvPr/>
        </p:nvSpPr>
        <p:spPr>
          <a:xfrm rot="16200000">
            <a:off x="2528480" y="1705479"/>
            <a:ext cx="1517827" cy="403022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52BAD9BA-715B-40E1-812B-E0E6F2074D6F}"/>
              </a:ext>
            </a:extLst>
          </p:cNvPr>
          <p:cNvSpPr/>
          <p:nvPr/>
        </p:nvSpPr>
        <p:spPr>
          <a:xfrm>
            <a:off x="856264" y="1209379"/>
            <a:ext cx="424755" cy="346960"/>
          </a:xfrm>
          <a:prstGeom prst="round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30D2866D-2C6B-47F0-A3A2-8DF5C23C0594}"/>
              </a:ext>
            </a:extLst>
          </p:cNvPr>
          <p:cNvSpPr/>
          <p:nvPr/>
        </p:nvSpPr>
        <p:spPr>
          <a:xfrm>
            <a:off x="3054929" y="761145"/>
            <a:ext cx="433976" cy="315828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6318743B-20AD-4C18-AC42-C175E75ECA55}"/>
                  </a:ext>
                </a:extLst>
              </p:cNvPr>
              <p:cNvSpPr/>
              <p:nvPr/>
            </p:nvSpPr>
            <p:spPr>
              <a:xfrm>
                <a:off x="796434" y="2913465"/>
                <a:ext cx="1893757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Let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IN" sz="280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k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6318743B-20AD-4C18-AC42-C175E75ECA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434" y="2913465"/>
                <a:ext cx="1893757" cy="46800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416088FC-B9ED-4815-9AB2-B91E4FF78314}"/>
                  </a:ext>
                </a:extLst>
              </p:cNvPr>
              <p:cNvSpPr/>
              <p:nvPr/>
            </p:nvSpPr>
            <p:spPr>
              <a:xfrm>
                <a:off x="2381596" y="2928877"/>
                <a:ext cx="1346665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;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k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∈ 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ℝ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416088FC-B9ED-4815-9AB2-B91E4FF783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1596" y="2928877"/>
                <a:ext cx="1346665" cy="46800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ight Arrow 3">
            <a:extLst>
              <a:ext uri="{FF2B5EF4-FFF2-40B4-BE49-F238E27FC236}">
                <a16:creationId xmlns:a16="http://schemas.microsoft.com/office/drawing/2014/main" id="{CB93A663-6BC2-4854-92D2-BD863AED8382}"/>
              </a:ext>
            </a:extLst>
          </p:cNvPr>
          <p:cNvSpPr/>
          <p:nvPr/>
        </p:nvSpPr>
        <p:spPr>
          <a:xfrm flipV="1">
            <a:off x="285930" y="2998535"/>
            <a:ext cx="576777" cy="394349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endParaRPr lang="en-IN" sz="2800">
              <a:solidFill>
                <a:schemeClr val="bg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B712C75-0E4E-4F31-AD94-91A4935D030B}"/>
              </a:ext>
            </a:extLst>
          </p:cNvPr>
          <p:cNvSpPr/>
          <p:nvPr/>
        </p:nvSpPr>
        <p:spPr>
          <a:xfrm>
            <a:off x="918408" y="3473073"/>
            <a:ext cx="4708584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IN" sz="2800" dirty="0">
                <a:solidFill>
                  <a:srgbClr val="002060"/>
                </a:solidFill>
              </a:rPr>
              <a:t>Applying the Back Substitution,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28" name="Right Arrow 3">
            <a:extLst>
              <a:ext uri="{FF2B5EF4-FFF2-40B4-BE49-F238E27FC236}">
                <a16:creationId xmlns:a16="http://schemas.microsoft.com/office/drawing/2014/main" id="{0AAF4C51-3A0D-43F0-8325-735B999581AF}"/>
              </a:ext>
            </a:extLst>
          </p:cNvPr>
          <p:cNvSpPr/>
          <p:nvPr/>
        </p:nvSpPr>
        <p:spPr>
          <a:xfrm flipV="1">
            <a:off x="285930" y="3533618"/>
            <a:ext cx="576777" cy="394349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endParaRPr lang="en-IN" sz="2800">
              <a:solidFill>
                <a:schemeClr val="bg1"/>
              </a:solidFill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18A5B1F5-D286-4D64-84AC-A438FC26A118}"/>
              </a:ext>
            </a:extLst>
          </p:cNvPr>
          <p:cNvSpPr/>
          <p:nvPr/>
        </p:nvSpPr>
        <p:spPr>
          <a:xfrm flipV="1">
            <a:off x="1901584" y="1693496"/>
            <a:ext cx="656112" cy="463065"/>
          </a:xfrm>
          <a:prstGeom prst="round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4E29B47D-E110-4A54-A118-5927D1F97C7A}"/>
                  </a:ext>
                </a:extLst>
              </p:cNvPr>
              <p:cNvSpPr/>
              <p:nvPr/>
            </p:nvSpPr>
            <p:spPr>
              <a:xfrm>
                <a:off x="864617" y="4023509"/>
                <a:ext cx="2571280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4E29B47D-E110-4A54-A118-5927D1F97C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4617" y="4023509"/>
                <a:ext cx="2571280" cy="46800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D4E2B31-E418-4EA2-9934-A1901787FCB4}"/>
                  </a:ext>
                </a:extLst>
              </p:cNvPr>
              <p:cNvSpPr txBox="1"/>
              <p:nvPr/>
            </p:nvSpPr>
            <p:spPr>
              <a:xfrm>
                <a:off x="512828" y="4573945"/>
                <a:ext cx="69975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D4E2B31-E418-4EA2-9934-A1901787FC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828" y="4573945"/>
                <a:ext cx="699757" cy="52322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DEF45E77-8BF2-4F36-B2AD-5D709B57D5E3}"/>
                  </a:ext>
                </a:extLst>
              </p:cNvPr>
              <p:cNvSpPr/>
              <p:nvPr/>
            </p:nvSpPr>
            <p:spPr>
              <a:xfrm>
                <a:off x="1068641" y="4571809"/>
                <a:ext cx="1091463" cy="5199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DEF45E77-8BF2-4F36-B2AD-5D709B57D5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8641" y="4571809"/>
                <a:ext cx="1091463" cy="519988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52AA7EA9-9D1A-4B3C-88A5-3772901505C5}"/>
                  </a:ext>
                </a:extLst>
              </p:cNvPr>
              <p:cNvSpPr txBox="1"/>
              <p:nvPr/>
            </p:nvSpPr>
            <p:spPr>
              <a:xfrm>
                <a:off x="522963" y="5093933"/>
                <a:ext cx="69975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52AA7EA9-9D1A-4B3C-88A5-3772901505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963" y="5093933"/>
                <a:ext cx="699757" cy="52322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96C236D7-3578-4CE3-BAA9-3D6D6A03F24E}"/>
                  </a:ext>
                </a:extLst>
              </p:cNvPr>
              <p:cNvSpPr/>
              <p:nvPr/>
            </p:nvSpPr>
            <p:spPr>
              <a:xfrm>
                <a:off x="1065524" y="5091797"/>
                <a:ext cx="1125760" cy="55682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k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96C236D7-3578-4CE3-BAA9-3D6D6A03F2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5524" y="5091797"/>
                <a:ext cx="1125760" cy="556824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Right Arrow 3">
            <a:extLst>
              <a:ext uri="{FF2B5EF4-FFF2-40B4-BE49-F238E27FC236}">
                <a16:creationId xmlns:a16="http://schemas.microsoft.com/office/drawing/2014/main" id="{1F5A23ED-C1F6-49E3-AB1A-39F144706CCC}"/>
              </a:ext>
            </a:extLst>
          </p:cNvPr>
          <p:cNvSpPr/>
          <p:nvPr/>
        </p:nvSpPr>
        <p:spPr>
          <a:xfrm flipV="1">
            <a:off x="6063250" y="996964"/>
            <a:ext cx="576777" cy="394349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endParaRPr lang="en-IN" sz="280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6EF8B565-179E-4E3B-9531-DE1B4F41804B}"/>
                  </a:ext>
                </a:extLst>
              </p:cNvPr>
              <p:cNvSpPr/>
              <p:nvPr/>
            </p:nvSpPr>
            <p:spPr>
              <a:xfrm>
                <a:off x="6639193" y="913487"/>
                <a:ext cx="1222132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6EF8B565-179E-4E3B-9531-DE1B4F4180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9193" y="913487"/>
                <a:ext cx="1222132" cy="46800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8E5AB952-81C7-43B9-A5D7-AF34979A51AB}"/>
                  </a:ext>
                </a:extLst>
              </p:cNvPr>
              <p:cNvSpPr txBox="1"/>
              <p:nvPr/>
            </p:nvSpPr>
            <p:spPr>
              <a:xfrm>
                <a:off x="5872285" y="1591519"/>
                <a:ext cx="194930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𝐒𝐨𝐥𝐮𝐭𝐢𝐨𝐧</m:t>
                      </m:r>
                      <m:r>
                        <a:rPr lang="en-IN" sz="28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8E5AB952-81C7-43B9-A5D7-AF34979A51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2285" y="1591519"/>
                <a:ext cx="1949307" cy="52322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1392805A-0EA6-4480-8C65-97B38E188F45}"/>
                  </a:ext>
                </a:extLst>
              </p:cNvPr>
              <p:cNvSpPr txBox="1"/>
              <p:nvPr/>
            </p:nvSpPr>
            <p:spPr>
              <a:xfrm>
                <a:off x="7561314" y="1611679"/>
                <a:ext cx="284961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</m:d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0, </m:t>
                          </m:r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k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k</m:t>
                          </m:r>
                        </m:e>
                      </m:d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1392805A-0EA6-4480-8C65-97B38E188F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1314" y="1611679"/>
                <a:ext cx="2849619" cy="52322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CD89118F-349D-4733-9516-4DD4EC11400A}"/>
                  </a:ext>
                </a:extLst>
              </p:cNvPr>
              <p:cNvSpPr/>
              <p:nvPr/>
            </p:nvSpPr>
            <p:spPr>
              <a:xfrm>
                <a:off x="10261784" y="1621449"/>
                <a:ext cx="1346665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;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k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∈ 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ℝ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CD89118F-349D-4733-9516-4DD4EC1140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61784" y="1621449"/>
                <a:ext cx="1346665" cy="468000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Rectangle 43">
            <a:extLst>
              <a:ext uri="{FF2B5EF4-FFF2-40B4-BE49-F238E27FC236}">
                <a16:creationId xmlns:a16="http://schemas.microsoft.com/office/drawing/2014/main" id="{1737EF67-0A56-4C30-AEAB-9D2AA0C1DC64}"/>
              </a:ext>
            </a:extLst>
          </p:cNvPr>
          <p:cNvSpPr/>
          <p:nvPr/>
        </p:nvSpPr>
        <p:spPr>
          <a:xfrm>
            <a:off x="6166830" y="892565"/>
            <a:ext cx="954781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IN" sz="2800" dirty="0">
                <a:solidFill>
                  <a:srgbClr val="002060"/>
                </a:solidFill>
              </a:rPr>
              <a:t>Here, </a:t>
            </a:r>
            <a:endParaRPr lang="en-IN" sz="2800" b="1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07998DB6-1639-47DB-84C5-11A5E7315EC5}"/>
                  </a:ext>
                </a:extLst>
              </p:cNvPr>
              <p:cNvSpPr/>
              <p:nvPr/>
            </p:nvSpPr>
            <p:spPr>
              <a:xfrm>
                <a:off x="6960663" y="904359"/>
                <a:ext cx="1352878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ρ</m:t>
                      </m:r>
                      <m:d>
                        <m:d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</m:t>
                          </m:r>
                        </m:e>
                      </m:d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07998DB6-1639-47DB-84C5-11A5E7315E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0663" y="904359"/>
                <a:ext cx="1352878" cy="468000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E320D973-C306-4BAD-A910-B19D48ABA443}"/>
                  </a:ext>
                </a:extLst>
              </p:cNvPr>
              <p:cNvSpPr/>
              <p:nvPr/>
            </p:nvSpPr>
            <p:spPr>
              <a:xfrm>
                <a:off x="8546509" y="893464"/>
                <a:ext cx="360967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&amp;</m:t>
                      </m:r>
                    </m:oMath>
                  </m:oMathPara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E320D973-C306-4BAD-A910-B19D48ABA4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6509" y="893464"/>
                <a:ext cx="360967" cy="468000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1E484EEE-92A8-4A25-AC7C-983F8691A94F}"/>
                  </a:ext>
                </a:extLst>
              </p:cNvPr>
              <p:cNvSpPr/>
              <p:nvPr/>
            </p:nvSpPr>
            <p:spPr>
              <a:xfrm>
                <a:off x="8691039" y="905496"/>
                <a:ext cx="2576965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ρ</m:t>
                      </m:r>
                      <m:d>
                        <m:d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en-IN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A</m:t>
                                  </m:r>
                                  <m:r>
                                    <a:rPr lang="en-IN" sz="280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  <m: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  <m: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e>
                      </m:d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1E484EEE-92A8-4A25-AC7C-983F8691A9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1039" y="905496"/>
                <a:ext cx="2576965" cy="468000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0CED02D6-4DC3-46AF-A5FE-2844984FCD70}"/>
                  </a:ext>
                </a:extLst>
              </p:cNvPr>
              <p:cNvSpPr/>
              <p:nvPr/>
            </p:nvSpPr>
            <p:spPr>
              <a:xfrm>
                <a:off x="6046253" y="1372004"/>
                <a:ext cx="4364680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ρ</m:t>
                      </m:r>
                      <m:d>
                        <m:d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</m:t>
                          </m:r>
                        </m:e>
                      </m:d>
                      <m:r>
                        <a:rPr lang="en-IN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IN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ρ</m:t>
                      </m:r>
                      <m:d>
                        <m:d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en-IN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A</m:t>
                                  </m:r>
                                  <m:r>
                                    <a:rPr lang="en-IN" sz="280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  <m: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  <m: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e>
                      </m:d>
                      <m:r>
                        <a:rPr lang="en-IN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IN" sz="28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0CED02D6-4DC3-46AF-A5FE-2844984FCD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6253" y="1372004"/>
                <a:ext cx="4364680" cy="468000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F188C56A-B340-4B6D-AB69-AD0D0901F8D5}"/>
                  </a:ext>
                </a:extLst>
              </p:cNvPr>
              <p:cNvSpPr/>
              <p:nvPr/>
            </p:nvSpPr>
            <p:spPr>
              <a:xfrm>
                <a:off x="6736137" y="1841595"/>
                <a:ext cx="4804042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IN" sz="2800" dirty="0">
                    <a:solidFill>
                      <a:srgbClr val="002060"/>
                    </a:solidFill>
                  </a:rPr>
                  <a:t>where,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n</m:t>
                    </m:r>
                    <m:r>
                      <a:rPr lang="en-IN" sz="28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IN" sz="2800" b="1" dirty="0">
                    <a:solidFill>
                      <a:srgbClr val="002060"/>
                    </a:solidFill>
                  </a:rPr>
                  <a:t> </a:t>
                </a:r>
                <a:r>
                  <a:rPr lang="en-IN" sz="2800" dirty="0">
                    <a:solidFill>
                      <a:srgbClr val="002060"/>
                    </a:solidFill>
                  </a:rPr>
                  <a:t>number of variables</a:t>
                </a:r>
              </a:p>
            </p:txBody>
          </p:sp>
        </mc:Choice>
        <mc:Fallback xmlns="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F188C56A-B340-4B6D-AB69-AD0D0901F8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6137" y="1841595"/>
                <a:ext cx="4804042" cy="468000"/>
              </a:xfrm>
              <a:prstGeom prst="rect">
                <a:avLst/>
              </a:prstGeom>
              <a:blipFill>
                <a:blip r:embed="rId29"/>
                <a:stretch>
                  <a:fillRect l="-2538" t="-12987" b="-4675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Rectangle 49">
            <a:extLst>
              <a:ext uri="{FF2B5EF4-FFF2-40B4-BE49-F238E27FC236}">
                <a16:creationId xmlns:a16="http://schemas.microsoft.com/office/drawing/2014/main" id="{81583BDC-05DD-49D4-A419-236FAC4BA487}"/>
              </a:ext>
            </a:extLst>
          </p:cNvPr>
          <p:cNvSpPr/>
          <p:nvPr/>
        </p:nvSpPr>
        <p:spPr>
          <a:xfrm>
            <a:off x="6129481" y="2345451"/>
            <a:ext cx="5410697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IN" sz="2800" dirty="0">
                <a:solidFill>
                  <a:srgbClr val="002060"/>
                </a:solidFill>
              </a:rPr>
              <a:t>Thus, the given system has </a:t>
            </a:r>
            <a:r>
              <a:rPr lang="en-IN" sz="2800" b="1" dirty="0">
                <a:solidFill>
                  <a:srgbClr val="002060"/>
                </a:solidFill>
              </a:rPr>
              <a:t>infinitely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8706DCFB-C246-48A9-9E49-B8C788B137FB}"/>
              </a:ext>
            </a:extLst>
          </p:cNvPr>
          <p:cNvSpPr/>
          <p:nvPr/>
        </p:nvSpPr>
        <p:spPr>
          <a:xfrm>
            <a:off x="6171474" y="2730398"/>
            <a:ext cx="2416944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IN" sz="2800" b="1" dirty="0">
                <a:solidFill>
                  <a:srgbClr val="002060"/>
                </a:solidFill>
              </a:rPr>
              <a:t>many</a:t>
            </a:r>
            <a:r>
              <a:rPr lang="en-IN" sz="2800" dirty="0">
                <a:solidFill>
                  <a:srgbClr val="002060"/>
                </a:solidFill>
              </a:rPr>
              <a:t> solution. </a:t>
            </a:r>
            <a:endParaRPr lang="en-IN" sz="2800" b="1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AE1157A9-9C1E-4FDA-8605-4ED7C7D45624}"/>
                  </a:ext>
                </a:extLst>
              </p:cNvPr>
              <p:cNvSpPr/>
              <p:nvPr/>
            </p:nvSpPr>
            <p:spPr>
              <a:xfrm>
                <a:off x="8173149" y="890966"/>
                <a:ext cx="415269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AE1157A9-9C1E-4FDA-8605-4ED7C7D456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3149" y="890966"/>
                <a:ext cx="415269" cy="468000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F5647C4D-33CA-4C87-B725-7BF3D48AEF64}"/>
                  </a:ext>
                </a:extLst>
              </p:cNvPr>
              <p:cNvSpPr/>
              <p:nvPr/>
            </p:nvSpPr>
            <p:spPr>
              <a:xfrm>
                <a:off x="10966268" y="900329"/>
                <a:ext cx="415269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F5647C4D-33CA-4C87-B725-7BF3D48AEF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6268" y="900329"/>
                <a:ext cx="415269" cy="468000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5009AFD5-3DD0-49F0-9263-073FD3B9606B}"/>
                  </a:ext>
                </a:extLst>
              </p:cNvPr>
              <p:cNvSpPr txBox="1"/>
              <p:nvPr/>
            </p:nvSpPr>
            <p:spPr>
              <a:xfrm>
                <a:off x="9297363" y="1196109"/>
                <a:ext cx="2070765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0" smtClean="0">
                          <a:solidFill>
                            <a:srgbClr val="002060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m:t>&lt;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m:t>n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effectLst/>
                  <a:uFill>
                    <a:solidFill>
                      <a:srgbClr val="0070C0"/>
                    </a:solidFill>
                  </a:uFill>
                  <a:latin typeface="Cambria Math" panose="02040503050406030204" pitchFamily="18" charset="0"/>
                  <a:ea typeface="Times New Roman" panose="02020603050405020304" pitchFamily="18" charset="0"/>
                  <a:cs typeface="Shruti" panose="020B0502040204020203" pitchFamily="34" charset="0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5009AFD5-3DD0-49F0-9263-073FD3B960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7363" y="1196109"/>
                <a:ext cx="2070765" cy="738664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B740A57C-0DEC-4E86-84EE-295714EC3EDB}"/>
                  </a:ext>
                </a:extLst>
              </p:cNvPr>
              <p:cNvSpPr txBox="1"/>
              <p:nvPr/>
            </p:nvSpPr>
            <p:spPr>
              <a:xfrm>
                <a:off x="10572458" y="1221840"/>
                <a:ext cx="865690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m:t>=</m:t>
                      </m:r>
                      <m:r>
                        <a:rPr lang="en-IN" sz="2800" b="0" i="0" smtClean="0">
                          <a:solidFill>
                            <a:srgbClr val="FF0000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m:t>3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effectLst/>
                  <a:uFill>
                    <a:solidFill>
                      <a:srgbClr val="0070C0"/>
                    </a:solidFill>
                  </a:uFill>
                  <a:latin typeface="Cambria Math" panose="02040503050406030204" pitchFamily="18" charset="0"/>
                  <a:ea typeface="Times New Roman" panose="02020603050405020304" pitchFamily="18" charset="0"/>
                  <a:cs typeface="Shruti" panose="020B0502040204020203" pitchFamily="34" charset="0"/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B740A57C-0DEC-4E86-84EE-295714EC3E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72458" y="1221840"/>
                <a:ext cx="865690" cy="738664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B8E98BF0-431F-4FA6-8A5F-F7813B041B87}"/>
              </a:ext>
            </a:extLst>
          </p:cNvPr>
          <p:cNvSpPr/>
          <p:nvPr/>
        </p:nvSpPr>
        <p:spPr>
          <a:xfrm>
            <a:off x="5671424" y="900329"/>
            <a:ext cx="64800" cy="5400659"/>
          </a:xfrm>
          <a:prstGeom prst="round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b="1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82281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2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" fill="hold">
                            <p:stCondLst>
                              <p:cond delay="500"/>
                            </p:stCondLst>
                            <p:childTnLst>
                              <p:par>
                                <p:cTn id="16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>
                      <p:stCondLst>
                        <p:cond delay="indefinite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" fill="hold">
                            <p:stCondLst>
                              <p:cond delay="500"/>
                            </p:stCondLst>
                            <p:childTnLst>
                              <p:par>
                                <p:cTn id="17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5" fill="hold">
                            <p:stCondLst>
                              <p:cond delay="500"/>
                            </p:stCondLst>
                            <p:childTnLst>
                              <p:par>
                                <p:cTn id="18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4" fill="hold">
                      <p:stCondLst>
                        <p:cond delay="indefinite"/>
                      </p:stCondLst>
                      <p:childTnLst>
                        <p:par>
                          <p:cTn id="195" fill="hold">
                            <p:stCondLst>
                              <p:cond delay="0"/>
                            </p:stCondLst>
                            <p:childTnLst>
                              <p:par>
                                <p:cTn id="19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3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4" fill="hold">
                      <p:stCondLst>
                        <p:cond delay="indefinite"/>
                      </p:stCondLst>
                      <p:childTnLst>
                        <p:par>
                          <p:cTn id="205" fill="hold">
                            <p:stCondLst>
                              <p:cond delay="0"/>
                            </p:stCondLst>
                            <p:childTnLst>
                              <p:par>
                                <p:cTn id="20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8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>
                      <p:stCondLst>
                        <p:cond delay="indefinite"/>
                      </p:stCondLst>
                      <p:childTnLst>
                        <p:par>
                          <p:cTn id="210" fill="hold">
                            <p:stCondLst>
                              <p:cond delay="0"/>
                            </p:stCondLst>
                            <p:childTnLst>
                              <p:par>
                                <p:cTn id="2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3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4" fill="hold">
                      <p:stCondLst>
                        <p:cond delay="indefinite"/>
                      </p:stCondLst>
                      <p:childTnLst>
                        <p:par>
                          <p:cTn id="215" fill="hold">
                            <p:stCondLst>
                              <p:cond delay="0"/>
                            </p:stCondLst>
                            <p:childTnLst>
                              <p:par>
                                <p:cTn id="2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3" grpId="1" animBg="1"/>
      <p:bldP spid="18" grpId="0"/>
      <p:bldP spid="19" grpId="0"/>
      <p:bldP spid="20" grpId="0"/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  <p:bldP spid="24" grpId="0"/>
      <p:bldP spid="25" grpId="0"/>
      <p:bldP spid="26" grpId="0" animBg="1"/>
      <p:bldP spid="27" grpId="0"/>
      <p:bldP spid="28" grpId="0" animBg="1"/>
      <p:bldP spid="29" grpId="0" animBg="1"/>
      <p:bldP spid="29" grpId="1" animBg="1"/>
      <p:bldP spid="30" grpId="0"/>
      <p:bldP spid="31" grpId="0"/>
      <p:bldP spid="32" grpId="0"/>
      <p:bldP spid="33" grpId="0"/>
      <p:bldP spid="34" grpId="0"/>
      <p:bldP spid="37" grpId="0" animBg="1"/>
      <p:bldP spid="38" grpId="0"/>
      <p:bldP spid="40" grpId="0"/>
      <p:bldP spid="41" grpId="0"/>
      <p:bldP spid="42" grpId="0"/>
      <p:bldP spid="44" grpId="0"/>
      <p:bldP spid="44" grpId="1"/>
      <p:bldP spid="45" grpId="0"/>
      <p:bldP spid="45" grpId="1"/>
      <p:bldP spid="46" grpId="0"/>
      <p:bldP spid="46" grpId="1"/>
      <p:bldP spid="47" grpId="0"/>
      <p:bldP spid="47" grpId="1"/>
      <p:bldP spid="48" grpId="0"/>
      <p:bldP spid="48" grpId="1"/>
      <p:bldP spid="49" grpId="0"/>
      <p:bldP spid="49" grpId="1"/>
      <p:bldP spid="50" grpId="0"/>
      <p:bldP spid="50" grpId="1"/>
      <p:bldP spid="51" grpId="0"/>
      <p:bldP spid="51" grpId="1"/>
      <p:bldP spid="52" grpId="0"/>
      <p:bldP spid="52" grpId="1"/>
      <p:bldP spid="53" grpId="0"/>
      <p:bldP spid="53" grpId="1"/>
      <p:bldP spid="54" grpId="0"/>
      <p:bldP spid="54" grpId="1"/>
      <p:bldP spid="55" grpId="0"/>
      <p:bldP spid="55" grpId="1"/>
      <p:bldP spid="56" grpId="0" animBg="1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DE3CF9F-8EE8-4E22-9B28-4B3FBAEA4D67}"/>
              </a:ext>
            </a:extLst>
          </p:cNvPr>
          <p:cNvSpPr txBox="1">
            <a:spLocks/>
          </p:cNvSpPr>
          <p:nvPr/>
        </p:nvSpPr>
        <p:spPr>
          <a:xfrm>
            <a:off x="1484138" y="2498502"/>
            <a:ext cx="8997582" cy="1876091"/>
          </a:xfrm>
          <a:prstGeom prst="doubleWave">
            <a:avLst>
              <a:gd name="adj1" fmla="val 6250"/>
              <a:gd name="adj2" fmla="val 0"/>
            </a:avLst>
          </a:prstGeom>
          <a:solidFill>
            <a:schemeClr val="accent5"/>
          </a:solidFill>
          <a:ln>
            <a:noFill/>
          </a:ln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5400" b="1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779C31-C930-4291-8068-40C1A8C52F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5268686"/>
            <a:ext cx="1741714" cy="158931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69E1F07-4502-43AC-927D-E2E57934E7E3}"/>
              </a:ext>
            </a:extLst>
          </p:cNvPr>
          <p:cNvSpPr txBox="1"/>
          <p:nvPr/>
        </p:nvSpPr>
        <p:spPr>
          <a:xfrm>
            <a:off x="1622661" y="3066894"/>
            <a:ext cx="876890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000" b="1" dirty="0"/>
              <a:t>Application of System of Linear Equations</a:t>
            </a:r>
            <a:endParaRPr lang="en-IN" sz="4000" dirty="0"/>
          </a:p>
        </p:txBody>
      </p:sp>
    </p:spTree>
    <p:extLst>
      <p:ext uri="{BB962C8B-B14F-4D97-AF65-F5344CB8AC3E}">
        <p14:creationId xmlns:p14="http://schemas.microsoft.com/office/powerpoint/2010/main" val="323214373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878A71-A95A-4804-A787-6780598E5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Application of System of Linear Equations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B6FA79A-A4F7-431F-B270-B3D988C69E4B}"/>
              </a:ext>
            </a:extLst>
          </p:cNvPr>
          <p:cNvSpPr/>
          <p:nvPr/>
        </p:nvSpPr>
        <p:spPr>
          <a:xfrm>
            <a:off x="129345" y="774789"/>
            <a:ext cx="8802620" cy="539851"/>
          </a:xfrm>
          <a:prstGeom prst="round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b="1" dirty="0">
                <a:solidFill>
                  <a:schemeClr val="bg1"/>
                </a:solidFill>
              </a:rPr>
              <a:t>Predicting the flow of traffic through the network of streets. </a:t>
            </a:r>
          </a:p>
        </p:txBody>
      </p:sp>
      <p:sp>
        <p:nvSpPr>
          <p:cNvPr id="81" name="Right Arrow 3">
            <a:extLst>
              <a:ext uri="{FF2B5EF4-FFF2-40B4-BE49-F238E27FC236}">
                <a16:creationId xmlns:a16="http://schemas.microsoft.com/office/drawing/2014/main" id="{7B2AC2FE-4A95-4812-87D0-030101DF60DA}"/>
              </a:ext>
            </a:extLst>
          </p:cNvPr>
          <p:cNvSpPr/>
          <p:nvPr/>
        </p:nvSpPr>
        <p:spPr>
          <a:xfrm rot="5400000" flipV="1">
            <a:off x="3280284" y="2372138"/>
            <a:ext cx="601777" cy="302119"/>
          </a:xfrm>
          <a:prstGeom prst="rightArrow">
            <a:avLst>
              <a:gd name="adj1" fmla="val 50000"/>
              <a:gd name="adj2" fmla="val 50000"/>
            </a:avLst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endParaRPr lang="en-IN" sz="2800">
              <a:solidFill>
                <a:schemeClr val="bg1"/>
              </a:solidFill>
            </a:endParaRPr>
          </a:p>
        </p:txBody>
      </p:sp>
      <p:sp>
        <p:nvSpPr>
          <p:cNvPr id="82" name="Right Arrow 3">
            <a:extLst>
              <a:ext uri="{FF2B5EF4-FFF2-40B4-BE49-F238E27FC236}">
                <a16:creationId xmlns:a16="http://schemas.microsoft.com/office/drawing/2014/main" id="{CD556CE0-A1F8-4CB9-B6D1-4BB9A62C95AE}"/>
              </a:ext>
            </a:extLst>
          </p:cNvPr>
          <p:cNvSpPr/>
          <p:nvPr/>
        </p:nvSpPr>
        <p:spPr>
          <a:xfrm rot="5400000" flipV="1">
            <a:off x="3307800" y="5339920"/>
            <a:ext cx="546777" cy="302149"/>
          </a:xfrm>
          <a:prstGeom prst="rightArrow">
            <a:avLst>
              <a:gd name="adj1" fmla="val 50000"/>
              <a:gd name="adj2" fmla="val 50000"/>
            </a:avLst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endParaRPr lang="en-IN" sz="2800" dirty="0">
              <a:solidFill>
                <a:schemeClr val="bg1"/>
              </a:solidFill>
            </a:endParaRPr>
          </a:p>
        </p:txBody>
      </p:sp>
      <p:sp>
        <p:nvSpPr>
          <p:cNvPr id="83" name="Right Arrow 3">
            <a:extLst>
              <a:ext uri="{FF2B5EF4-FFF2-40B4-BE49-F238E27FC236}">
                <a16:creationId xmlns:a16="http://schemas.microsoft.com/office/drawing/2014/main" id="{24FEF752-D76F-4D48-828E-5AFE43814337}"/>
              </a:ext>
            </a:extLst>
          </p:cNvPr>
          <p:cNvSpPr/>
          <p:nvPr/>
        </p:nvSpPr>
        <p:spPr>
          <a:xfrm rot="9155301" flipV="1">
            <a:off x="2569885" y="3261618"/>
            <a:ext cx="671460" cy="304623"/>
          </a:xfrm>
          <a:prstGeom prst="rightArrow">
            <a:avLst>
              <a:gd name="adj1" fmla="val 50000"/>
              <a:gd name="adj2" fmla="val 50000"/>
            </a:avLst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</a:pPr>
            <a:endParaRPr lang="en-IN" sz="2800" dirty="0">
              <a:solidFill>
                <a:schemeClr val="bg1"/>
              </a:solidFill>
            </a:endParaRPr>
          </a:p>
        </p:txBody>
      </p:sp>
      <p:sp>
        <p:nvSpPr>
          <p:cNvPr id="84" name="Right Arrow 3">
            <a:extLst>
              <a:ext uri="{FF2B5EF4-FFF2-40B4-BE49-F238E27FC236}">
                <a16:creationId xmlns:a16="http://schemas.microsoft.com/office/drawing/2014/main" id="{0DA83710-8F59-4634-B46B-8553975D90F9}"/>
              </a:ext>
            </a:extLst>
          </p:cNvPr>
          <p:cNvSpPr/>
          <p:nvPr/>
        </p:nvSpPr>
        <p:spPr>
          <a:xfrm rot="1867713" flipH="1" flipV="1">
            <a:off x="4086914" y="3361435"/>
            <a:ext cx="671460" cy="304623"/>
          </a:xfrm>
          <a:prstGeom prst="rightArrow">
            <a:avLst>
              <a:gd name="adj1" fmla="val 50000"/>
              <a:gd name="adj2" fmla="val 50000"/>
            </a:avLst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endParaRPr lang="en-IN" sz="2800">
              <a:solidFill>
                <a:schemeClr val="bg1"/>
              </a:solidFill>
            </a:endParaRPr>
          </a:p>
        </p:txBody>
      </p:sp>
      <p:sp>
        <p:nvSpPr>
          <p:cNvPr id="85" name="Right Arrow 3">
            <a:extLst>
              <a:ext uri="{FF2B5EF4-FFF2-40B4-BE49-F238E27FC236}">
                <a16:creationId xmlns:a16="http://schemas.microsoft.com/office/drawing/2014/main" id="{E16697E6-BE6F-4C7F-B3CB-71BAF2DE866E}"/>
              </a:ext>
            </a:extLst>
          </p:cNvPr>
          <p:cNvSpPr/>
          <p:nvPr/>
        </p:nvSpPr>
        <p:spPr>
          <a:xfrm rot="10800000" flipH="1" flipV="1">
            <a:off x="739195" y="3801742"/>
            <a:ext cx="671460" cy="304623"/>
          </a:xfrm>
          <a:prstGeom prst="rightArrow">
            <a:avLst>
              <a:gd name="adj1" fmla="val 50000"/>
              <a:gd name="adj2" fmla="val 50000"/>
            </a:avLst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</a:pPr>
            <a:endParaRPr lang="en-IN" sz="2800" dirty="0">
              <a:solidFill>
                <a:schemeClr val="bg1"/>
              </a:solidFill>
            </a:endParaRPr>
          </a:p>
        </p:txBody>
      </p:sp>
      <p:sp>
        <p:nvSpPr>
          <p:cNvPr id="86" name="Right Arrow 3">
            <a:extLst>
              <a:ext uri="{FF2B5EF4-FFF2-40B4-BE49-F238E27FC236}">
                <a16:creationId xmlns:a16="http://schemas.microsoft.com/office/drawing/2014/main" id="{8300C646-EFAC-420C-8018-33E00B0B81CC}"/>
              </a:ext>
            </a:extLst>
          </p:cNvPr>
          <p:cNvSpPr/>
          <p:nvPr/>
        </p:nvSpPr>
        <p:spPr>
          <a:xfrm rot="10800000" flipH="1" flipV="1">
            <a:off x="3266433" y="3773910"/>
            <a:ext cx="671460" cy="304623"/>
          </a:xfrm>
          <a:prstGeom prst="rightArrow">
            <a:avLst>
              <a:gd name="adj1" fmla="val 50000"/>
              <a:gd name="adj2" fmla="val 50000"/>
            </a:avLst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endParaRPr lang="en-IN" sz="2800">
              <a:solidFill>
                <a:schemeClr val="bg1"/>
              </a:solidFill>
            </a:endParaRPr>
          </a:p>
        </p:txBody>
      </p:sp>
      <p:sp>
        <p:nvSpPr>
          <p:cNvPr id="87" name="Right Arrow 3">
            <a:extLst>
              <a:ext uri="{FF2B5EF4-FFF2-40B4-BE49-F238E27FC236}">
                <a16:creationId xmlns:a16="http://schemas.microsoft.com/office/drawing/2014/main" id="{D698FB68-603F-43BE-BED9-6C88ECC1E0B4}"/>
              </a:ext>
            </a:extLst>
          </p:cNvPr>
          <p:cNvSpPr/>
          <p:nvPr/>
        </p:nvSpPr>
        <p:spPr>
          <a:xfrm rot="10800000" flipH="1" flipV="1">
            <a:off x="5703069" y="3822840"/>
            <a:ext cx="671460" cy="304623"/>
          </a:xfrm>
          <a:prstGeom prst="rightArrow">
            <a:avLst>
              <a:gd name="adj1" fmla="val 50000"/>
              <a:gd name="adj2" fmla="val 50000"/>
            </a:avLst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endParaRPr lang="en-IN" sz="2800">
              <a:solidFill>
                <a:schemeClr val="bg1"/>
              </a:solidFill>
            </a:endParaRPr>
          </a:p>
        </p:txBody>
      </p:sp>
      <p:sp>
        <p:nvSpPr>
          <p:cNvPr id="88" name="Right Arrow 3">
            <a:extLst>
              <a:ext uri="{FF2B5EF4-FFF2-40B4-BE49-F238E27FC236}">
                <a16:creationId xmlns:a16="http://schemas.microsoft.com/office/drawing/2014/main" id="{EE126305-A40D-4F9C-A1C7-B772AC2CC480}"/>
              </a:ext>
            </a:extLst>
          </p:cNvPr>
          <p:cNvSpPr/>
          <p:nvPr/>
        </p:nvSpPr>
        <p:spPr>
          <a:xfrm rot="12503466" flipH="1" flipV="1">
            <a:off x="2485798" y="4344054"/>
            <a:ext cx="671460" cy="304623"/>
          </a:xfrm>
          <a:prstGeom prst="rightArrow">
            <a:avLst>
              <a:gd name="adj1" fmla="val 50000"/>
              <a:gd name="adj2" fmla="val 50000"/>
            </a:avLst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</a:pPr>
            <a:endParaRPr lang="en-IN" sz="2800" dirty="0">
              <a:solidFill>
                <a:schemeClr val="bg1"/>
              </a:solidFill>
            </a:endParaRPr>
          </a:p>
        </p:txBody>
      </p:sp>
      <p:sp>
        <p:nvSpPr>
          <p:cNvPr id="89" name="Right Arrow 3">
            <a:extLst>
              <a:ext uri="{FF2B5EF4-FFF2-40B4-BE49-F238E27FC236}">
                <a16:creationId xmlns:a16="http://schemas.microsoft.com/office/drawing/2014/main" id="{504888D2-87C0-4466-8201-884BAE4D3CDF}"/>
              </a:ext>
            </a:extLst>
          </p:cNvPr>
          <p:cNvSpPr/>
          <p:nvPr/>
        </p:nvSpPr>
        <p:spPr>
          <a:xfrm rot="9047419" flipH="1" flipV="1">
            <a:off x="4046592" y="4326056"/>
            <a:ext cx="671460" cy="304623"/>
          </a:xfrm>
          <a:prstGeom prst="rightArrow">
            <a:avLst>
              <a:gd name="adj1" fmla="val 50000"/>
              <a:gd name="adj2" fmla="val 50000"/>
            </a:avLst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endParaRPr lang="en-IN" sz="2800">
              <a:solidFill>
                <a:schemeClr val="bg1"/>
              </a:solidFill>
            </a:endParaRPr>
          </a:p>
        </p:txBody>
      </p:sp>
      <p:sp>
        <p:nvSpPr>
          <p:cNvPr id="90" name="Rectangle: Rounded Corners 89">
            <a:extLst>
              <a:ext uri="{FF2B5EF4-FFF2-40B4-BE49-F238E27FC236}">
                <a16:creationId xmlns:a16="http://schemas.microsoft.com/office/drawing/2014/main" id="{EDDF025A-914B-4ECF-974F-6D3AA0733A5D}"/>
              </a:ext>
            </a:extLst>
          </p:cNvPr>
          <p:cNvSpPr/>
          <p:nvPr/>
        </p:nvSpPr>
        <p:spPr>
          <a:xfrm>
            <a:off x="3367887" y="1660048"/>
            <a:ext cx="426609" cy="424405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en-IN" sz="2800" b="1" dirty="0">
                <a:solidFill>
                  <a:srgbClr val="002060"/>
                </a:solidFill>
              </a:rPr>
              <a:t>N</a:t>
            </a:r>
          </a:p>
        </p:txBody>
      </p:sp>
      <p:sp>
        <p:nvSpPr>
          <p:cNvPr id="91" name="Rectangle: Rounded Corners 90">
            <a:extLst>
              <a:ext uri="{FF2B5EF4-FFF2-40B4-BE49-F238E27FC236}">
                <a16:creationId xmlns:a16="http://schemas.microsoft.com/office/drawing/2014/main" id="{E62D8772-9D7B-4085-8AE5-CDF32B5E59D1}"/>
              </a:ext>
            </a:extLst>
          </p:cNvPr>
          <p:cNvSpPr/>
          <p:nvPr/>
        </p:nvSpPr>
        <p:spPr>
          <a:xfrm>
            <a:off x="128085" y="3722769"/>
            <a:ext cx="489703" cy="424405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en-IN" sz="2800" b="1" dirty="0">
                <a:solidFill>
                  <a:srgbClr val="002060"/>
                </a:solidFill>
              </a:rPr>
              <a:t>W</a:t>
            </a:r>
          </a:p>
        </p:txBody>
      </p:sp>
      <p:sp>
        <p:nvSpPr>
          <p:cNvPr id="92" name="Rectangle: Rounded Corners 91">
            <a:extLst>
              <a:ext uri="{FF2B5EF4-FFF2-40B4-BE49-F238E27FC236}">
                <a16:creationId xmlns:a16="http://schemas.microsoft.com/office/drawing/2014/main" id="{E97849AD-3D95-47E1-A6AD-BC1B44374B0E}"/>
              </a:ext>
            </a:extLst>
          </p:cNvPr>
          <p:cNvSpPr/>
          <p:nvPr/>
        </p:nvSpPr>
        <p:spPr>
          <a:xfrm>
            <a:off x="3384991" y="5936638"/>
            <a:ext cx="409500" cy="424405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en-IN" sz="2800" b="1" dirty="0">
                <a:solidFill>
                  <a:srgbClr val="002060"/>
                </a:solidFill>
              </a:rPr>
              <a:t>S</a:t>
            </a:r>
          </a:p>
        </p:txBody>
      </p:sp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id="{CFFA584D-B924-4638-BBF4-362A8E546B4C}"/>
              </a:ext>
            </a:extLst>
          </p:cNvPr>
          <p:cNvSpPr/>
          <p:nvPr/>
        </p:nvSpPr>
        <p:spPr>
          <a:xfrm>
            <a:off x="6624808" y="3747277"/>
            <a:ext cx="372340" cy="424405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en-IN" sz="2800" b="1" dirty="0">
                <a:solidFill>
                  <a:srgbClr val="002060"/>
                </a:solidFill>
              </a:rPr>
              <a:t>E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284DFB9-9C0F-4E5C-A050-A9334FB83213}"/>
              </a:ext>
            </a:extLst>
          </p:cNvPr>
          <p:cNvCxnSpPr>
            <a:cxnSpLocks/>
          </p:cNvCxnSpPr>
          <p:nvPr/>
        </p:nvCxnSpPr>
        <p:spPr>
          <a:xfrm flipV="1">
            <a:off x="2996469" y="3674998"/>
            <a:ext cx="1129292" cy="7592"/>
          </a:xfrm>
          <a:prstGeom prst="line">
            <a:avLst/>
          </a:prstGeom>
          <a:ln w="38100">
            <a:solidFill>
              <a:schemeClr val="tx1">
                <a:lumMod val="90000"/>
                <a:lumOff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D69BBAE-595B-44F7-996C-3431FCA9FC6E}"/>
              </a:ext>
            </a:extLst>
          </p:cNvPr>
          <p:cNvCxnSpPr/>
          <p:nvPr/>
        </p:nvCxnSpPr>
        <p:spPr>
          <a:xfrm>
            <a:off x="3196529" y="1781331"/>
            <a:ext cx="0" cy="1171203"/>
          </a:xfrm>
          <a:prstGeom prst="line">
            <a:avLst/>
          </a:prstGeom>
          <a:ln w="38100">
            <a:solidFill>
              <a:schemeClr val="tx1">
                <a:lumMod val="90000"/>
                <a:lumOff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E3EBAE3-253C-4FFE-BCBE-E9F4C1AE1BAB}"/>
              </a:ext>
            </a:extLst>
          </p:cNvPr>
          <p:cNvCxnSpPr>
            <a:cxnSpLocks/>
          </p:cNvCxnSpPr>
          <p:nvPr/>
        </p:nvCxnSpPr>
        <p:spPr>
          <a:xfrm flipH="1">
            <a:off x="1834746" y="2952534"/>
            <a:ext cx="1367964" cy="661134"/>
          </a:xfrm>
          <a:prstGeom prst="line">
            <a:avLst/>
          </a:prstGeom>
          <a:ln w="38100">
            <a:solidFill>
              <a:schemeClr val="tx1">
                <a:lumMod val="90000"/>
                <a:lumOff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1B8C278-F8CD-4086-B201-E97CDF6B70B1}"/>
              </a:ext>
            </a:extLst>
          </p:cNvPr>
          <p:cNvCxnSpPr>
            <a:cxnSpLocks/>
          </p:cNvCxnSpPr>
          <p:nvPr/>
        </p:nvCxnSpPr>
        <p:spPr>
          <a:xfrm rot="16200000">
            <a:off x="1074925" y="2841489"/>
            <a:ext cx="0" cy="1544358"/>
          </a:xfrm>
          <a:prstGeom prst="line">
            <a:avLst/>
          </a:prstGeom>
          <a:ln w="38100">
            <a:solidFill>
              <a:schemeClr val="tx1">
                <a:lumMod val="90000"/>
                <a:lumOff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CA161E8-5C7C-4996-828C-CBFDF5CD8E69}"/>
              </a:ext>
            </a:extLst>
          </p:cNvPr>
          <p:cNvCxnSpPr/>
          <p:nvPr/>
        </p:nvCxnSpPr>
        <p:spPr>
          <a:xfrm>
            <a:off x="3931875" y="1781331"/>
            <a:ext cx="0" cy="1171203"/>
          </a:xfrm>
          <a:prstGeom prst="line">
            <a:avLst/>
          </a:prstGeom>
          <a:ln w="38100">
            <a:solidFill>
              <a:schemeClr val="tx1">
                <a:lumMod val="90000"/>
                <a:lumOff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03DDD8A-2D65-4CE1-842E-D18D191C1503}"/>
              </a:ext>
            </a:extLst>
          </p:cNvPr>
          <p:cNvCxnSpPr>
            <a:cxnSpLocks/>
          </p:cNvCxnSpPr>
          <p:nvPr/>
        </p:nvCxnSpPr>
        <p:spPr>
          <a:xfrm flipH="1" flipV="1">
            <a:off x="3919518" y="2958762"/>
            <a:ext cx="1334743" cy="654906"/>
          </a:xfrm>
          <a:prstGeom prst="line">
            <a:avLst/>
          </a:prstGeom>
          <a:ln w="38100">
            <a:solidFill>
              <a:schemeClr val="tx1">
                <a:lumMod val="90000"/>
                <a:lumOff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6C61233-FC89-4985-907B-446D7F8D99BB}"/>
              </a:ext>
            </a:extLst>
          </p:cNvPr>
          <p:cNvCxnSpPr>
            <a:cxnSpLocks/>
          </p:cNvCxnSpPr>
          <p:nvPr/>
        </p:nvCxnSpPr>
        <p:spPr>
          <a:xfrm rot="16200000">
            <a:off x="6026440" y="2835258"/>
            <a:ext cx="0" cy="1544358"/>
          </a:xfrm>
          <a:prstGeom prst="line">
            <a:avLst/>
          </a:prstGeom>
          <a:ln w="38100">
            <a:solidFill>
              <a:schemeClr val="tx1">
                <a:lumMod val="90000"/>
                <a:lumOff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DE3230F-F1B6-41E9-9730-1EBEAB0298E6}"/>
              </a:ext>
            </a:extLst>
          </p:cNvPr>
          <p:cNvCxnSpPr>
            <a:cxnSpLocks/>
          </p:cNvCxnSpPr>
          <p:nvPr/>
        </p:nvCxnSpPr>
        <p:spPr>
          <a:xfrm flipH="1">
            <a:off x="2996469" y="3413929"/>
            <a:ext cx="564646" cy="268661"/>
          </a:xfrm>
          <a:prstGeom prst="line">
            <a:avLst/>
          </a:prstGeom>
          <a:ln w="38100">
            <a:solidFill>
              <a:schemeClr val="tx1">
                <a:lumMod val="90000"/>
                <a:lumOff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14AF4C0-1C73-4B30-9F2E-D7DB3D9AB2DE}"/>
              </a:ext>
            </a:extLst>
          </p:cNvPr>
          <p:cNvCxnSpPr>
            <a:cxnSpLocks/>
          </p:cNvCxnSpPr>
          <p:nvPr/>
        </p:nvCxnSpPr>
        <p:spPr>
          <a:xfrm rot="16200000">
            <a:off x="1074924" y="3469355"/>
            <a:ext cx="0" cy="1544358"/>
          </a:xfrm>
          <a:prstGeom prst="line">
            <a:avLst/>
          </a:prstGeom>
          <a:ln w="38100">
            <a:solidFill>
              <a:schemeClr val="tx1">
                <a:lumMod val="90000"/>
                <a:lumOff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D5CF1C2B-15CD-4CB8-9BAD-A42DDB2639EA}"/>
              </a:ext>
            </a:extLst>
          </p:cNvPr>
          <p:cNvCxnSpPr>
            <a:cxnSpLocks/>
          </p:cNvCxnSpPr>
          <p:nvPr/>
        </p:nvCxnSpPr>
        <p:spPr>
          <a:xfrm flipH="1" flipV="1">
            <a:off x="3548362" y="3413929"/>
            <a:ext cx="577399" cy="252882"/>
          </a:xfrm>
          <a:prstGeom prst="line">
            <a:avLst/>
          </a:prstGeom>
          <a:ln w="38100">
            <a:solidFill>
              <a:schemeClr val="tx1">
                <a:lumMod val="90000"/>
                <a:lumOff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Group 53">
            <a:extLst>
              <a:ext uri="{FF2B5EF4-FFF2-40B4-BE49-F238E27FC236}">
                <a16:creationId xmlns:a16="http://schemas.microsoft.com/office/drawing/2014/main" id="{79231A2F-EF4E-4F1F-A96D-E01CD57FB6E7}"/>
              </a:ext>
            </a:extLst>
          </p:cNvPr>
          <p:cNvGrpSpPr/>
          <p:nvPr/>
        </p:nvGrpSpPr>
        <p:grpSpPr>
          <a:xfrm flipV="1">
            <a:off x="2996469" y="4304837"/>
            <a:ext cx="1129292" cy="274503"/>
            <a:chOff x="4920696" y="3359840"/>
            <a:chExt cx="1210928" cy="291964"/>
          </a:xfrm>
        </p:grpSpPr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12C0B719-6EF2-4600-8C27-7CED2D6523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20696" y="3359840"/>
              <a:ext cx="605464" cy="285751"/>
            </a:xfrm>
            <a:prstGeom prst="line">
              <a:avLst/>
            </a:prstGeom>
            <a:ln w="38100">
              <a:solidFill>
                <a:schemeClr val="tx1">
                  <a:lumMod val="90000"/>
                  <a:lumOff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D3A99398-AEC2-47D0-9D6D-B646F8680F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20696" y="3637516"/>
              <a:ext cx="1210928" cy="8075"/>
            </a:xfrm>
            <a:prstGeom prst="line">
              <a:avLst/>
            </a:prstGeom>
            <a:ln w="38100">
              <a:solidFill>
                <a:schemeClr val="tx1">
                  <a:lumMod val="90000"/>
                  <a:lumOff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FE737D8E-06C1-4BF2-98E4-5D8D4A7E8E4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26160" y="3359840"/>
              <a:ext cx="605464" cy="291964"/>
            </a:xfrm>
            <a:prstGeom prst="line">
              <a:avLst/>
            </a:prstGeom>
            <a:ln w="38100">
              <a:solidFill>
                <a:schemeClr val="tx1">
                  <a:lumMod val="90000"/>
                  <a:lumOff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8016E7FE-25F6-4B05-BCD2-27C54706B117}"/>
              </a:ext>
            </a:extLst>
          </p:cNvPr>
          <p:cNvCxnSpPr>
            <a:cxnSpLocks/>
          </p:cNvCxnSpPr>
          <p:nvPr/>
        </p:nvCxnSpPr>
        <p:spPr>
          <a:xfrm flipH="1" flipV="1">
            <a:off x="1834746" y="4232192"/>
            <a:ext cx="1361783" cy="745445"/>
          </a:xfrm>
          <a:prstGeom prst="line">
            <a:avLst/>
          </a:prstGeom>
          <a:ln w="38100">
            <a:solidFill>
              <a:schemeClr val="tx1">
                <a:lumMod val="90000"/>
                <a:lumOff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C3007909-F4D6-479E-8325-FB9B6EDC4362}"/>
              </a:ext>
            </a:extLst>
          </p:cNvPr>
          <p:cNvCxnSpPr/>
          <p:nvPr/>
        </p:nvCxnSpPr>
        <p:spPr>
          <a:xfrm>
            <a:off x="3202710" y="4965178"/>
            <a:ext cx="0" cy="1171203"/>
          </a:xfrm>
          <a:prstGeom prst="line">
            <a:avLst/>
          </a:prstGeom>
          <a:ln w="38100">
            <a:solidFill>
              <a:schemeClr val="tx1">
                <a:lumMod val="90000"/>
                <a:lumOff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AD0CAEA1-3A15-4A84-93FE-DF25505C5A2D}"/>
              </a:ext>
            </a:extLst>
          </p:cNvPr>
          <p:cNvCxnSpPr>
            <a:cxnSpLocks/>
          </p:cNvCxnSpPr>
          <p:nvPr/>
        </p:nvCxnSpPr>
        <p:spPr>
          <a:xfrm flipH="1">
            <a:off x="3931875" y="4271582"/>
            <a:ext cx="1334744" cy="706055"/>
          </a:xfrm>
          <a:prstGeom prst="line">
            <a:avLst/>
          </a:prstGeom>
          <a:ln w="38100">
            <a:solidFill>
              <a:schemeClr val="tx1">
                <a:lumMod val="90000"/>
                <a:lumOff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B2305ACE-78C4-403F-9C42-3B15321BBD2C}"/>
              </a:ext>
            </a:extLst>
          </p:cNvPr>
          <p:cNvCxnSpPr/>
          <p:nvPr/>
        </p:nvCxnSpPr>
        <p:spPr>
          <a:xfrm>
            <a:off x="3944234" y="4965178"/>
            <a:ext cx="0" cy="1171203"/>
          </a:xfrm>
          <a:prstGeom prst="line">
            <a:avLst/>
          </a:prstGeom>
          <a:ln w="38100">
            <a:solidFill>
              <a:schemeClr val="tx1">
                <a:lumMod val="90000"/>
                <a:lumOff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557DE6A7-6837-497E-98E0-5874F7F7D2B2}"/>
              </a:ext>
            </a:extLst>
          </p:cNvPr>
          <p:cNvCxnSpPr>
            <a:cxnSpLocks/>
          </p:cNvCxnSpPr>
          <p:nvPr/>
        </p:nvCxnSpPr>
        <p:spPr>
          <a:xfrm rot="16200000">
            <a:off x="6022174" y="3499403"/>
            <a:ext cx="0" cy="1544358"/>
          </a:xfrm>
          <a:prstGeom prst="line">
            <a:avLst/>
          </a:prstGeom>
          <a:ln w="38100">
            <a:solidFill>
              <a:schemeClr val="tx1">
                <a:lumMod val="90000"/>
                <a:lumOff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0061CEE5-29C8-48FC-AF4B-2E4BA9A7FB43}"/>
              </a:ext>
            </a:extLst>
          </p:cNvPr>
          <p:cNvCxnSpPr>
            <a:cxnSpLocks/>
          </p:cNvCxnSpPr>
          <p:nvPr/>
        </p:nvCxnSpPr>
        <p:spPr>
          <a:xfrm>
            <a:off x="2996469" y="3658598"/>
            <a:ext cx="0" cy="646238"/>
          </a:xfrm>
          <a:prstGeom prst="line">
            <a:avLst/>
          </a:prstGeom>
          <a:ln w="38100">
            <a:solidFill>
              <a:schemeClr val="tx1">
                <a:lumMod val="90000"/>
                <a:lumOff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506FB122-E48A-4997-93E2-6C62182E9D06}"/>
              </a:ext>
            </a:extLst>
          </p:cNvPr>
          <p:cNvCxnSpPr>
            <a:cxnSpLocks/>
          </p:cNvCxnSpPr>
          <p:nvPr/>
        </p:nvCxnSpPr>
        <p:spPr>
          <a:xfrm>
            <a:off x="4125760" y="3675416"/>
            <a:ext cx="0" cy="646238"/>
          </a:xfrm>
          <a:prstGeom prst="line">
            <a:avLst/>
          </a:prstGeom>
          <a:ln w="38100">
            <a:solidFill>
              <a:schemeClr val="tx1">
                <a:lumMod val="90000"/>
                <a:lumOff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E8543515-41A2-40FE-959E-8BC17360A645}"/>
                  </a:ext>
                </a:extLst>
              </p:cNvPr>
              <p:cNvSpPr/>
              <p:nvPr/>
            </p:nvSpPr>
            <p:spPr>
              <a:xfrm>
                <a:off x="3850397" y="2159785"/>
                <a:ext cx="816168" cy="4400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𝟖𝟓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E8543515-41A2-40FE-959E-8BC17360A64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0397" y="2159785"/>
                <a:ext cx="816168" cy="44001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C05D659F-1AB4-4E3F-92AC-A3AECBDA2BB4}"/>
                  </a:ext>
                </a:extLst>
              </p:cNvPr>
              <p:cNvSpPr/>
              <p:nvPr/>
            </p:nvSpPr>
            <p:spPr>
              <a:xfrm>
                <a:off x="5848818" y="3151874"/>
                <a:ext cx="1049825" cy="4400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𝟏𝟐𝟎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C05D659F-1AB4-4E3F-92AC-A3AECBDA2B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8818" y="3151874"/>
                <a:ext cx="1049825" cy="44001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B092D71E-403D-43E4-BAE3-E50ABEFA53D6}"/>
                  </a:ext>
                </a:extLst>
              </p:cNvPr>
              <p:cNvSpPr/>
              <p:nvPr/>
            </p:nvSpPr>
            <p:spPr>
              <a:xfrm>
                <a:off x="4255831" y="4565978"/>
                <a:ext cx="1049825" cy="4400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𝟒𝟓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B092D71E-403D-43E4-BAE3-E50ABEFA53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5831" y="4565978"/>
                <a:ext cx="1049825" cy="44001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Rectangle 100">
                <a:extLst>
                  <a:ext uri="{FF2B5EF4-FFF2-40B4-BE49-F238E27FC236}">
                    <a16:creationId xmlns:a16="http://schemas.microsoft.com/office/drawing/2014/main" id="{B1BF92A1-C7CC-477C-950D-31C2C707FD07}"/>
                  </a:ext>
                </a:extLst>
              </p:cNvPr>
              <p:cNvSpPr/>
              <p:nvPr/>
            </p:nvSpPr>
            <p:spPr>
              <a:xfrm>
                <a:off x="1715315" y="4564866"/>
                <a:ext cx="1049825" cy="4400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𝟕𝟎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01" name="Rectangle 100">
                <a:extLst>
                  <a:ext uri="{FF2B5EF4-FFF2-40B4-BE49-F238E27FC236}">
                    <a16:creationId xmlns:a16="http://schemas.microsoft.com/office/drawing/2014/main" id="{B1BF92A1-C7CC-477C-950D-31C2C707FD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5315" y="4564866"/>
                <a:ext cx="1049825" cy="44001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1DCAE29E-4443-4C32-BADD-193FFBCF01FF}"/>
                  </a:ext>
                </a:extLst>
              </p:cNvPr>
              <p:cNvSpPr/>
              <p:nvPr/>
            </p:nvSpPr>
            <p:spPr>
              <a:xfrm>
                <a:off x="4382323" y="2873030"/>
                <a:ext cx="1049825" cy="4400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1" i="1" smtClean="0">
                              <a:solidFill>
                                <a:srgbClr val="890E4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1" i="0" smtClean="0">
                              <a:solidFill>
                                <a:srgbClr val="890E4F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IN" sz="2800" b="1" i="0" smtClean="0">
                              <a:solidFill>
                                <a:srgbClr val="890E4F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1DCAE29E-4443-4C32-BADD-193FFBCF01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2323" y="2873030"/>
                <a:ext cx="1049825" cy="440011"/>
              </a:xfrm>
              <a:prstGeom prst="rect">
                <a:avLst/>
              </a:prstGeom>
              <a:blipFill>
                <a:blip r:embed="rId6"/>
                <a:stretch>
                  <a:fillRect b="-416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1AA9699D-C6BD-4F80-8063-DBB88C968705}"/>
                  </a:ext>
                </a:extLst>
              </p:cNvPr>
              <p:cNvSpPr/>
              <p:nvPr/>
            </p:nvSpPr>
            <p:spPr>
              <a:xfrm>
                <a:off x="1624882" y="2850326"/>
                <a:ext cx="1049825" cy="4400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1" i="1" smtClean="0">
                              <a:solidFill>
                                <a:srgbClr val="890E4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1" i="0" smtClean="0">
                              <a:solidFill>
                                <a:srgbClr val="890E4F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IN" sz="2800" b="1" i="0" smtClean="0">
                              <a:solidFill>
                                <a:srgbClr val="890E4F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1AA9699D-C6BD-4F80-8063-DBB88C9687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4882" y="2850326"/>
                <a:ext cx="1049825" cy="440011"/>
              </a:xfrm>
              <a:prstGeom prst="rect">
                <a:avLst/>
              </a:prstGeom>
              <a:blipFill>
                <a:blip r:embed="rId7"/>
                <a:stretch>
                  <a:fillRect b="-416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F765D3A6-EE0A-442B-871A-F67E79DEF8DA}"/>
                  </a:ext>
                </a:extLst>
              </p:cNvPr>
              <p:cNvSpPr/>
              <p:nvPr/>
            </p:nvSpPr>
            <p:spPr>
              <a:xfrm>
                <a:off x="3116849" y="3856355"/>
                <a:ext cx="1049825" cy="4400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1" i="1" smtClean="0">
                              <a:solidFill>
                                <a:srgbClr val="890E4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1" i="0" smtClean="0">
                              <a:solidFill>
                                <a:srgbClr val="890E4F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IN" sz="2800" b="1" i="0" smtClean="0">
                              <a:solidFill>
                                <a:srgbClr val="890E4F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F765D3A6-EE0A-442B-871A-F67E79DEF8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6849" y="3856355"/>
                <a:ext cx="1049825" cy="440011"/>
              </a:xfrm>
              <a:prstGeom prst="rect">
                <a:avLst/>
              </a:prstGeom>
              <a:blipFill>
                <a:blip r:embed="rId8"/>
                <a:stretch>
                  <a:fillRect b="-416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1EBA95EB-BBC0-436B-9FA8-8301DF1982C4}"/>
                  </a:ext>
                </a:extLst>
              </p:cNvPr>
              <p:cNvSpPr/>
              <p:nvPr/>
            </p:nvSpPr>
            <p:spPr>
              <a:xfrm>
                <a:off x="454223" y="3070331"/>
                <a:ext cx="1049825" cy="4400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1" i="1" smtClean="0">
                              <a:solidFill>
                                <a:srgbClr val="890E4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1" i="0" smtClean="0">
                              <a:solidFill>
                                <a:srgbClr val="890E4F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IN" sz="2800" b="1" i="0" smtClean="0">
                              <a:solidFill>
                                <a:srgbClr val="890E4F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1EBA95EB-BBC0-436B-9FA8-8301DF1982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223" y="3070331"/>
                <a:ext cx="1049825" cy="440011"/>
              </a:xfrm>
              <a:prstGeom prst="rect">
                <a:avLst/>
              </a:prstGeom>
              <a:blipFill>
                <a:blip r:embed="rId9"/>
                <a:stretch>
                  <a:fillRect b="-416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52643C65-1343-4548-87D0-A50097A88907}"/>
                  </a:ext>
                </a:extLst>
              </p:cNvPr>
              <p:cNvSpPr/>
              <p:nvPr/>
            </p:nvSpPr>
            <p:spPr>
              <a:xfrm>
                <a:off x="3737508" y="5478677"/>
                <a:ext cx="1049825" cy="4400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1" i="1" smtClean="0">
                              <a:solidFill>
                                <a:srgbClr val="890E4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1" i="0" smtClean="0">
                              <a:solidFill>
                                <a:srgbClr val="890E4F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IN" sz="2800" b="1" i="0" smtClean="0">
                              <a:solidFill>
                                <a:srgbClr val="890E4F"/>
                              </a:solidFill>
                              <a:latin typeface="Cambria Math" panose="02040503050406030204" pitchFamily="18" charset="0"/>
                            </a:rPr>
                            <m:t>𝟓</m:t>
                          </m:r>
                        </m:sub>
                      </m:sSub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52643C65-1343-4548-87D0-A50097A889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7508" y="5478677"/>
                <a:ext cx="1049825" cy="440011"/>
              </a:xfrm>
              <a:prstGeom prst="rect">
                <a:avLst/>
              </a:prstGeom>
              <a:blipFill>
                <a:blip r:embed="rId10"/>
                <a:stretch>
                  <a:fillRect b="-416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02B5CE6-E015-4451-94D2-682EA18DBD3D}"/>
              </a:ext>
            </a:extLst>
          </p:cNvPr>
          <p:cNvSpPr/>
          <p:nvPr/>
        </p:nvSpPr>
        <p:spPr>
          <a:xfrm>
            <a:off x="9109587" y="1937823"/>
            <a:ext cx="1379890" cy="590565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b="1" dirty="0">
                <a:solidFill>
                  <a:srgbClr val="002060"/>
                </a:solidFill>
              </a:rPr>
              <a:t>Notes</a:t>
            </a:r>
            <a:endParaRPr lang="en-IN" b="1" dirty="0">
              <a:solidFill>
                <a:srgbClr val="002060"/>
              </a:solidFill>
            </a:endParaRPr>
          </a:p>
        </p:txBody>
      </p:sp>
      <p:sp>
        <p:nvSpPr>
          <p:cNvPr id="62" name="Content Placeholder 4">
            <a:extLst>
              <a:ext uri="{FF2B5EF4-FFF2-40B4-BE49-F238E27FC236}">
                <a16:creationId xmlns:a16="http://schemas.microsoft.com/office/drawing/2014/main" id="{D85A827A-132B-4A46-A0E8-9025B13CD19E}"/>
              </a:ext>
            </a:extLst>
          </p:cNvPr>
          <p:cNvSpPr txBox="1">
            <a:spLocks/>
          </p:cNvSpPr>
          <p:nvPr/>
        </p:nvSpPr>
        <p:spPr>
          <a:xfrm>
            <a:off x="7500969" y="2737249"/>
            <a:ext cx="3941395" cy="593564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2800" dirty="0">
                <a:solidFill>
                  <a:srgbClr val="002060"/>
                </a:solidFill>
              </a:rPr>
              <a:t>  The total traffic flow in </a:t>
            </a:r>
            <a:endParaRPr lang="en-IN" sz="2800" i="1" dirty="0">
              <a:solidFill>
                <a:srgbClr val="002060"/>
              </a:solidFill>
              <a:latin typeface="Cambria Math" panose="02040503050406030204" pitchFamily="18" charset="0"/>
            </a:endParaRPr>
          </a:p>
          <a:p>
            <a:pPr marL="0" indent="0" algn="ctr">
              <a:buNone/>
            </a:pPr>
            <a:endParaRPr lang="en-IN" sz="2800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Content Placeholder 4">
                <a:extLst>
                  <a:ext uri="{FF2B5EF4-FFF2-40B4-BE49-F238E27FC236}">
                    <a16:creationId xmlns:a16="http://schemas.microsoft.com/office/drawing/2014/main" id="{4EB22A7B-7C5C-4A73-A1D8-2849634E993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573314" y="3665743"/>
                <a:ext cx="4452436" cy="593562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t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IN" sz="2800" dirty="0">
                    <a:solidFill>
                      <a:srgbClr val="002060"/>
                    </a:solidFill>
                  </a:rPr>
                  <a:t> Flow into an intersection </a:t>
                </a:r>
                <a14:m>
                  <m:oMath xmlns:m="http://schemas.openxmlformats.org/officeDocument/2006/math">
                    <m:r>
                      <a:rPr lang="en-IN" sz="2800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3" name="Content Placeholder 4">
                <a:extLst>
                  <a:ext uri="{FF2B5EF4-FFF2-40B4-BE49-F238E27FC236}">
                    <a16:creationId xmlns:a16="http://schemas.microsoft.com/office/drawing/2014/main" id="{4EB22A7B-7C5C-4A73-A1D8-2849634E99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3314" y="3665743"/>
                <a:ext cx="4452436" cy="593562"/>
              </a:xfrm>
              <a:prstGeom prst="rect">
                <a:avLst/>
              </a:prstGeom>
              <a:blipFill>
                <a:blip r:embed="rId11"/>
                <a:stretch>
                  <a:fillRect l="-2462" t="-17347" b="-8163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Content Placeholder 4">
                <a:extLst>
                  <a:ext uri="{FF2B5EF4-FFF2-40B4-BE49-F238E27FC236}">
                    <a16:creationId xmlns:a16="http://schemas.microsoft.com/office/drawing/2014/main" id="{DD42BF00-1DAE-4D5F-8999-9F8379DBE91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833064" y="3137049"/>
                <a:ext cx="4137240" cy="593564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t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l">
                  <a:buNone/>
                </a:pPr>
                <a:r>
                  <a:rPr lang="en-IN" sz="2800" dirty="0">
                    <a:solidFill>
                      <a:srgbClr val="002060"/>
                    </a:solidFill>
                  </a:rPr>
                  <a:t>  </a:t>
                </a:r>
                <a14:m>
                  <m:oMath xmlns:m="http://schemas.openxmlformats.org/officeDocument/2006/math">
                    <m:r>
                      <a:rPr lang="en-IN" sz="2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the total traffic flow out </a:t>
                </a:r>
                <a:endParaRPr lang="en-IN" sz="2800" i="1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  <a:p>
                <a:pPr marL="0" indent="0" algn="l">
                  <a:buNone/>
                </a:pPr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4" name="Content Placeholder 4">
                <a:extLst>
                  <a:ext uri="{FF2B5EF4-FFF2-40B4-BE49-F238E27FC236}">
                    <a16:creationId xmlns:a16="http://schemas.microsoft.com/office/drawing/2014/main" id="{DD42BF00-1DAE-4D5F-8999-9F8379DBE9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3064" y="3137049"/>
                <a:ext cx="4137240" cy="593564"/>
              </a:xfrm>
              <a:prstGeom prst="rect">
                <a:avLst/>
              </a:prstGeom>
              <a:blipFill>
                <a:blip r:embed="rId12"/>
                <a:stretch>
                  <a:fillRect t="-17526" r="-1620" b="-10309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Content Placeholder 4">
            <a:extLst>
              <a:ext uri="{FF2B5EF4-FFF2-40B4-BE49-F238E27FC236}">
                <a16:creationId xmlns:a16="http://schemas.microsoft.com/office/drawing/2014/main" id="{E28C5052-73BB-4AE7-A366-30DF158D6CEB}"/>
              </a:ext>
            </a:extLst>
          </p:cNvPr>
          <p:cNvSpPr txBox="1">
            <a:spLocks/>
          </p:cNvSpPr>
          <p:nvPr/>
        </p:nvSpPr>
        <p:spPr>
          <a:xfrm>
            <a:off x="7908275" y="4148335"/>
            <a:ext cx="4452436" cy="568898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en-IN" sz="2800" dirty="0">
                <a:solidFill>
                  <a:srgbClr val="002060"/>
                </a:solidFill>
              </a:rPr>
              <a:t>Flow out of that intersection</a:t>
            </a:r>
          </a:p>
          <a:p>
            <a:pPr marL="0" indent="0" algn="l">
              <a:buNone/>
            </a:pPr>
            <a:endParaRPr lang="en-IN" sz="28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3033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500"/>
                            </p:stCondLst>
                            <p:childTnLst>
                              <p:par>
                                <p:cTn id="4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000"/>
                            </p:stCondLst>
                            <p:childTnLst>
                              <p:par>
                                <p:cTn id="5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3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500"/>
                            </p:stCondLst>
                            <p:childTnLst>
                              <p:par>
                                <p:cTn id="5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3000"/>
                            </p:stCondLst>
                            <p:childTnLst>
                              <p:par>
                                <p:cTn id="5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3500"/>
                            </p:stCondLst>
                            <p:childTnLst>
                              <p:par>
                                <p:cTn id="6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5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8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79" dur="2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83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2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86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000"/>
                            </p:stCondLst>
                            <p:childTnLst>
                              <p:par>
                                <p:cTn id="10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4000"/>
                            </p:stCondLst>
                            <p:childTnLst>
                              <p:par>
                                <p:cTn id="1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5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1000"/>
                            </p:stCondLst>
                            <p:childTnLst>
                              <p:par>
                                <p:cTn id="1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9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4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1000"/>
                            </p:stCondLst>
                            <p:childTnLst>
                              <p:par>
                                <p:cTn id="1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8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1" grpId="0" animBg="1"/>
      <p:bldP spid="82" grpId="0" animBg="1"/>
      <p:bldP spid="83" grpId="0" animBg="1"/>
      <p:bldP spid="84" grpId="0" animBg="1"/>
      <p:bldP spid="84" grpId="1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93" grpId="0" animBg="1"/>
      <p:bldP spid="98" grpId="0"/>
      <p:bldP spid="99" grpId="0"/>
      <p:bldP spid="100" grpId="0"/>
      <p:bldP spid="101" grpId="0"/>
      <p:bldP spid="102" grpId="0"/>
      <p:bldP spid="103" grpId="0"/>
      <p:bldP spid="104" grpId="0"/>
      <p:bldP spid="105" grpId="0"/>
      <p:bldP spid="106" grpId="0"/>
      <p:bldP spid="6" grpId="0" animBg="1"/>
      <p:bldP spid="62" grpId="0"/>
      <p:bldP spid="63" grpId="0"/>
      <p:bldP spid="64" grpId="0"/>
      <p:bldP spid="65" grpId="0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878A71-A95A-4804-A787-6780598E5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Application of System of Linear Equations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B6FA79A-A4F7-431F-B270-B3D988C69E4B}"/>
              </a:ext>
            </a:extLst>
          </p:cNvPr>
          <p:cNvSpPr/>
          <p:nvPr/>
        </p:nvSpPr>
        <p:spPr>
          <a:xfrm>
            <a:off x="129345" y="774789"/>
            <a:ext cx="8802620" cy="539851"/>
          </a:xfrm>
          <a:prstGeom prst="round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b="1" dirty="0">
                <a:solidFill>
                  <a:schemeClr val="bg1"/>
                </a:solidFill>
              </a:rPr>
              <a:t>Predicting the flow of traffic through the network of streets. </a:t>
            </a:r>
          </a:p>
        </p:txBody>
      </p:sp>
      <p:sp>
        <p:nvSpPr>
          <p:cNvPr id="81" name="Right Arrow 3">
            <a:extLst>
              <a:ext uri="{FF2B5EF4-FFF2-40B4-BE49-F238E27FC236}">
                <a16:creationId xmlns:a16="http://schemas.microsoft.com/office/drawing/2014/main" id="{7B2AC2FE-4A95-4812-87D0-030101DF60DA}"/>
              </a:ext>
            </a:extLst>
          </p:cNvPr>
          <p:cNvSpPr/>
          <p:nvPr/>
        </p:nvSpPr>
        <p:spPr>
          <a:xfrm rot="5400000" flipV="1">
            <a:off x="3005894" y="1852090"/>
            <a:ext cx="601777" cy="278084"/>
          </a:xfrm>
          <a:prstGeom prst="rightArrow">
            <a:avLst>
              <a:gd name="adj1" fmla="val 50000"/>
              <a:gd name="adj2" fmla="val 50000"/>
            </a:avLst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endParaRPr lang="en-IN" sz="2800">
              <a:solidFill>
                <a:schemeClr val="bg1"/>
              </a:solidFill>
            </a:endParaRPr>
          </a:p>
        </p:txBody>
      </p:sp>
      <p:sp>
        <p:nvSpPr>
          <p:cNvPr id="82" name="Right Arrow 3">
            <a:extLst>
              <a:ext uri="{FF2B5EF4-FFF2-40B4-BE49-F238E27FC236}">
                <a16:creationId xmlns:a16="http://schemas.microsoft.com/office/drawing/2014/main" id="{CD556CE0-A1F8-4CB9-B6D1-4BB9A62C95AE}"/>
              </a:ext>
            </a:extLst>
          </p:cNvPr>
          <p:cNvSpPr/>
          <p:nvPr/>
        </p:nvSpPr>
        <p:spPr>
          <a:xfrm rot="5400000" flipV="1">
            <a:off x="3032658" y="6018654"/>
            <a:ext cx="546777" cy="278111"/>
          </a:xfrm>
          <a:prstGeom prst="rightArrow">
            <a:avLst>
              <a:gd name="adj1" fmla="val 50000"/>
              <a:gd name="adj2" fmla="val 50000"/>
            </a:avLst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endParaRPr lang="en-IN" sz="2800" dirty="0">
              <a:solidFill>
                <a:schemeClr val="bg1"/>
              </a:solidFill>
            </a:endParaRPr>
          </a:p>
        </p:txBody>
      </p:sp>
      <p:sp>
        <p:nvSpPr>
          <p:cNvPr id="83" name="Right Arrow 3">
            <a:extLst>
              <a:ext uri="{FF2B5EF4-FFF2-40B4-BE49-F238E27FC236}">
                <a16:creationId xmlns:a16="http://schemas.microsoft.com/office/drawing/2014/main" id="{24FEF752-D76F-4D48-828E-5AFE43814337}"/>
              </a:ext>
            </a:extLst>
          </p:cNvPr>
          <p:cNvSpPr/>
          <p:nvPr/>
        </p:nvSpPr>
        <p:spPr>
          <a:xfrm rot="9155301" flipV="1">
            <a:off x="2375627" y="3261618"/>
            <a:ext cx="618042" cy="304623"/>
          </a:xfrm>
          <a:prstGeom prst="rightArrow">
            <a:avLst>
              <a:gd name="adj1" fmla="val 50000"/>
              <a:gd name="adj2" fmla="val 50000"/>
            </a:avLst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</a:pPr>
            <a:endParaRPr lang="en-IN" sz="2800" dirty="0">
              <a:solidFill>
                <a:schemeClr val="bg1"/>
              </a:solidFill>
            </a:endParaRPr>
          </a:p>
        </p:txBody>
      </p:sp>
      <p:sp>
        <p:nvSpPr>
          <p:cNvPr id="84" name="Right Arrow 3">
            <a:extLst>
              <a:ext uri="{FF2B5EF4-FFF2-40B4-BE49-F238E27FC236}">
                <a16:creationId xmlns:a16="http://schemas.microsoft.com/office/drawing/2014/main" id="{0DA83710-8F59-4634-B46B-8553975D90F9}"/>
              </a:ext>
            </a:extLst>
          </p:cNvPr>
          <p:cNvSpPr/>
          <p:nvPr/>
        </p:nvSpPr>
        <p:spPr>
          <a:xfrm rot="12432820" flipH="1" flipV="1">
            <a:off x="3771968" y="3361435"/>
            <a:ext cx="618042" cy="304623"/>
          </a:xfrm>
          <a:prstGeom prst="rightArrow">
            <a:avLst>
              <a:gd name="adj1" fmla="val 50000"/>
              <a:gd name="adj2" fmla="val 50000"/>
            </a:avLst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endParaRPr lang="en-IN" sz="2800">
              <a:solidFill>
                <a:schemeClr val="bg1"/>
              </a:solidFill>
            </a:endParaRPr>
          </a:p>
        </p:txBody>
      </p:sp>
      <p:sp>
        <p:nvSpPr>
          <p:cNvPr id="85" name="Right Arrow 3">
            <a:extLst>
              <a:ext uri="{FF2B5EF4-FFF2-40B4-BE49-F238E27FC236}">
                <a16:creationId xmlns:a16="http://schemas.microsoft.com/office/drawing/2014/main" id="{E16697E6-BE6F-4C7F-B3CB-71BAF2DE866E}"/>
              </a:ext>
            </a:extLst>
          </p:cNvPr>
          <p:cNvSpPr/>
          <p:nvPr/>
        </p:nvSpPr>
        <p:spPr>
          <a:xfrm rot="10800000" flipH="1" flipV="1">
            <a:off x="198536" y="3790117"/>
            <a:ext cx="618042" cy="304623"/>
          </a:xfrm>
          <a:prstGeom prst="rightArrow">
            <a:avLst>
              <a:gd name="adj1" fmla="val 50000"/>
              <a:gd name="adj2" fmla="val 50000"/>
            </a:avLst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</a:pPr>
            <a:endParaRPr lang="en-IN" sz="2800" dirty="0">
              <a:solidFill>
                <a:schemeClr val="bg1"/>
              </a:solidFill>
            </a:endParaRPr>
          </a:p>
        </p:txBody>
      </p:sp>
      <p:sp>
        <p:nvSpPr>
          <p:cNvPr id="86" name="Right Arrow 3">
            <a:extLst>
              <a:ext uri="{FF2B5EF4-FFF2-40B4-BE49-F238E27FC236}">
                <a16:creationId xmlns:a16="http://schemas.microsoft.com/office/drawing/2014/main" id="{8300C646-EFAC-420C-8018-33E00B0B81CC}"/>
              </a:ext>
            </a:extLst>
          </p:cNvPr>
          <p:cNvSpPr/>
          <p:nvPr/>
        </p:nvSpPr>
        <p:spPr>
          <a:xfrm rot="10800000" flipH="1" flipV="1">
            <a:off x="3016761" y="3773910"/>
            <a:ext cx="618042" cy="304623"/>
          </a:xfrm>
          <a:prstGeom prst="rightArrow">
            <a:avLst>
              <a:gd name="adj1" fmla="val 50000"/>
              <a:gd name="adj2" fmla="val 50000"/>
            </a:avLst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endParaRPr lang="en-IN" sz="2800">
              <a:solidFill>
                <a:schemeClr val="bg1"/>
              </a:solidFill>
            </a:endParaRPr>
          </a:p>
        </p:txBody>
      </p:sp>
      <p:sp>
        <p:nvSpPr>
          <p:cNvPr id="87" name="Right Arrow 3">
            <a:extLst>
              <a:ext uri="{FF2B5EF4-FFF2-40B4-BE49-F238E27FC236}">
                <a16:creationId xmlns:a16="http://schemas.microsoft.com/office/drawing/2014/main" id="{D698FB68-603F-43BE-BED9-6C88ECC1E0B4}"/>
              </a:ext>
            </a:extLst>
          </p:cNvPr>
          <p:cNvSpPr/>
          <p:nvPr/>
        </p:nvSpPr>
        <p:spPr>
          <a:xfrm rot="10800000" flipH="1" flipV="1">
            <a:off x="5832685" y="3809701"/>
            <a:ext cx="618042" cy="304623"/>
          </a:xfrm>
          <a:prstGeom prst="rightArrow">
            <a:avLst>
              <a:gd name="adj1" fmla="val 50000"/>
              <a:gd name="adj2" fmla="val 50000"/>
            </a:avLst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endParaRPr lang="en-IN" sz="2800">
              <a:solidFill>
                <a:schemeClr val="bg1"/>
              </a:solidFill>
            </a:endParaRPr>
          </a:p>
        </p:txBody>
      </p:sp>
      <p:sp>
        <p:nvSpPr>
          <p:cNvPr id="88" name="Right Arrow 3">
            <a:extLst>
              <a:ext uri="{FF2B5EF4-FFF2-40B4-BE49-F238E27FC236}">
                <a16:creationId xmlns:a16="http://schemas.microsoft.com/office/drawing/2014/main" id="{EE126305-A40D-4F9C-A1C7-B772AC2CC480}"/>
              </a:ext>
            </a:extLst>
          </p:cNvPr>
          <p:cNvSpPr/>
          <p:nvPr/>
        </p:nvSpPr>
        <p:spPr>
          <a:xfrm rot="12503466" flipH="1" flipV="1">
            <a:off x="2298229" y="4344054"/>
            <a:ext cx="618042" cy="304623"/>
          </a:xfrm>
          <a:prstGeom prst="rightArrow">
            <a:avLst>
              <a:gd name="adj1" fmla="val 50000"/>
              <a:gd name="adj2" fmla="val 50000"/>
            </a:avLst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</a:pPr>
            <a:endParaRPr lang="en-IN" sz="2800" dirty="0">
              <a:solidFill>
                <a:schemeClr val="bg1"/>
              </a:solidFill>
            </a:endParaRPr>
          </a:p>
        </p:txBody>
      </p:sp>
      <p:sp>
        <p:nvSpPr>
          <p:cNvPr id="89" name="Right Arrow 3">
            <a:extLst>
              <a:ext uri="{FF2B5EF4-FFF2-40B4-BE49-F238E27FC236}">
                <a16:creationId xmlns:a16="http://schemas.microsoft.com/office/drawing/2014/main" id="{504888D2-87C0-4466-8201-884BAE4D3CDF}"/>
              </a:ext>
            </a:extLst>
          </p:cNvPr>
          <p:cNvSpPr/>
          <p:nvPr/>
        </p:nvSpPr>
        <p:spPr>
          <a:xfrm rot="9047419" flipH="1" flipV="1">
            <a:off x="3734853" y="4326056"/>
            <a:ext cx="618042" cy="304623"/>
          </a:xfrm>
          <a:prstGeom prst="rightArrow">
            <a:avLst>
              <a:gd name="adj1" fmla="val 50000"/>
              <a:gd name="adj2" fmla="val 50000"/>
            </a:avLst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endParaRPr lang="en-IN" sz="2800">
              <a:solidFill>
                <a:schemeClr val="bg1"/>
              </a:solidFill>
            </a:endParaRPr>
          </a:p>
        </p:txBody>
      </p:sp>
      <p:sp>
        <p:nvSpPr>
          <p:cNvPr id="90" name="Rectangle: Rounded Corners 89">
            <a:extLst>
              <a:ext uri="{FF2B5EF4-FFF2-40B4-BE49-F238E27FC236}">
                <a16:creationId xmlns:a16="http://schemas.microsoft.com/office/drawing/2014/main" id="{EDDF025A-914B-4ECF-974F-6D3AA0733A5D}"/>
              </a:ext>
            </a:extLst>
          </p:cNvPr>
          <p:cNvSpPr/>
          <p:nvPr/>
        </p:nvSpPr>
        <p:spPr>
          <a:xfrm>
            <a:off x="3062989" y="2493037"/>
            <a:ext cx="478889" cy="424405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b="1" dirty="0">
                <a:solidFill>
                  <a:srgbClr val="002060"/>
                </a:solidFill>
              </a:rPr>
              <a:t>N</a:t>
            </a:r>
          </a:p>
        </p:txBody>
      </p:sp>
      <p:sp>
        <p:nvSpPr>
          <p:cNvPr id="91" name="Rectangle: Rounded Corners 90">
            <a:extLst>
              <a:ext uri="{FF2B5EF4-FFF2-40B4-BE49-F238E27FC236}">
                <a16:creationId xmlns:a16="http://schemas.microsoft.com/office/drawing/2014/main" id="{E62D8772-9D7B-4085-8AE5-CDF32B5E59D1}"/>
              </a:ext>
            </a:extLst>
          </p:cNvPr>
          <p:cNvSpPr/>
          <p:nvPr/>
        </p:nvSpPr>
        <p:spPr>
          <a:xfrm>
            <a:off x="1065859" y="3698368"/>
            <a:ext cx="471555" cy="477263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en-IN" sz="2800" b="1" dirty="0">
                <a:solidFill>
                  <a:srgbClr val="002060"/>
                </a:solidFill>
              </a:rPr>
              <a:t>W</a:t>
            </a:r>
          </a:p>
        </p:txBody>
      </p:sp>
      <p:sp>
        <p:nvSpPr>
          <p:cNvPr id="92" name="Rectangle: Rounded Corners 91">
            <a:extLst>
              <a:ext uri="{FF2B5EF4-FFF2-40B4-BE49-F238E27FC236}">
                <a16:creationId xmlns:a16="http://schemas.microsoft.com/office/drawing/2014/main" id="{E97849AD-3D95-47E1-A6AD-BC1B44374B0E}"/>
              </a:ext>
            </a:extLst>
          </p:cNvPr>
          <p:cNvSpPr/>
          <p:nvPr/>
        </p:nvSpPr>
        <p:spPr>
          <a:xfrm>
            <a:off x="3090133" y="5138057"/>
            <a:ext cx="414321" cy="431214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en-IN" sz="2800" b="1" dirty="0">
                <a:solidFill>
                  <a:srgbClr val="002060"/>
                </a:solidFill>
              </a:rPr>
              <a:t>S</a:t>
            </a:r>
          </a:p>
        </p:txBody>
      </p:sp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id="{CFFA584D-B924-4638-BBF4-362A8E546B4C}"/>
              </a:ext>
            </a:extLst>
          </p:cNvPr>
          <p:cNvSpPr/>
          <p:nvPr/>
        </p:nvSpPr>
        <p:spPr>
          <a:xfrm>
            <a:off x="5156889" y="3718002"/>
            <a:ext cx="392595" cy="424405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en-IN" sz="2800" b="1" dirty="0">
                <a:solidFill>
                  <a:srgbClr val="002060"/>
                </a:solidFill>
              </a:rPr>
              <a:t>E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284DFB9-9C0F-4E5C-A050-A9334FB83213}"/>
              </a:ext>
            </a:extLst>
          </p:cNvPr>
          <p:cNvCxnSpPr>
            <a:cxnSpLocks/>
          </p:cNvCxnSpPr>
          <p:nvPr/>
        </p:nvCxnSpPr>
        <p:spPr>
          <a:xfrm flipV="1">
            <a:off x="2768274" y="3674998"/>
            <a:ext cx="1039450" cy="7592"/>
          </a:xfrm>
          <a:prstGeom prst="line">
            <a:avLst/>
          </a:prstGeom>
          <a:ln w="38100">
            <a:solidFill>
              <a:schemeClr val="tx1">
                <a:lumMod val="90000"/>
                <a:lumOff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D69BBAE-595B-44F7-996C-3431FCA9FC6E}"/>
              </a:ext>
            </a:extLst>
          </p:cNvPr>
          <p:cNvCxnSpPr>
            <a:cxnSpLocks/>
          </p:cNvCxnSpPr>
          <p:nvPr/>
        </p:nvCxnSpPr>
        <p:spPr>
          <a:xfrm>
            <a:off x="2952418" y="1781331"/>
            <a:ext cx="0" cy="1171203"/>
          </a:xfrm>
          <a:prstGeom prst="line">
            <a:avLst/>
          </a:prstGeom>
          <a:ln w="38100">
            <a:solidFill>
              <a:schemeClr val="tx1">
                <a:lumMod val="90000"/>
                <a:lumOff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E3EBAE3-253C-4FFE-BCBE-E9F4C1AE1BAB}"/>
              </a:ext>
            </a:extLst>
          </p:cNvPr>
          <p:cNvCxnSpPr>
            <a:cxnSpLocks/>
          </p:cNvCxnSpPr>
          <p:nvPr/>
        </p:nvCxnSpPr>
        <p:spPr>
          <a:xfrm flipH="1">
            <a:off x="1698972" y="2952534"/>
            <a:ext cx="1259135" cy="661134"/>
          </a:xfrm>
          <a:prstGeom prst="line">
            <a:avLst/>
          </a:prstGeom>
          <a:ln w="38100">
            <a:solidFill>
              <a:schemeClr val="tx1">
                <a:lumMod val="90000"/>
                <a:lumOff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1B8C278-F8CD-4086-B201-E97CDF6B70B1}"/>
              </a:ext>
            </a:extLst>
          </p:cNvPr>
          <p:cNvCxnSpPr>
            <a:cxnSpLocks/>
          </p:cNvCxnSpPr>
          <p:nvPr/>
        </p:nvCxnSpPr>
        <p:spPr>
          <a:xfrm rot="16200000">
            <a:off x="999599" y="2902920"/>
            <a:ext cx="0" cy="1421496"/>
          </a:xfrm>
          <a:prstGeom prst="line">
            <a:avLst/>
          </a:prstGeom>
          <a:ln w="38100">
            <a:solidFill>
              <a:schemeClr val="tx1">
                <a:lumMod val="90000"/>
                <a:lumOff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CA161E8-5C7C-4996-828C-CBFDF5CD8E69}"/>
              </a:ext>
            </a:extLst>
          </p:cNvPr>
          <p:cNvCxnSpPr>
            <a:cxnSpLocks/>
          </p:cNvCxnSpPr>
          <p:nvPr/>
        </p:nvCxnSpPr>
        <p:spPr>
          <a:xfrm>
            <a:off x="3629263" y="1781331"/>
            <a:ext cx="0" cy="1171203"/>
          </a:xfrm>
          <a:prstGeom prst="line">
            <a:avLst/>
          </a:prstGeom>
          <a:ln w="38100">
            <a:solidFill>
              <a:schemeClr val="tx1">
                <a:lumMod val="90000"/>
                <a:lumOff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03DDD8A-2D65-4CE1-842E-D18D191C1503}"/>
              </a:ext>
            </a:extLst>
          </p:cNvPr>
          <p:cNvCxnSpPr>
            <a:cxnSpLocks/>
          </p:cNvCxnSpPr>
          <p:nvPr/>
        </p:nvCxnSpPr>
        <p:spPr>
          <a:xfrm flipH="1" flipV="1">
            <a:off x="3617889" y="2958762"/>
            <a:ext cx="1228557" cy="654906"/>
          </a:xfrm>
          <a:prstGeom prst="line">
            <a:avLst/>
          </a:prstGeom>
          <a:ln w="38100">
            <a:solidFill>
              <a:schemeClr val="tx1">
                <a:lumMod val="90000"/>
                <a:lumOff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6C61233-FC89-4985-907B-446D7F8D99BB}"/>
              </a:ext>
            </a:extLst>
          </p:cNvPr>
          <p:cNvCxnSpPr>
            <a:cxnSpLocks/>
          </p:cNvCxnSpPr>
          <p:nvPr/>
        </p:nvCxnSpPr>
        <p:spPr>
          <a:xfrm rot="16200000">
            <a:off x="5540568" y="2896689"/>
            <a:ext cx="0" cy="1421496"/>
          </a:xfrm>
          <a:prstGeom prst="line">
            <a:avLst/>
          </a:prstGeom>
          <a:ln w="38100">
            <a:solidFill>
              <a:schemeClr val="tx1">
                <a:lumMod val="90000"/>
                <a:lumOff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DE3230F-F1B6-41E9-9730-1EBEAB0298E6}"/>
              </a:ext>
            </a:extLst>
          </p:cNvPr>
          <p:cNvCxnSpPr>
            <a:cxnSpLocks/>
          </p:cNvCxnSpPr>
          <p:nvPr/>
        </p:nvCxnSpPr>
        <p:spPr>
          <a:xfrm flipH="1">
            <a:off x="2768274" y="3413929"/>
            <a:ext cx="519725" cy="268661"/>
          </a:xfrm>
          <a:prstGeom prst="line">
            <a:avLst/>
          </a:prstGeom>
          <a:ln w="38100">
            <a:solidFill>
              <a:schemeClr val="tx1">
                <a:lumMod val="90000"/>
                <a:lumOff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14AF4C0-1C73-4B30-9F2E-D7DB3D9AB2DE}"/>
              </a:ext>
            </a:extLst>
          </p:cNvPr>
          <p:cNvCxnSpPr>
            <a:cxnSpLocks/>
          </p:cNvCxnSpPr>
          <p:nvPr/>
        </p:nvCxnSpPr>
        <p:spPr>
          <a:xfrm rot="16200000">
            <a:off x="999599" y="3530786"/>
            <a:ext cx="0" cy="1421496"/>
          </a:xfrm>
          <a:prstGeom prst="line">
            <a:avLst/>
          </a:prstGeom>
          <a:ln w="38100">
            <a:solidFill>
              <a:schemeClr val="tx1">
                <a:lumMod val="90000"/>
                <a:lumOff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D5CF1C2B-15CD-4CB8-9BAD-A42DDB2639EA}"/>
              </a:ext>
            </a:extLst>
          </p:cNvPr>
          <p:cNvCxnSpPr>
            <a:cxnSpLocks/>
          </p:cNvCxnSpPr>
          <p:nvPr/>
        </p:nvCxnSpPr>
        <p:spPr>
          <a:xfrm flipH="1" flipV="1">
            <a:off x="3276260" y="3413929"/>
            <a:ext cx="531464" cy="252882"/>
          </a:xfrm>
          <a:prstGeom prst="line">
            <a:avLst/>
          </a:prstGeom>
          <a:ln w="38100">
            <a:solidFill>
              <a:schemeClr val="tx1">
                <a:lumMod val="90000"/>
                <a:lumOff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Group 53">
            <a:extLst>
              <a:ext uri="{FF2B5EF4-FFF2-40B4-BE49-F238E27FC236}">
                <a16:creationId xmlns:a16="http://schemas.microsoft.com/office/drawing/2014/main" id="{79231A2F-EF4E-4F1F-A96D-E01CD57FB6E7}"/>
              </a:ext>
            </a:extLst>
          </p:cNvPr>
          <p:cNvGrpSpPr/>
          <p:nvPr/>
        </p:nvGrpSpPr>
        <p:grpSpPr>
          <a:xfrm flipV="1">
            <a:off x="2768274" y="4304836"/>
            <a:ext cx="1039450" cy="274504"/>
            <a:chOff x="4920696" y="3359839"/>
            <a:chExt cx="1210928" cy="291965"/>
          </a:xfrm>
        </p:grpSpPr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12C0B719-6EF2-4600-8C27-7CED2D6523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20696" y="3359840"/>
              <a:ext cx="605464" cy="285751"/>
            </a:xfrm>
            <a:prstGeom prst="line">
              <a:avLst/>
            </a:prstGeom>
            <a:ln w="38100">
              <a:solidFill>
                <a:schemeClr val="tx1">
                  <a:lumMod val="90000"/>
                  <a:lumOff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D3A99398-AEC2-47D0-9D6D-B646F8680F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20696" y="3637516"/>
              <a:ext cx="1210928" cy="8075"/>
            </a:xfrm>
            <a:prstGeom prst="line">
              <a:avLst/>
            </a:prstGeom>
            <a:ln w="38100">
              <a:solidFill>
                <a:schemeClr val="tx1">
                  <a:lumMod val="90000"/>
                  <a:lumOff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FE737D8E-06C1-4BF2-98E4-5D8D4A7E8E4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26160" y="3359839"/>
              <a:ext cx="605464" cy="291965"/>
            </a:xfrm>
            <a:prstGeom prst="line">
              <a:avLst/>
            </a:prstGeom>
            <a:ln w="38100">
              <a:solidFill>
                <a:schemeClr val="tx1">
                  <a:lumMod val="90000"/>
                  <a:lumOff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8016E7FE-25F6-4B05-BCD2-27C54706B117}"/>
              </a:ext>
            </a:extLst>
          </p:cNvPr>
          <p:cNvCxnSpPr>
            <a:cxnSpLocks/>
          </p:cNvCxnSpPr>
          <p:nvPr/>
        </p:nvCxnSpPr>
        <p:spPr>
          <a:xfrm flipH="1" flipV="1">
            <a:off x="1698972" y="4232192"/>
            <a:ext cx="1253445" cy="745445"/>
          </a:xfrm>
          <a:prstGeom prst="line">
            <a:avLst/>
          </a:prstGeom>
          <a:ln w="38100">
            <a:solidFill>
              <a:schemeClr val="tx1">
                <a:lumMod val="90000"/>
                <a:lumOff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C3007909-F4D6-479E-8325-FB9B6EDC4362}"/>
              </a:ext>
            </a:extLst>
          </p:cNvPr>
          <p:cNvCxnSpPr>
            <a:cxnSpLocks/>
          </p:cNvCxnSpPr>
          <p:nvPr/>
        </p:nvCxnSpPr>
        <p:spPr>
          <a:xfrm>
            <a:off x="2958107" y="4965178"/>
            <a:ext cx="0" cy="1171203"/>
          </a:xfrm>
          <a:prstGeom prst="line">
            <a:avLst/>
          </a:prstGeom>
          <a:ln w="38100">
            <a:solidFill>
              <a:schemeClr val="tx1">
                <a:lumMod val="90000"/>
                <a:lumOff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AD0CAEA1-3A15-4A84-93FE-DF25505C5A2D}"/>
              </a:ext>
            </a:extLst>
          </p:cNvPr>
          <p:cNvCxnSpPr>
            <a:cxnSpLocks/>
          </p:cNvCxnSpPr>
          <p:nvPr/>
        </p:nvCxnSpPr>
        <p:spPr>
          <a:xfrm flipH="1">
            <a:off x="3629263" y="4271582"/>
            <a:ext cx="1228558" cy="706055"/>
          </a:xfrm>
          <a:prstGeom prst="line">
            <a:avLst/>
          </a:prstGeom>
          <a:ln w="38100">
            <a:solidFill>
              <a:schemeClr val="tx1">
                <a:lumMod val="90000"/>
                <a:lumOff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B2305ACE-78C4-403F-9C42-3B15321BBD2C}"/>
              </a:ext>
            </a:extLst>
          </p:cNvPr>
          <p:cNvCxnSpPr>
            <a:cxnSpLocks/>
          </p:cNvCxnSpPr>
          <p:nvPr/>
        </p:nvCxnSpPr>
        <p:spPr>
          <a:xfrm>
            <a:off x="3640639" y="4965178"/>
            <a:ext cx="0" cy="1171203"/>
          </a:xfrm>
          <a:prstGeom prst="line">
            <a:avLst/>
          </a:prstGeom>
          <a:ln w="38100">
            <a:solidFill>
              <a:schemeClr val="tx1">
                <a:lumMod val="90000"/>
                <a:lumOff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557DE6A7-6837-497E-98E0-5874F7F7D2B2}"/>
              </a:ext>
            </a:extLst>
          </p:cNvPr>
          <p:cNvCxnSpPr>
            <a:cxnSpLocks/>
          </p:cNvCxnSpPr>
          <p:nvPr/>
        </p:nvCxnSpPr>
        <p:spPr>
          <a:xfrm rot="16200000">
            <a:off x="5551944" y="3560834"/>
            <a:ext cx="0" cy="1421496"/>
          </a:xfrm>
          <a:prstGeom prst="line">
            <a:avLst/>
          </a:prstGeom>
          <a:ln w="38100">
            <a:solidFill>
              <a:schemeClr val="tx1">
                <a:lumMod val="90000"/>
                <a:lumOff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E8543515-41A2-40FE-959E-8BC17360A645}"/>
                  </a:ext>
                </a:extLst>
              </p:cNvPr>
              <p:cNvSpPr/>
              <p:nvPr/>
            </p:nvSpPr>
            <p:spPr>
              <a:xfrm>
                <a:off x="3554267" y="2159785"/>
                <a:ext cx="751237" cy="4400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𝟖𝟓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E8543515-41A2-40FE-959E-8BC17360A64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4267" y="2159785"/>
                <a:ext cx="751237" cy="44001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C05D659F-1AB4-4E3F-92AC-A3AECBDA2BB4}"/>
                  </a:ext>
                </a:extLst>
              </p:cNvPr>
              <p:cNvSpPr/>
              <p:nvPr/>
            </p:nvSpPr>
            <p:spPr>
              <a:xfrm>
                <a:off x="5393702" y="3151874"/>
                <a:ext cx="966305" cy="4400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𝟏𝟐𝟎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C05D659F-1AB4-4E3F-92AC-A3AECBDA2B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3702" y="3151874"/>
                <a:ext cx="966305" cy="44001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B092D71E-403D-43E4-BAE3-E50ABEFA53D6}"/>
                  </a:ext>
                </a:extLst>
              </p:cNvPr>
              <p:cNvSpPr/>
              <p:nvPr/>
            </p:nvSpPr>
            <p:spPr>
              <a:xfrm>
                <a:off x="3927446" y="4565978"/>
                <a:ext cx="966305" cy="4400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𝟒𝟓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B092D71E-403D-43E4-BAE3-E50ABEFA53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7446" y="4565978"/>
                <a:ext cx="966305" cy="44001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Rectangle 100">
                <a:extLst>
                  <a:ext uri="{FF2B5EF4-FFF2-40B4-BE49-F238E27FC236}">
                    <a16:creationId xmlns:a16="http://schemas.microsoft.com/office/drawing/2014/main" id="{B1BF92A1-C7CC-477C-950D-31C2C707FD07}"/>
                  </a:ext>
                </a:extLst>
              </p:cNvPr>
              <p:cNvSpPr/>
              <p:nvPr/>
            </p:nvSpPr>
            <p:spPr>
              <a:xfrm>
                <a:off x="1589043" y="4564866"/>
                <a:ext cx="966305" cy="4400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𝟕𝟎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01" name="Rectangle 100">
                <a:extLst>
                  <a:ext uri="{FF2B5EF4-FFF2-40B4-BE49-F238E27FC236}">
                    <a16:creationId xmlns:a16="http://schemas.microsoft.com/office/drawing/2014/main" id="{B1BF92A1-C7CC-477C-950D-31C2C707FD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9043" y="4564866"/>
                <a:ext cx="966305" cy="44001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1DCAE29E-4443-4C32-BADD-193FFBCF01FF}"/>
                  </a:ext>
                </a:extLst>
              </p:cNvPr>
              <p:cNvSpPr/>
              <p:nvPr/>
            </p:nvSpPr>
            <p:spPr>
              <a:xfrm>
                <a:off x="4043875" y="2873030"/>
                <a:ext cx="966305" cy="4400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1" i="1" smtClean="0">
                              <a:solidFill>
                                <a:srgbClr val="890E4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1" i="0" smtClean="0">
                              <a:solidFill>
                                <a:srgbClr val="890E4F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IN" sz="2800" b="1" i="0" smtClean="0">
                              <a:solidFill>
                                <a:srgbClr val="890E4F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1DCAE29E-4443-4C32-BADD-193FFBCF01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3875" y="2873030"/>
                <a:ext cx="966305" cy="440011"/>
              </a:xfrm>
              <a:prstGeom prst="rect">
                <a:avLst/>
              </a:prstGeom>
              <a:blipFill>
                <a:blip r:embed="rId6"/>
                <a:stretch>
                  <a:fillRect b="-416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1AA9699D-C6BD-4F80-8063-DBB88C968705}"/>
                  </a:ext>
                </a:extLst>
              </p:cNvPr>
              <p:cNvSpPr/>
              <p:nvPr/>
            </p:nvSpPr>
            <p:spPr>
              <a:xfrm>
                <a:off x="1505804" y="2850326"/>
                <a:ext cx="966305" cy="4400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1" i="1" smtClean="0">
                              <a:solidFill>
                                <a:srgbClr val="890E4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1" i="0" smtClean="0">
                              <a:solidFill>
                                <a:srgbClr val="890E4F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IN" sz="2800" b="1" i="0" smtClean="0">
                              <a:solidFill>
                                <a:srgbClr val="890E4F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1AA9699D-C6BD-4F80-8063-DBB88C9687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5804" y="2850326"/>
                <a:ext cx="966305" cy="440011"/>
              </a:xfrm>
              <a:prstGeom prst="rect">
                <a:avLst/>
              </a:prstGeom>
              <a:blipFill>
                <a:blip r:embed="rId7"/>
                <a:stretch>
                  <a:fillRect b="-416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F765D3A6-EE0A-442B-871A-F67E79DEF8DA}"/>
                  </a:ext>
                </a:extLst>
              </p:cNvPr>
              <p:cNvSpPr/>
              <p:nvPr/>
            </p:nvSpPr>
            <p:spPr>
              <a:xfrm>
                <a:off x="2879077" y="3856355"/>
                <a:ext cx="966305" cy="4400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1" i="1" smtClean="0">
                              <a:solidFill>
                                <a:srgbClr val="890E4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1" i="0" smtClean="0">
                              <a:solidFill>
                                <a:srgbClr val="890E4F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IN" sz="2800" b="1" i="0" smtClean="0">
                              <a:solidFill>
                                <a:srgbClr val="890E4F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F765D3A6-EE0A-442B-871A-F67E79DEF8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9077" y="3856355"/>
                <a:ext cx="966305" cy="440011"/>
              </a:xfrm>
              <a:prstGeom prst="rect">
                <a:avLst/>
              </a:prstGeom>
              <a:blipFill>
                <a:blip r:embed="rId8"/>
                <a:stretch>
                  <a:fillRect b="-416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1EBA95EB-BBC0-436B-9FA8-8301DF1982C4}"/>
                  </a:ext>
                </a:extLst>
              </p:cNvPr>
              <p:cNvSpPr/>
              <p:nvPr/>
            </p:nvSpPr>
            <p:spPr>
              <a:xfrm>
                <a:off x="428278" y="3070331"/>
                <a:ext cx="966305" cy="4400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1" i="1" smtClean="0">
                              <a:solidFill>
                                <a:srgbClr val="890E4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1" i="0" smtClean="0">
                              <a:solidFill>
                                <a:srgbClr val="890E4F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IN" sz="2800" b="1" i="0" smtClean="0">
                              <a:solidFill>
                                <a:srgbClr val="890E4F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1EBA95EB-BBC0-436B-9FA8-8301DF1982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278" y="3070331"/>
                <a:ext cx="966305" cy="440011"/>
              </a:xfrm>
              <a:prstGeom prst="rect">
                <a:avLst/>
              </a:prstGeom>
              <a:blipFill>
                <a:blip r:embed="rId9"/>
                <a:stretch>
                  <a:fillRect b="-416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52643C65-1343-4548-87D0-A50097A88907}"/>
                  </a:ext>
                </a:extLst>
              </p:cNvPr>
              <p:cNvSpPr/>
              <p:nvPr/>
            </p:nvSpPr>
            <p:spPr>
              <a:xfrm>
                <a:off x="3450359" y="5478677"/>
                <a:ext cx="966305" cy="4400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1" i="1" smtClean="0">
                              <a:solidFill>
                                <a:srgbClr val="890E4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1" i="0" smtClean="0">
                              <a:solidFill>
                                <a:srgbClr val="890E4F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IN" sz="2800" b="1" i="0" smtClean="0">
                              <a:solidFill>
                                <a:srgbClr val="890E4F"/>
                              </a:solidFill>
                              <a:latin typeface="Cambria Math" panose="02040503050406030204" pitchFamily="18" charset="0"/>
                            </a:rPr>
                            <m:t>𝟓</m:t>
                          </m:r>
                        </m:sub>
                      </m:sSub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52643C65-1343-4548-87D0-A50097A889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0359" y="5478677"/>
                <a:ext cx="966305" cy="440011"/>
              </a:xfrm>
              <a:prstGeom prst="rect">
                <a:avLst/>
              </a:prstGeom>
              <a:blipFill>
                <a:blip r:embed="rId10"/>
                <a:stretch>
                  <a:fillRect b="-416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0" name="Right Arrow 3">
            <a:extLst>
              <a:ext uri="{FF2B5EF4-FFF2-40B4-BE49-F238E27FC236}">
                <a16:creationId xmlns:a16="http://schemas.microsoft.com/office/drawing/2014/main" id="{DF4DCD44-73E8-4D3F-8594-667AEB7DB69D}"/>
              </a:ext>
            </a:extLst>
          </p:cNvPr>
          <p:cNvSpPr/>
          <p:nvPr/>
        </p:nvSpPr>
        <p:spPr>
          <a:xfrm rot="5400000" flipV="1">
            <a:off x="3001968" y="1853252"/>
            <a:ext cx="601777" cy="27808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endParaRPr lang="en-IN" sz="2800">
              <a:solidFill>
                <a:schemeClr val="bg1"/>
              </a:solidFill>
            </a:endParaRPr>
          </a:p>
        </p:txBody>
      </p:sp>
      <p:sp>
        <p:nvSpPr>
          <p:cNvPr id="95" name="Right Arrow 3">
            <a:extLst>
              <a:ext uri="{FF2B5EF4-FFF2-40B4-BE49-F238E27FC236}">
                <a16:creationId xmlns:a16="http://schemas.microsoft.com/office/drawing/2014/main" id="{54EB6E45-6F54-47D9-8BC0-1DD2AADD148E}"/>
              </a:ext>
            </a:extLst>
          </p:cNvPr>
          <p:cNvSpPr/>
          <p:nvPr/>
        </p:nvSpPr>
        <p:spPr>
          <a:xfrm rot="10800000" flipH="1" flipV="1">
            <a:off x="188551" y="3784989"/>
            <a:ext cx="618042" cy="304623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</a:pPr>
            <a:endParaRPr lang="en-IN" sz="2800" dirty="0">
              <a:solidFill>
                <a:schemeClr val="bg1"/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1BBFD4CD-ABCA-4326-9B7E-C2EE43637C16}"/>
              </a:ext>
            </a:extLst>
          </p:cNvPr>
          <p:cNvSpPr/>
          <p:nvPr/>
        </p:nvSpPr>
        <p:spPr>
          <a:xfrm>
            <a:off x="9138888" y="1798873"/>
            <a:ext cx="682182" cy="590565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b="1" i="0" dirty="0">
                <a:solidFill>
                  <a:srgbClr val="002060"/>
                </a:solidFill>
                <a:latin typeface="+mj-lt"/>
              </a:rPr>
              <a:t>In</a:t>
            </a:r>
            <a:endParaRPr lang="en-IN" b="1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21572A2E-B502-4E38-A195-76FBCCDA43C1}"/>
                  </a:ext>
                </a:extLst>
              </p:cNvPr>
              <p:cNvSpPr txBox="1"/>
              <p:nvPr/>
            </p:nvSpPr>
            <p:spPr>
              <a:xfrm>
                <a:off x="9948308" y="1798873"/>
                <a:ext cx="518216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36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sz="3600" dirty="0"/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21572A2E-B502-4E38-A195-76FBCCDA43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48308" y="1798873"/>
                <a:ext cx="518216" cy="64633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id="{E1310B3F-2F4D-441B-B291-02311711DF08}"/>
              </a:ext>
            </a:extLst>
          </p:cNvPr>
          <p:cNvSpPr/>
          <p:nvPr/>
        </p:nvSpPr>
        <p:spPr>
          <a:xfrm>
            <a:off x="10619264" y="1798873"/>
            <a:ext cx="1010657" cy="605135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b="1" dirty="0">
                <a:solidFill>
                  <a:srgbClr val="002060"/>
                </a:solidFill>
                <a:latin typeface="+mj-lt"/>
              </a:rPr>
              <a:t>Out</a:t>
            </a:r>
            <a:endParaRPr lang="en-IN" b="1" dirty="0">
              <a:solidFill>
                <a:srgbClr val="002060"/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02023314-031D-472C-B614-EA3D93915368}"/>
              </a:ext>
            </a:extLst>
          </p:cNvPr>
          <p:cNvSpPr/>
          <p:nvPr/>
        </p:nvSpPr>
        <p:spPr>
          <a:xfrm>
            <a:off x="6743553" y="2572947"/>
            <a:ext cx="1114521" cy="590565"/>
          </a:xfrm>
          <a:prstGeom prst="round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b="1" dirty="0">
                <a:solidFill>
                  <a:srgbClr val="002060"/>
                </a:solidFill>
              </a:rPr>
              <a:t>Total</a:t>
            </a:r>
            <a:endParaRPr lang="en-IN" b="1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093B9BFD-D1B5-4505-9F22-DC8B830A2CB3}"/>
                  </a:ext>
                </a:extLst>
              </p:cNvPr>
              <p:cNvSpPr/>
              <p:nvPr/>
            </p:nvSpPr>
            <p:spPr>
              <a:xfrm>
                <a:off x="3562155" y="2167593"/>
                <a:ext cx="751237" cy="4400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𝟖𝟓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093B9BFD-D1B5-4505-9F22-DC8B830A2C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2155" y="2167593"/>
                <a:ext cx="751237" cy="44001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B3968DB7-C874-446D-B7D2-626789022AB5}"/>
                  </a:ext>
                </a:extLst>
              </p:cNvPr>
              <p:cNvSpPr/>
              <p:nvPr/>
            </p:nvSpPr>
            <p:spPr>
              <a:xfrm>
                <a:off x="423074" y="3073735"/>
                <a:ext cx="966305" cy="4400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1" i="1" smtClean="0">
                              <a:solidFill>
                                <a:srgbClr val="890E4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1" i="0" smtClean="0">
                              <a:solidFill>
                                <a:srgbClr val="890E4F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IN" sz="2800" b="1" i="0" smtClean="0">
                              <a:solidFill>
                                <a:srgbClr val="890E4F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B3968DB7-C874-446D-B7D2-626789022A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074" y="3073735"/>
                <a:ext cx="966305" cy="440011"/>
              </a:xfrm>
              <a:prstGeom prst="rect">
                <a:avLst/>
              </a:prstGeom>
              <a:blipFill>
                <a:blip r:embed="rId13"/>
                <a:stretch>
                  <a:fillRect b="-416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B7BC96A1-7C75-4EB4-86DF-E6680B50E4F3}"/>
                  </a:ext>
                </a:extLst>
              </p:cNvPr>
              <p:cNvSpPr/>
              <p:nvPr/>
            </p:nvSpPr>
            <p:spPr>
              <a:xfrm>
                <a:off x="9024810" y="2594171"/>
                <a:ext cx="553655" cy="5905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1" smtClean="0">
                          <a:solidFill>
                            <a:srgbClr val="890E4F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B7BC96A1-7C75-4EB4-86DF-E6680B50E4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4810" y="2594171"/>
                <a:ext cx="553655" cy="59056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72BF9AB9-692F-473B-9DE7-72B818223897}"/>
                  </a:ext>
                </a:extLst>
              </p:cNvPr>
              <p:cNvSpPr txBox="1"/>
              <p:nvPr/>
            </p:nvSpPr>
            <p:spPr>
              <a:xfrm>
                <a:off x="9948917" y="2545063"/>
                <a:ext cx="518216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36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sz="3600" dirty="0"/>
              </a:p>
            </p:txBody>
          </p:sp>
        </mc:Choice>
        <mc:Fallback xmlns="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72BF9AB9-692F-473B-9DE7-72B8182238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48917" y="2545063"/>
                <a:ext cx="518216" cy="64633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0" name="Right Arrow 3">
            <a:extLst>
              <a:ext uri="{FF2B5EF4-FFF2-40B4-BE49-F238E27FC236}">
                <a16:creationId xmlns:a16="http://schemas.microsoft.com/office/drawing/2014/main" id="{6A495E71-8804-47BB-984C-27D88999ADB9}"/>
              </a:ext>
            </a:extLst>
          </p:cNvPr>
          <p:cNvSpPr/>
          <p:nvPr/>
        </p:nvSpPr>
        <p:spPr>
          <a:xfrm rot="5400000" flipV="1">
            <a:off x="3031674" y="6022586"/>
            <a:ext cx="546777" cy="278111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endParaRPr lang="en-IN" sz="2800" dirty="0">
              <a:solidFill>
                <a:schemeClr val="bg1"/>
              </a:solidFill>
            </a:endParaRPr>
          </a:p>
        </p:txBody>
      </p:sp>
      <p:sp>
        <p:nvSpPr>
          <p:cNvPr id="111" name="Right Arrow 3">
            <a:extLst>
              <a:ext uri="{FF2B5EF4-FFF2-40B4-BE49-F238E27FC236}">
                <a16:creationId xmlns:a16="http://schemas.microsoft.com/office/drawing/2014/main" id="{B3467D1D-5CDF-4349-B824-9302CD5956E0}"/>
              </a:ext>
            </a:extLst>
          </p:cNvPr>
          <p:cNvSpPr/>
          <p:nvPr/>
        </p:nvSpPr>
        <p:spPr>
          <a:xfrm rot="10800000" flipH="1" flipV="1">
            <a:off x="5829525" y="3806230"/>
            <a:ext cx="618042" cy="304623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endParaRPr lang="en-IN" sz="280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A562A167-1C34-4AA6-BDD3-3B19217E5863}"/>
                  </a:ext>
                </a:extLst>
              </p:cNvPr>
              <p:cNvSpPr/>
              <p:nvPr/>
            </p:nvSpPr>
            <p:spPr>
              <a:xfrm>
                <a:off x="5400206" y="3138460"/>
                <a:ext cx="966305" cy="4400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𝟏𝟐𝟎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A562A167-1C34-4AA6-BDD3-3B19217E58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0206" y="3138460"/>
                <a:ext cx="966305" cy="440011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AA688264-BF04-4BC5-BF7E-CE694D57CC2A}"/>
                  </a:ext>
                </a:extLst>
              </p:cNvPr>
              <p:cNvSpPr/>
              <p:nvPr/>
            </p:nvSpPr>
            <p:spPr>
              <a:xfrm>
                <a:off x="3460567" y="5481461"/>
                <a:ext cx="966305" cy="4400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1" i="1" smtClean="0">
                              <a:solidFill>
                                <a:srgbClr val="890E4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1" i="0" smtClean="0">
                              <a:solidFill>
                                <a:srgbClr val="890E4F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IN" sz="2800" b="1" i="0" smtClean="0">
                              <a:solidFill>
                                <a:srgbClr val="890E4F"/>
                              </a:solidFill>
                              <a:latin typeface="Cambria Math" panose="02040503050406030204" pitchFamily="18" charset="0"/>
                            </a:rPr>
                            <m:t>𝟓</m:t>
                          </m:r>
                        </m:sub>
                      </m:sSub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AA688264-BF04-4BC5-BF7E-CE694D57CC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0567" y="5481461"/>
                <a:ext cx="966305" cy="440011"/>
              </a:xfrm>
              <a:prstGeom prst="rect">
                <a:avLst/>
              </a:prstGeom>
              <a:blipFill>
                <a:blip r:embed="rId17"/>
                <a:stretch>
                  <a:fillRect b="-555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C8BB84FA-98C7-4193-A471-EA75584330AF}"/>
                  </a:ext>
                </a:extLst>
              </p:cNvPr>
              <p:cNvSpPr/>
              <p:nvPr/>
            </p:nvSpPr>
            <p:spPr>
              <a:xfrm>
                <a:off x="10795894" y="2605898"/>
                <a:ext cx="553655" cy="5905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1" smtClean="0">
                          <a:solidFill>
                            <a:srgbClr val="890E4F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C8BB84FA-98C7-4193-A471-EA75584330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95894" y="2605898"/>
                <a:ext cx="553655" cy="590565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7F8F76EE-EFC8-4CBC-9941-3130D212597A}"/>
              </a:ext>
            </a:extLst>
          </p:cNvPr>
          <p:cNvSpPr/>
          <p:nvPr/>
        </p:nvSpPr>
        <p:spPr>
          <a:xfrm>
            <a:off x="6743553" y="3222109"/>
            <a:ext cx="1114521" cy="590565"/>
          </a:xfrm>
          <a:prstGeom prst="round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b="1" dirty="0">
                <a:solidFill>
                  <a:srgbClr val="002060"/>
                </a:solidFill>
              </a:rPr>
              <a:t>At 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9ED44837-3ABF-4C69-B11C-4A7BAB7277AD}"/>
                  </a:ext>
                </a:extLst>
              </p:cNvPr>
              <p:cNvSpPr txBox="1"/>
              <p:nvPr/>
            </p:nvSpPr>
            <p:spPr>
              <a:xfrm>
                <a:off x="9950567" y="3180137"/>
                <a:ext cx="518216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36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sz="3600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9ED44837-3ABF-4C69-B11C-4A7BAB7277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50567" y="3180137"/>
                <a:ext cx="518216" cy="646331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Right Arrow 3">
            <a:extLst>
              <a:ext uri="{FF2B5EF4-FFF2-40B4-BE49-F238E27FC236}">
                <a16:creationId xmlns:a16="http://schemas.microsoft.com/office/drawing/2014/main" id="{0D1B7BC8-B05F-43A2-ABAA-66DCBDD961F0}"/>
              </a:ext>
            </a:extLst>
          </p:cNvPr>
          <p:cNvSpPr/>
          <p:nvPr/>
        </p:nvSpPr>
        <p:spPr>
          <a:xfrm rot="9155301" flipV="1">
            <a:off x="2378328" y="3265502"/>
            <a:ext cx="618042" cy="304623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</a:pPr>
            <a:endParaRPr lang="en-IN" sz="2800" dirty="0">
              <a:solidFill>
                <a:schemeClr val="bg1"/>
              </a:solidFill>
            </a:endParaRPr>
          </a:p>
        </p:txBody>
      </p:sp>
      <p:sp>
        <p:nvSpPr>
          <p:cNvPr id="65" name="Right Arrow 3">
            <a:extLst>
              <a:ext uri="{FF2B5EF4-FFF2-40B4-BE49-F238E27FC236}">
                <a16:creationId xmlns:a16="http://schemas.microsoft.com/office/drawing/2014/main" id="{99E2CE30-C127-469A-B5A4-64F6385E946B}"/>
              </a:ext>
            </a:extLst>
          </p:cNvPr>
          <p:cNvSpPr/>
          <p:nvPr/>
        </p:nvSpPr>
        <p:spPr>
          <a:xfrm rot="12432820" flipH="1" flipV="1">
            <a:off x="3777060" y="3364219"/>
            <a:ext cx="618042" cy="304623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endParaRPr lang="en-IN" sz="280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841F070B-20EF-447E-A00D-D3E4DA16BB55}"/>
                  </a:ext>
                </a:extLst>
              </p:cNvPr>
              <p:cNvSpPr/>
              <p:nvPr/>
            </p:nvSpPr>
            <p:spPr>
              <a:xfrm>
                <a:off x="1510896" y="2850325"/>
                <a:ext cx="966305" cy="4400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1" i="1" smtClean="0">
                              <a:solidFill>
                                <a:srgbClr val="890E4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1" i="0" smtClean="0">
                              <a:solidFill>
                                <a:srgbClr val="890E4F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IN" sz="2800" b="1" i="0" smtClean="0">
                              <a:solidFill>
                                <a:srgbClr val="890E4F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841F070B-20EF-447E-A00D-D3E4DA16BB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0896" y="2850325"/>
                <a:ext cx="966305" cy="440011"/>
              </a:xfrm>
              <a:prstGeom prst="rect">
                <a:avLst/>
              </a:prstGeom>
              <a:blipFill>
                <a:blip r:embed="rId20"/>
                <a:stretch>
                  <a:fillRect b="-416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61A98290-D9D2-48A6-8A40-AE8E7267F3F1}"/>
                  </a:ext>
                </a:extLst>
              </p:cNvPr>
              <p:cNvSpPr/>
              <p:nvPr/>
            </p:nvSpPr>
            <p:spPr>
              <a:xfrm>
                <a:off x="4047594" y="2892924"/>
                <a:ext cx="966305" cy="4400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1" i="1" smtClean="0">
                              <a:solidFill>
                                <a:srgbClr val="890E4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1" i="0" smtClean="0">
                              <a:solidFill>
                                <a:srgbClr val="890E4F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IN" sz="2800" b="1" i="0" smtClean="0">
                              <a:solidFill>
                                <a:srgbClr val="890E4F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61A98290-D9D2-48A6-8A40-AE8E7267F3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7594" y="2892924"/>
                <a:ext cx="966305" cy="440011"/>
              </a:xfrm>
              <a:prstGeom prst="rect">
                <a:avLst/>
              </a:prstGeom>
              <a:blipFill>
                <a:blip r:embed="rId21"/>
                <a:stretch>
                  <a:fillRect b="-416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0168458A-1E6C-4BB4-9A0A-FFE543FB2A97}"/>
                  </a:ext>
                </a:extLst>
              </p:cNvPr>
              <p:cNvSpPr/>
              <p:nvPr/>
            </p:nvSpPr>
            <p:spPr>
              <a:xfrm>
                <a:off x="10804290" y="3213088"/>
                <a:ext cx="553655" cy="5905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1" smtClean="0">
                          <a:solidFill>
                            <a:srgbClr val="890E4F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0168458A-1E6C-4BB4-9A0A-FFE543FB2A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04290" y="3213088"/>
                <a:ext cx="553655" cy="590565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7A06AD6C-96F9-48A9-9355-0844FA99AFEF}"/>
                  </a:ext>
                </a:extLst>
              </p:cNvPr>
              <p:cNvSpPr/>
              <p:nvPr/>
            </p:nvSpPr>
            <p:spPr>
              <a:xfrm>
                <a:off x="3554267" y="2172180"/>
                <a:ext cx="751237" cy="4400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𝟖𝟓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7A06AD6C-96F9-48A9-9355-0844FA99AF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4267" y="2172180"/>
                <a:ext cx="751237" cy="440011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118747B2-F89D-4BFE-9D20-B50D59A204EA}"/>
              </a:ext>
            </a:extLst>
          </p:cNvPr>
          <p:cNvSpPr/>
          <p:nvPr/>
        </p:nvSpPr>
        <p:spPr>
          <a:xfrm>
            <a:off x="6743553" y="3871177"/>
            <a:ext cx="1114521" cy="590565"/>
          </a:xfrm>
          <a:prstGeom prst="round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b="1" dirty="0">
                <a:solidFill>
                  <a:srgbClr val="002060"/>
                </a:solidFill>
              </a:rPr>
              <a:t>At S</a:t>
            </a:r>
          </a:p>
        </p:txBody>
      </p:sp>
      <p:sp>
        <p:nvSpPr>
          <p:cNvPr id="71" name="Right Arrow 3">
            <a:extLst>
              <a:ext uri="{FF2B5EF4-FFF2-40B4-BE49-F238E27FC236}">
                <a16:creationId xmlns:a16="http://schemas.microsoft.com/office/drawing/2014/main" id="{24632048-973D-4806-9CE2-1588F64BCECB}"/>
              </a:ext>
            </a:extLst>
          </p:cNvPr>
          <p:cNvSpPr/>
          <p:nvPr/>
        </p:nvSpPr>
        <p:spPr>
          <a:xfrm rot="12503466" flipH="1" flipV="1">
            <a:off x="2303106" y="4346836"/>
            <a:ext cx="618042" cy="304623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</a:pPr>
            <a:endParaRPr lang="en-IN" sz="28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E87DD3AA-21F0-4089-BAEA-2FB7284EF3E0}"/>
                  </a:ext>
                </a:extLst>
              </p:cNvPr>
              <p:cNvSpPr/>
              <p:nvPr/>
            </p:nvSpPr>
            <p:spPr>
              <a:xfrm>
                <a:off x="1591820" y="4568090"/>
                <a:ext cx="966305" cy="4400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𝟕𝟎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E87DD3AA-21F0-4089-BAEA-2FB7284EF3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1820" y="4568090"/>
                <a:ext cx="966305" cy="440011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FCCF2470-A387-443E-9A90-F1518CC06D20}"/>
                  </a:ext>
                </a:extLst>
              </p:cNvPr>
              <p:cNvSpPr txBox="1"/>
              <p:nvPr/>
            </p:nvSpPr>
            <p:spPr>
              <a:xfrm>
                <a:off x="9948917" y="3848661"/>
                <a:ext cx="518216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36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sz="3600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FCCF2470-A387-443E-9A90-F1518CC06D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48917" y="3848661"/>
                <a:ext cx="518216" cy="646331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8" name="Right Arrow 3">
            <a:extLst>
              <a:ext uri="{FF2B5EF4-FFF2-40B4-BE49-F238E27FC236}">
                <a16:creationId xmlns:a16="http://schemas.microsoft.com/office/drawing/2014/main" id="{B0954863-63F1-4BD3-8153-FFE9B7A49651}"/>
              </a:ext>
            </a:extLst>
          </p:cNvPr>
          <p:cNvSpPr/>
          <p:nvPr/>
        </p:nvSpPr>
        <p:spPr>
          <a:xfrm rot="9047419" flipH="1" flipV="1">
            <a:off x="3738546" y="4326484"/>
            <a:ext cx="618042" cy="304623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endParaRPr lang="en-IN" sz="280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1232C380-9747-4264-BE26-0590E1E18B49}"/>
                  </a:ext>
                </a:extLst>
              </p:cNvPr>
              <p:cNvSpPr/>
              <p:nvPr/>
            </p:nvSpPr>
            <p:spPr>
              <a:xfrm>
                <a:off x="3470775" y="5486260"/>
                <a:ext cx="966305" cy="4400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1" i="1" smtClean="0">
                              <a:solidFill>
                                <a:srgbClr val="890E4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1" i="0" smtClean="0">
                              <a:solidFill>
                                <a:srgbClr val="890E4F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IN" sz="2800" b="1" i="0" smtClean="0">
                              <a:solidFill>
                                <a:srgbClr val="890E4F"/>
                              </a:solidFill>
                              <a:latin typeface="Cambria Math" panose="02040503050406030204" pitchFamily="18" charset="0"/>
                            </a:rPr>
                            <m:t>𝟓</m:t>
                          </m:r>
                        </m:sub>
                      </m:sSub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1232C380-9747-4264-BE26-0590E1E18B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0775" y="5486260"/>
                <a:ext cx="966305" cy="440011"/>
              </a:xfrm>
              <a:prstGeom prst="rect">
                <a:avLst/>
              </a:prstGeom>
              <a:blipFill>
                <a:blip r:embed="rId26"/>
                <a:stretch>
                  <a:fillRect b="-416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A78FD86A-4B7B-4D89-854C-362FE1364981}"/>
                  </a:ext>
                </a:extLst>
              </p:cNvPr>
              <p:cNvSpPr/>
              <p:nvPr/>
            </p:nvSpPr>
            <p:spPr>
              <a:xfrm>
                <a:off x="10773407" y="3886997"/>
                <a:ext cx="553655" cy="5905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1" smtClean="0">
                          <a:solidFill>
                            <a:srgbClr val="890E4F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A78FD86A-4B7B-4D89-854C-362FE13649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73407" y="3886997"/>
                <a:ext cx="553655" cy="590565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72D0F889-8392-48E8-9606-A422FB85736A}"/>
                  </a:ext>
                </a:extLst>
              </p:cNvPr>
              <p:cNvSpPr/>
              <p:nvPr/>
            </p:nvSpPr>
            <p:spPr>
              <a:xfrm>
                <a:off x="3930634" y="4552101"/>
                <a:ext cx="966305" cy="4400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𝟒𝟓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72D0F889-8392-48E8-9606-A422FB8573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0634" y="4552101"/>
                <a:ext cx="966305" cy="440011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6" name="Rectangle: Rounded Corners 115">
            <a:extLst>
              <a:ext uri="{FF2B5EF4-FFF2-40B4-BE49-F238E27FC236}">
                <a16:creationId xmlns:a16="http://schemas.microsoft.com/office/drawing/2014/main" id="{51283441-9FB2-49AA-90D6-6FE8F212F867}"/>
              </a:ext>
            </a:extLst>
          </p:cNvPr>
          <p:cNvSpPr/>
          <p:nvPr/>
        </p:nvSpPr>
        <p:spPr>
          <a:xfrm>
            <a:off x="6743553" y="4520245"/>
            <a:ext cx="1114521" cy="590565"/>
          </a:xfrm>
          <a:prstGeom prst="round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b="1" dirty="0">
                <a:solidFill>
                  <a:srgbClr val="002060"/>
                </a:solidFill>
              </a:rPr>
              <a:t>At E</a:t>
            </a:r>
          </a:p>
        </p:txBody>
      </p:sp>
      <p:sp>
        <p:nvSpPr>
          <p:cNvPr id="117" name="Right Arrow 3">
            <a:extLst>
              <a:ext uri="{FF2B5EF4-FFF2-40B4-BE49-F238E27FC236}">
                <a16:creationId xmlns:a16="http://schemas.microsoft.com/office/drawing/2014/main" id="{AE5CD61A-407F-47D5-92DB-BB8E088836F0}"/>
              </a:ext>
            </a:extLst>
          </p:cNvPr>
          <p:cNvSpPr/>
          <p:nvPr/>
        </p:nvSpPr>
        <p:spPr>
          <a:xfrm rot="10800000" flipH="1" flipV="1">
            <a:off x="3019920" y="3775621"/>
            <a:ext cx="618042" cy="304623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endParaRPr lang="en-IN" sz="280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id="{21DB8325-B1DE-4131-9FA3-EE51DB01048F}"/>
                  </a:ext>
                </a:extLst>
              </p:cNvPr>
              <p:cNvSpPr/>
              <p:nvPr/>
            </p:nvSpPr>
            <p:spPr>
              <a:xfrm>
                <a:off x="4050355" y="2879676"/>
                <a:ext cx="966305" cy="4400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1" i="1" smtClean="0">
                              <a:solidFill>
                                <a:srgbClr val="890E4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1" i="0" smtClean="0">
                              <a:solidFill>
                                <a:srgbClr val="890E4F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IN" sz="2800" b="1" i="1" smtClean="0">
                              <a:solidFill>
                                <a:srgbClr val="890E4F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id="{21DB8325-B1DE-4131-9FA3-EE51DB0104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0355" y="2879676"/>
                <a:ext cx="966305" cy="440011"/>
              </a:xfrm>
              <a:prstGeom prst="rect">
                <a:avLst/>
              </a:prstGeom>
              <a:blipFill>
                <a:blip r:embed="rId29"/>
                <a:stretch>
                  <a:fillRect b="-274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8D72ABB6-4AC7-41B6-9B68-776E8034EF51}"/>
                  </a:ext>
                </a:extLst>
              </p:cNvPr>
              <p:cNvSpPr/>
              <p:nvPr/>
            </p:nvSpPr>
            <p:spPr>
              <a:xfrm>
                <a:off x="8284698" y="4584006"/>
                <a:ext cx="553655" cy="5905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1" smtClean="0">
                          <a:solidFill>
                            <a:srgbClr val="890E4F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8D72ABB6-4AC7-41B6-9B68-776E8034EF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84698" y="4584006"/>
                <a:ext cx="553655" cy="590565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Rectangle 119">
                <a:extLst>
                  <a:ext uri="{FF2B5EF4-FFF2-40B4-BE49-F238E27FC236}">
                    <a16:creationId xmlns:a16="http://schemas.microsoft.com/office/drawing/2014/main" id="{38D8035A-37FD-4DEA-BE2E-5C9225476A85}"/>
                  </a:ext>
                </a:extLst>
              </p:cNvPr>
              <p:cNvSpPr/>
              <p:nvPr/>
            </p:nvSpPr>
            <p:spPr>
              <a:xfrm>
                <a:off x="2879076" y="3857999"/>
                <a:ext cx="966305" cy="4400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1" i="1" smtClean="0">
                              <a:solidFill>
                                <a:srgbClr val="890E4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1" i="0" smtClean="0">
                              <a:solidFill>
                                <a:srgbClr val="890E4F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IN" sz="2800" b="1" i="0" smtClean="0">
                              <a:solidFill>
                                <a:srgbClr val="890E4F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20" name="Rectangle 119">
                <a:extLst>
                  <a:ext uri="{FF2B5EF4-FFF2-40B4-BE49-F238E27FC236}">
                    <a16:creationId xmlns:a16="http://schemas.microsoft.com/office/drawing/2014/main" id="{38D8035A-37FD-4DEA-BE2E-5C9225476A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9076" y="3857999"/>
                <a:ext cx="966305" cy="440011"/>
              </a:xfrm>
              <a:prstGeom prst="rect">
                <a:avLst/>
              </a:prstGeom>
              <a:blipFill>
                <a:blip r:embed="rId31"/>
                <a:stretch>
                  <a:fillRect b="-416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Rectangle 120">
                <a:extLst>
                  <a:ext uri="{FF2B5EF4-FFF2-40B4-BE49-F238E27FC236}">
                    <a16:creationId xmlns:a16="http://schemas.microsoft.com/office/drawing/2014/main" id="{FED5B277-0E42-4918-B65C-E1F4B0D4E3A1}"/>
                  </a:ext>
                </a:extLst>
              </p:cNvPr>
              <p:cNvSpPr/>
              <p:nvPr/>
            </p:nvSpPr>
            <p:spPr>
              <a:xfrm>
                <a:off x="9064996" y="4591857"/>
                <a:ext cx="553655" cy="5905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1" smtClean="0">
                          <a:solidFill>
                            <a:srgbClr val="890E4F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21" name="Rectangle 120">
                <a:extLst>
                  <a:ext uri="{FF2B5EF4-FFF2-40B4-BE49-F238E27FC236}">
                    <a16:creationId xmlns:a16="http://schemas.microsoft.com/office/drawing/2014/main" id="{FED5B277-0E42-4918-B65C-E1F4B0D4E3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4996" y="4591857"/>
                <a:ext cx="553655" cy="590565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781D27F4-8A90-4452-A1B9-2987F24A9864}"/>
                  </a:ext>
                </a:extLst>
              </p:cNvPr>
              <p:cNvSpPr/>
              <p:nvPr/>
            </p:nvSpPr>
            <p:spPr>
              <a:xfrm>
                <a:off x="3933511" y="4572624"/>
                <a:ext cx="966305" cy="4400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𝟒𝟓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781D27F4-8A90-4452-A1B9-2987F24A98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3511" y="4572624"/>
                <a:ext cx="966305" cy="440011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A7E8D4BA-020D-43C4-A2A6-F6140EA54E54}"/>
                  </a:ext>
                </a:extLst>
              </p:cNvPr>
              <p:cNvSpPr txBox="1"/>
              <p:nvPr/>
            </p:nvSpPr>
            <p:spPr>
              <a:xfrm>
                <a:off x="9957837" y="4518946"/>
                <a:ext cx="518216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36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sz="3600" dirty="0"/>
              </a:p>
            </p:txBody>
          </p:sp>
        </mc:Choice>
        <mc:Fallback xmlns="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A7E8D4BA-020D-43C4-A2A6-F6140EA54E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57837" y="4518946"/>
                <a:ext cx="518216" cy="646331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67DA3A54-24D7-4C17-8A92-B7BB57CECD69}"/>
                  </a:ext>
                </a:extLst>
              </p:cNvPr>
              <p:cNvSpPr/>
              <p:nvPr/>
            </p:nvSpPr>
            <p:spPr>
              <a:xfrm>
                <a:off x="5404793" y="3170541"/>
                <a:ext cx="966305" cy="4400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𝟏𝟐𝟎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67DA3A54-24D7-4C17-8A92-B7BB57CECD6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4793" y="3170541"/>
                <a:ext cx="966305" cy="440011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6" name="Rectangle: Rounded Corners 125">
            <a:extLst>
              <a:ext uri="{FF2B5EF4-FFF2-40B4-BE49-F238E27FC236}">
                <a16:creationId xmlns:a16="http://schemas.microsoft.com/office/drawing/2014/main" id="{AA349DC2-AEC8-4486-8C2A-817241EF1540}"/>
              </a:ext>
            </a:extLst>
          </p:cNvPr>
          <p:cNvSpPr/>
          <p:nvPr/>
        </p:nvSpPr>
        <p:spPr>
          <a:xfrm>
            <a:off x="6743553" y="5169313"/>
            <a:ext cx="1114521" cy="590565"/>
          </a:xfrm>
          <a:prstGeom prst="round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b="1" dirty="0">
                <a:solidFill>
                  <a:srgbClr val="002060"/>
                </a:solidFill>
              </a:rPr>
              <a:t>At W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id="{01276DA9-9866-405D-9772-D21DACFDF66A}"/>
                  </a:ext>
                </a:extLst>
              </p:cNvPr>
              <p:cNvSpPr/>
              <p:nvPr/>
            </p:nvSpPr>
            <p:spPr>
              <a:xfrm>
                <a:off x="425775" y="3077139"/>
                <a:ext cx="966305" cy="4400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1" i="1" smtClean="0">
                              <a:solidFill>
                                <a:srgbClr val="890E4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1" i="0" smtClean="0">
                              <a:solidFill>
                                <a:srgbClr val="890E4F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IN" sz="2800" b="1" i="0" smtClean="0">
                              <a:solidFill>
                                <a:srgbClr val="890E4F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id="{01276DA9-9866-405D-9772-D21DACFDF6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775" y="3077139"/>
                <a:ext cx="966305" cy="440011"/>
              </a:xfrm>
              <a:prstGeom prst="rect">
                <a:avLst/>
              </a:prstGeom>
              <a:blipFill>
                <a:blip r:embed="rId36"/>
                <a:stretch>
                  <a:fillRect b="-416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Rectangle 127">
                <a:extLst>
                  <a:ext uri="{FF2B5EF4-FFF2-40B4-BE49-F238E27FC236}">
                    <a16:creationId xmlns:a16="http://schemas.microsoft.com/office/drawing/2014/main" id="{53644F0B-EC66-45C3-BA39-B7CDC6594AE5}"/>
                  </a:ext>
                </a:extLst>
              </p:cNvPr>
              <p:cNvSpPr/>
              <p:nvPr/>
            </p:nvSpPr>
            <p:spPr>
              <a:xfrm>
                <a:off x="9001962" y="5190977"/>
                <a:ext cx="553655" cy="5905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1" smtClean="0">
                          <a:solidFill>
                            <a:srgbClr val="890E4F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28" name="Rectangle 127">
                <a:extLst>
                  <a:ext uri="{FF2B5EF4-FFF2-40B4-BE49-F238E27FC236}">
                    <a16:creationId xmlns:a16="http://schemas.microsoft.com/office/drawing/2014/main" id="{53644F0B-EC66-45C3-BA39-B7CDC6594A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1962" y="5190977"/>
                <a:ext cx="553655" cy="590565"/>
              </a:xfrm>
              <a:prstGeom prst="rect">
                <a:avLst/>
              </a:prstGeom>
              <a:blipFill>
                <a:blip r:embed="rId3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id="{658B9E21-696D-4E1B-B0FD-9E40A96B9655}"/>
                  </a:ext>
                </a:extLst>
              </p:cNvPr>
              <p:cNvSpPr/>
              <p:nvPr/>
            </p:nvSpPr>
            <p:spPr>
              <a:xfrm>
                <a:off x="1495846" y="2836116"/>
                <a:ext cx="966305" cy="4400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1" i="1" smtClean="0">
                              <a:solidFill>
                                <a:srgbClr val="890E4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1" i="0" smtClean="0">
                              <a:solidFill>
                                <a:srgbClr val="890E4F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IN" sz="2800" b="1" i="0" smtClean="0">
                              <a:solidFill>
                                <a:srgbClr val="890E4F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id="{658B9E21-696D-4E1B-B0FD-9E40A96B96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5846" y="2836116"/>
                <a:ext cx="966305" cy="440011"/>
              </a:xfrm>
              <a:prstGeom prst="rect">
                <a:avLst/>
              </a:prstGeom>
              <a:blipFill>
                <a:blip r:embed="rId38"/>
                <a:stretch>
                  <a:fillRect b="-416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B3C714CC-9F23-4593-9A29-634B10FDC273}"/>
                  </a:ext>
                </a:extLst>
              </p:cNvPr>
              <p:cNvSpPr txBox="1"/>
              <p:nvPr/>
            </p:nvSpPr>
            <p:spPr>
              <a:xfrm>
                <a:off x="9959854" y="5110810"/>
                <a:ext cx="518216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36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sz="3600" dirty="0"/>
              </a:p>
            </p:txBody>
          </p:sp>
        </mc:Choice>
        <mc:Fallback xmlns="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B3C714CC-9F23-4593-9A29-634B10FDC2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59854" y="5110810"/>
                <a:ext cx="518216" cy="646331"/>
              </a:xfrm>
              <a:prstGeom prst="rect">
                <a:avLst/>
              </a:prstGeom>
              <a:blipFill>
                <a:blip r:embed="rId3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Rectangle 130">
                <a:extLst>
                  <a:ext uri="{FF2B5EF4-FFF2-40B4-BE49-F238E27FC236}">
                    <a16:creationId xmlns:a16="http://schemas.microsoft.com/office/drawing/2014/main" id="{0A906191-916F-4F1F-A471-2085580DE2FC}"/>
                  </a:ext>
                </a:extLst>
              </p:cNvPr>
              <p:cNvSpPr/>
              <p:nvPr/>
            </p:nvSpPr>
            <p:spPr>
              <a:xfrm>
                <a:off x="1593045" y="4571314"/>
                <a:ext cx="966305" cy="4400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𝟕𝟎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31" name="Rectangle 130">
                <a:extLst>
                  <a:ext uri="{FF2B5EF4-FFF2-40B4-BE49-F238E27FC236}">
                    <a16:creationId xmlns:a16="http://schemas.microsoft.com/office/drawing/2014/main" id="{0A906191-916F-4F1F-A471-2085580DE2F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3045" y="4571314"/>
                <a:ext cx="966305" cy="440011"/>
              </a:xfrm>
              <a:prstGeom prst="rect">
                <a:avLst/>
              </a:prstGeom>
              <a:blipFill>
                <a:blip r:embed="rId4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7E320CEF-F24E-4B2D-98A9-8B5EAF0B6894}"/>
                  </a:ext>
                </a:extLst>
              </p:cNvPr>
              <p:cNvSpPr/>
              <p:nvPr/>
            </p:nvSpPr>
            <p:spPr>
              <a:xfrm>
                <a:off x="10833161" y="5138057"/>
                <a:ext cx="553655" cy="5905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1" smtClean="0">
                          <a:solidFill>
                            <a:srgbClr val="890E4F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7E320CEF-F24E-4B2D-98A9-8B5EAF0B68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33161" y="5138057"/>
                <a:ext cx="553655" cy="590565"/>
              </a:xfrm>
              <a:prstGeom prst="rect">
                <a:avLst/>
              </a:prstGeom>
              <a:blipFill>
                <a:blip r:embed="rId4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Rectangle 132">
                <a:extLst>
                  <a:ext uri="{FF2B5EF4-FFF2-40B4-BE49-F238E27FC236}">
                    <a16:creationId xmlns:a16="http://schemas.microsoft.com/office/drawing/2014/main" id="{25200EE7-AB6C-4D35-9420-E5851261EDED}"/>
                  </a:ext>
                </a:extLst>
              </p:cNvPr>
              <p:cNvSpPr/>
              <p:nvPr/>
            </p:nvSpPr>
            <p:spPr>
              <a:xfrm>
                <a:off x="2881937" y="3845015"/>
                <a:ext cx="966305" cy="4400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1" i="1" smtClean="0">
                              <a:solidFill>
                                <a:srgbClr val="890E4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1" i="0" smtClean="0">
                              <a:solidFill>
                                <a:srgbClr val="890E4F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IN" sz="2800" b="1" i="0" smtClean="0">
                              <a:solidFill>
                                <a:srgbClr val="890E4F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33" name="Rectangle 132">
                <a:extLst>
                  <a:ext uri="{FF2B5EF4-FFF2-40B4-BE49-F238E27FC236}">
                    <a16:creationId xmlns:a16="http://schemas.microsoft.com/office/drawing/2014/main" id="{25200EE7-AB6C-4D35-9420-E5851261ED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1937" y="3845015"/>
                <a:ext cx="966305" cy="440011"/>
              </a:xfrm>
              <a:prstGeom prst="rect">
                <a:avLst/>
              </a:prstGeom>
              <a:blipFill>
                <a:blip r:embed="rId42"/>
                <a:stretch>
                  <a:fillRect b="-416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46074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77 1.85185E-6 L 0.40364 0.06666 " pathEditMode="relative" rAng="0" ptsTypes="AA">
                                      <p:cBhvr>
                                        <p:cTn id="44" dur="2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987" y="3333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445 -2.59259E-6 L 0.72552 -0.07083 " pathEditMode="relative" rAng="0" ptsTypes="AA">
                                      <p:cBhvr>
                                        <p:cTn id="48" dur="2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547" y="-3542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612 0.00232 L 0.46589 -0.07546 " pathEditMode="relative" rAng="0" ptsTypes="AA">
                                      <p:cBhvr>
                                        <p:cTn id="76" dur="2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594" y="-3889"/>
                                    </p:animMotion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17 0.00231 L 0.55416 -0.42292 " pathEditMode="relative" rAng="0" ptsTypes="AA">
                                      <p:cBhvr>
                                        <p:cTn id="80" dur="2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643" y="-21273"/>
                                    </p:animMotion>
                                  </p:childTnLst>
                                </p:cTn>
                              </p:par>
                              <p:par>
                                <p:cTn id="81" presetID="22" presetClass="entr" presetSubtype="8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1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38 -1.11111E-6 L 0.475 0.15695 " pathEditMode="relative" rAng="0" ptsTypes="AA">
                                      <p:cBhvr>
                                        <p:cTn id="105" dur="2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060" y="78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04 4.81481E-6 L 0.71432 0.05162 " pathEditMode="relative" rAng="0" ptsTypes="AA">
                                      <p:cBhvr>
                                        <p:cTn id="126" dur="2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508" y="2569"/>
                                    </p:animMotion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05 0.00463 L 0.56993 0.04769 " pathEditMode="relative" rAng="0" ptsTypes="AA">
                                      <p:cBhvr>
                                        <p:cTn id="130" dur="2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438" y="2153"/>
                                    </p:animMotion>
                                  </p:childTnLst>
                                </p:cTn>
                              </p:par>
                              <p:par>
                                <p:cTn id="131" presetID="22" presetClass="entr" presetSubtype="8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8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0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357 -0.00232 L 0.6263 -0.09421 " pathEditMode="relative" rAng="0" ptsTypes="AA">
                                      <p:cBhvr>
                                        <p:cTn id="155" dur="2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130" y="-46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22" presetClass="entr" presetSubtype="1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7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755 -0.00231 L 0.55273 -0.2324 " pathEditMode="relative" rAng="0" ptsTypes="AA">
                                      <p:cBhvr>
                                        <p:cTn id="178" dur="2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253" y="-11505"/>
                                    </p:animMotion>
                                  </p:childTnLst>
                                </p:cTn>
                              </p:par>
                              <p:par>
                                <p:cTn id="1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937 0.00463 L 0.57721 -0.09004 " pathEditMode="relative" rAng="0" ptsTypes="AA">
                                      <p:cBhvr>
                                        <p:cTn id="182" dur="2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385" y="-4745"/>
                                    </p:animMotion>
                                  </p:childTnLst>
                                </p:cTn>
                              </p:par>
                              <p:par>
                                <p:cTn id="183" presetID="22" presetClass="entr" presetSubtype="8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5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6" fill="hold">
                      <p:stCondLst>
                        <p:cond delay="indefinite"/>
                      </p:stCondLst>
                      <p:childTnLst>
                        <p:par>
                          <p:cTn id="187" fill="hold">
                            <p:stCondLst>
                              <p:cond delay="0"/>
                            </p:stCondLst>
                            <p:childTnLst>
                              <p:par>
                                <p:cTn id="18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0" dur="1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1" dur="1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2"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22" presetClass="entr" presetSubtype="8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22" presetClass="entr" presetSubtype="8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7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8" fill="hold">
                      <p:stCondLst>
                        <p:cond delay="indefinite"/>
                      </p:stCondLst>
                      <p:childTnLst>
                        <p:par>
                          <p:cTn id="209" fill="hold">
                            <p:stCondLst>
                              <p:cond delay="0"/>
                            </p:stCondLst>
                            <p:childTnLst>
                              <p:par>
                                <p:cTn id="2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2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1.11111E-6 L 0.30014 0.2456 " pathEditMode="relative" rAng="0" ptsTypes="AA">
                                      <p:cBhvr>
                                        <p:cTn id="213" dur="2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026" y="12431"/>
                                    </p:animMotion>
                                  </p:childTnLst>
                                </p:cTn>
                              </p:par>
                              <p:par>
                                <p:cTn id="2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6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6 0.01482 L 0.45938 0.10463 " pathEditMode="relative" rAng="0" ptsTypes="AA">
                                      <p:cBhvr>
                                        <p:cTn id="217" dur="2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982" y="4491"/>
                                    </p:animMotion>
                                  </p:childTnLst>
                                </p:cTn>
                              </p:par>
                              <p:par>
                                <p:cTn id="2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0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34 0.00787 L 0.4375 0.00533 " pathEditMode="relative" rAng="0" ptsTypes="AA">
                                      <p:cBhvr>
                                        <p:cTn id="221" dur="2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992" y="-139"/>
                                    </p:animMotion>
                                  </p:childTnLst>
                                </p:cTn>
                              </p:par>
                              <p:par>
                                <p:cTn id="222" presetID="22" presetClass="entr" presetSubtype="8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4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5" presetID="22" presetClass="entr" presetSubtype="8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7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8" fill="hold">
                      <p:stCondLst>
                        <p:cond delay="indefinite"/>
                      </p:stCondLst>
                      <p:childTnLst>
                        <p:par>
                          <p:cTn id="229" fill="hold">
                            <p:stCondLst>
                              <p:cond delay="0"/>
                            </p:stCondLst>
                            <p:childTnLst>
                              <p:par>
                                <p:cTn id="2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2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3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7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1" fill="hold">
                      <p:stCondLst>
                        <p:cond delay="indefinite"/>
                      </p:stCondLst>
                      <p:childTnLst>
                        <p:par>
                          <p:cTn id="242" fill="hold">
                            <p:stCondLst>
                              <p:cond delay="0"/>
                            </p:stCondLst>
                            <p:childTnLst>
                              <p:par>
                                <p:cTn id="243" presetID="22" presetClass="entr" presetSubtype="8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5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6" fill="hold">
                      <p:stCondLst>
                        <p:cond delay="indefinite"/>
                      </p:stCondLst>
                      <p:childTnLst>
                        <p:par>
                          <p:cTn id="247" fill="hold">
                            <p:stCondLst>
                              <p:cond delay="0"/>
                            </p:stCondLst>
                            <p:childTnLst>
                              <p:par>
                                <p:cTn id="2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0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612 0.00926 L 0.40339 0.20926 " pathEditMode="relative" rAng="0" ptsTypes="AA">
                                      <p:cBhvr>
                                        <p:cTn id="251" dur="2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469" y="100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2" fill="hold">
                      <p:stCondLst>
                        <p:cond delay="indefinite"/>
                      </p:stCondLst>
                      <p:childTnLst>
                        <p:par>
                          <p:cTn id="253" fill="hold">
                            <p:stCondLst>
                              <p:cond delay="0"/>
                            </p:stCondLst>
                            <p:childTnLst>
                              <p:par>
                                <p:cTn id="25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6" dur="1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7" dur="1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8" dur="10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9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1" fill="hold">
                      <p:stCondLst>
                        <p:cond delay="indefinite"/>
                      </p:stCondLst>
                      <p:childTnLst>
                        <p:par>
                          <p:cTn id="262" fill="hold">
                            <p:stCondLst>
                              <p:cond delay="0"/>
                            </p:stCondLst>
                            <p:childTnLst>
                              <p:par>
                                <p:cTn id="263" presetID="22" presetClass="entr" presetSubtype="8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5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6" fill="hold">
                      <p:stCondLst>
                        <p:cond delay="indefinite"/>
                      </p:stCondLst>
                      <p:childTnLst>
                        <p:par>
                          <p:cTn id="267" fill="hold">
                            <p:stCondLst>
                              <p:cond delay="0"/>
                            </p:stCondLst>
                            <p:childTnLst>
                              <p:par>
                                <p:cTn id="268" presetID="22" presetClass="entr" presetSubtype="2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1" fill="hold">
                      <p:stCondLst>
                        <p:cond delay="indefinite"/>
                      </p:stCondLst>
                      <p:childTnLst>
                        <p:par>
                          <p:cTn id="272" fill="hold">
                            <p:stCondLst>
                              <p:cond delay="0"/>
                            </p:stCondLst>
                            <p:childTnLst>
                              <p:par>
                                <p:cTn id="2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5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034 -0.00648 L 0.65573 0.30972 " pathEditMode="relative" rAng="0" ptsTypes="AA">
                                      <p:cBhvr>
                                        <p:cTn id="276" dur="2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297" y="15810"/>
                                    </p:animMotion>
                                  </p:childTnLst>
                                </p:cTn>
                              </p:par>
                              <p:par>
                                <p:cTn id="2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341 0.00949 L 0.63672 0.34236 " pathEditMode="relative" rAng="0" ptsTypes="AA">
                                      <p:cBhvr>
                                        <p:cTn id="280" dur="2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159" y="16644"/>
                                    </p:animMotion>
                                  </p:childTnLst>
                                </p:cTn>
                              </p:par>
                              <p:par>
                                <p:cTn id="281" presetID="22" presetClass="entr" presetSubtype="8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3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4" fill="hold">
                      <p:stCondLst>
                        <p:cond delay="indefinite"/>
                      </p:stCondLst>
                      <p:childTnLst>
                        <p:par>
                          <p:cTn id="285" fill="hold">
                            <p:stCondLst>
                              <p:cond delay="0"/>
                            </p:stCondLst>
                            <p:childTnLst>
                              <p:par>
                                <p:cTn id="28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8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9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1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3" fill="hold">
                      <p:stCondLst>
                        <p:cond delay="indefinite"/>
                      </p:stCondLst>
                      <p:childTnLst>
                        <p:par>
                          <p:cTn id="294" fill="hold">
                            <p:stCondLst>
                              <p:cond delay="0"/>
                            </p:stCondLst>
                            <p:childTnLst>
                              <p:par>
                                <p:cTn id="295" presetID="22" presetClass="entr" presetSubtype="8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8" fill="hold">
                      <p:stCondLst>
                        <p:cond delay="indefinite"/>
                      </p:stCondLst>
                      <p:childTnLst>
                        <p:par>
                          <p:cTn id="299" fill="hold">
                            <p:stCondLst>
                              <p:cond delay="0"/>
                            </p:stCondLst>
                            <p:childTnLst>
                              <p:par>
                                <p:cTn id="300" presetID="22" presetClass="entr" presetSubtype="8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2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3" fill="hold">
                      <p:stCondLst>
                        <p:cond delay="indefinite"/>
                      </p:stCondLst>
                      <p:childTnLst>
                        <p:par>
                          <p:cTn id="304" fill="hold">
                            <p:stCondLst>
                              <p:cond delay="0"/>
                            </p:stCondLst>
                            <p:childTnLst>
                              <p:par>
                                <p:cTn id="3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68 -0.00231 L 0.70808 0.09144 " pathEditMode="relative" rAng="0" ptsTypes="AA">
                                      <p:cBhvr>
                                        <p:cTn id="308" dur="2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557" y="4676"/>
                                    </p:animMotion>
                                  </p:childTnLst>
                                </p:cTn>
                              </p:par>
                              <p:par>
                                <p:cTn id="3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95 0.01713 L 0.66888 0.19144 " pathEditMode="relative" rAng="0" ptsTypes="AA">
                                      <p:cBhvr>
                                        <p:cTn id="312" dur="2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190" y="8704"/>
                                    </p:animMotion>
                                  </p:childTnLst>
                                </p:cTn>
                              </p:par>
                              <p:par>
                                <p:cTn id="313" presetID="22" presetClass="entr" presetSubtype="8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5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 animBg="1"/>
      <p:bldP spid="80" grpId="1" animBg="1"/>
      <p:bldP spid="80" grpId="2" animBg="1"/>
      <p:bldP spid="80" grpId="3" animBg="1"/>
      <p:bldP spid="95" grpId="0" animBg="1"/>
      <p:bldP spid="95" grpId="1" animBg="1"/>
      <p:bldP spid="95" grpId="2" animBg="1"/>
      <p:bldP spid="95" grpId="3" animBg="1"/>
      <p:bldP spid="95" grpId="4" animBg="1"/>
      <p:bldP spid="32" grpId="0" animBg="1"/>
      <p:bldP spid="76" grpId="0"/>
      <p:bldP spid="77" grpId="0" animBg="1"/>
      <p:bldP spid="35" grpId="0" animBg="1"/>
      <p:bldP spid="96" grpId="0"/>
      <p:bldP spid="96" grpId="1"/>
      <p:bldP spid="107" grpId="0"/>
      <p:bldP spid="107" grpId="1"/>
      <p:bldP spid="108" grpId="0"/>
      <p:bldP spid="109" grpId="0"/>
      <p:bldP spid="110" grpId="0" animBg="1"/>
      <p:bldP spid="110" grpId="1" animBg="1"/>
      <p:bldP spid="110" grpId="2" animBg="1"/>
      <p:bldP spid="110" grpId="3" animBg="1"/>
      <p:bldP spid="111" grpId="0" animBg="1"/>
      <p:bldP spid="111" grpId="1" animBg="1"/>
      <p:bldP spid="111" grpId="2" animBg="1"/>
      <p:bldP spid="111" grpId="3" animBg="1"/>
      <p:bldP spid="112" grpId="0"/>
      <p:bldP spid="112" grpId="1"/>
      <p:bldP spid="113" grpId="0"/>
      <p:bldP spid="113" grpId="1"/>
      <p:bldP spid="114" grpId="0"/>
      <p:bldP spid="62" grpId="0" animBg="1"/>
      <p:bldP spid="63" grpId="0"/>
      <p:bldP spid="64" grpId="0" animBg="1"/>
      <p:bldP spid="64" grpId="1" animBg="1"/>
      <p:bldP spid="64" grpId="2" animBg="1"/>
      <p:bldP spid="64" grpId="3" animBg="1"/>
      <p:bldP spid="65" grpId="0" animBg="1"/>
      <p:bldP spid="65" grpId="1" animBg="1"/>
      <p:bldP spid="65" grpId="2" animBg="1"/>
      <p:bldP spid="65" grpId="3" animBg="1"/>
      <p:bldP spid="66" grpId="0"/>
      <p:bldP spid="66" grpId="1"/>
      <p:bldP spid="67" grpId="0"/>
      <p:bldP spid="67" grpId="1"/>
      <p:bldP spid="68" grpId="0"/>
      <p:bldP spid="69" grpId="0"/>
      <p:bldP spid="69" grpId="1"/>
      <p:bldP spid="70" grpId="0" animBg="1"/>
      <p:bldP spid="71" grpId="0" animBg="1"/>
      <p:bldP spid="71" grpId="1" animBg="1"/>
      <p:bldP spid="71" grpId="2" animBg="1"/>
      <p:bldP spid="72" grpId="0"/>
      <p:bldP spid="72" grpId="1"/>
      <p:bldP spid="73" grpId="0"/>
      <p:bldP spid="78" grpId="0" animBg="1"/>
      <p:bldP spid="78" grpId="1" animBg="1"/>
      <p:bldP spid="78" grpId="2" animBg="1"/>
      <p:bldP spid="78" grpId="3" animBg="1"/>
      <p:bldP spid="79" grpId="0"/>
      <p:bldP spid="79" grpId="1"/>
      <p:bldP spid="94" grpId="0"/>
      <p:bldP spid="97" grpId="0"/>
      <p:bldP spid="97" grpId="1"/>
      <p:bldP spid="116" grpId="0" animBg="1"/>
      <p:bldP spid="117" grpId="0" animBg="1"/>
      <p:bldP spid="117" grpId="1" animBg="1"/>
      <p:bldP spid="117" grpId="2" animBg="1"/>
      <p:bldP spid="118" grpId="0"/>
      <p:bldP spid="118" grpId="1"/>
      <p:bldP spid="119" grpId="0"/>
      <p:bldP spid="120" grpId="0"/>
      <p:bldP spid="120" grpId="1"/>
      <p:bldP spid="121" grpId="0"/>
      <p:bldP spid="122" grpId="0"/>
      <p:bldP spid="122" grpId="1"/>
      <p:bldP spid="123" grpId="0"/>
      <p:bldP spid="125" grpId="0"/>
      <p:bldP spid="125" grpId="1"/>
      <p:bldP spid="126" grpId="0" animBg="1"/>
      <p:bldP spid="127" grpId="0"/>
      <p:bldP spid="127" grpId="1"/>
      <p:bldP spid="128" grpId="0"/>
      <p:bldP spid="129" grpId="0"/>
      <p:bldP spid="129" grpId="1"/>
      <p:bldP spid="130" grpId="0"/>
      <p:bldP spid="131" grpId="0"/>
      <p:bldP spid="131" grpId="1"/>
      <p:bldP spid="132" grpId="0"/>
      <p:bldP spid="133" grpId="0"/>
      <p:bldP spid="133" grpId="1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C1450F-62F6-41EA-BC39-75E94FF2C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Application of System of Linear Equations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4">
                <a:extLst>
                  <a:ext uri="{FF2B5EF4-FFF2-40B4-BE49-F238E27FC236}">
                    <a16:creationId xmlns:a16="http://schemas.microsoft.com/office/drawing/2014/main" id="{720A7F89-1847-4029-A9E8-EAF91B5D0A2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87894" y="885670"/>
                <a:ext cx="3246783" cy="503178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t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l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85+</m:t>
                      </m:r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=120+</m:t>
                      </m:r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" name="Content Placeholder 4">
                <a:extLst>
                  <a:ext uri="{FF2B5EF4-FFF2-40B4-BE49-F238E27FC236}">
                    <a16:creationId xmlns:a16="http://schemas.microsoft.com/office/drawing/2014/main" id="{720A7F89-1847-4029-A9E8-EAF91B5D0A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7894" y="885670"/>
                <a:ext cx="3246783" cy="50317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1D692B34-A492-4E10-8E63-E7F6DF48A59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46312" y="1365581"/>
                <a:ext cx="3246783" cy="503178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t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l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85=</m:t>
                      </m:r>
                      <m:sSub>
                        <m:sSub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1D692B34-A492-4E10-8E63-E7F6DF48A5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6312" y="1365581"/>
                <a:ext cx="3246783" cy="50317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4">
                <a:extLst>
                  <a:ext uri="{FF2B5EF4-FFF2-40B4-BE49-F238E27FC236}">
                    <a16:creationId xmlns:a16="http://schemas.microsoft.com/office/drawing/2014/main" id="{C04735A0-8AD4-46C6-A18E-5A080C75F6D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2521" y="1853079"/>
                <a:ext cx="3246783" cy="503178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t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l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+45=120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" name="Content Placeholder 4">
                <a:extLst>
                  <a:ext uri="{FF2B5EF4-FFF2-40B4-BE49-F238E27FC236}">
                    <a16:creationId xmlns:a16="http://schemas.microsoft.com/office/drawing/2014/main" id="{C04735A0-8AD4-46C6-A18E-5A080C75F6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521" y="1853079"/>
                <a:ext cx="3246783" cy="50317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4">
                <a:extLst>
                  <a:ext uri="{FF2B5EF4-FFF2-40B4-BE49-F238E27FC236}">
                    <a16:creationId xmlns:a16="http://schemas.microsoft.com/office/drawing/2014/main" id="{16CBF9E1-6BD2-4A38-9F49-B3209B13984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21634" y="2341994"/>
                <a:ext cx="3246783" cy="503178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t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l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=70+</m:t>
                      </m:r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" name="Content Placeholder 4">
                <a:extLst>
                  <a:ext uri="{FF2B5EF4-FFF2-40B4-BE49-F238E27FC236}">
                    <a16:creationId xmlns:a16="http://schemas.microsoft.com/office/drawing/2014/main" id="{16CBF9E1-6BD2-4A38-9F49-B3209B1398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634" y="2341994"/>
                <a:ext cx="3246783" cy="50317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4">
                <a:extLst>
                  <a:ext uri="{FF2B5EF4-FFF2-40B4-BE49-F238E27FC236}">
                    <a16:creationId xmlns:a16="http://schemas.microsoft.com/office/drawing/2014/main" id="{DB27352E-C668-4D45-A8D7-3A7A6C075D0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86069" y="2842340"/>
                <a:ext cx="3246783" cy="503178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t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l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70=</m:t>
                      </m:r>
                      <m:r>
                        <a:rPr lang="en-IN" sz="280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5+</m:t>
                      </m:r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" name="Content Placeholder 4">
                <a:extLst>
                  <a:ext uri="{FF2B5EF4-FFF2-40B4-BE49-F238E27FC236}">
                    <a16:creationId xmlns:a16="http://schemas.microsoft.com/office/drawing/2014/main" id="{DB27352E-C668-4D45-A8D7-3A7A6C075D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6069" y="2842340"/>
                <a:ext cx="3246783" cy="50317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4">
                <a:extLst>
                  <a:ext uri="{FF2B5EF4-FFF2-40B4-BE49-F238E27FC236}">
                    <a16:creationId xmlns:a16="http://schemas.microsoft.com/office/drawing/2014/main" id="{ADBC762D-FBDA-4B81-9B92-84529B8C7A7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65040" y="3512482"/>
                <a:ext cx="3544958" cy="503178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t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l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IN" sz="280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" name="Content Placeholder 4">
                <a:extLst>
                  <a:ext uri="{FF2B5EF4-FFF2-40B4-BE49-F238E27FC236}">
                    <a16:creationId xmlns:a16="http://schemas.microsoft.com/office/drawing/2014/main" id="{ADBC762D-FBDA-4B81-9B92-84529B8C7A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040" y="3512482"/>
                <a:ext cx="3544958" cy="50317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4">
                <a:extLst>
                  <a:ext uri="{FF2B5EF4-FFF2-40B4-BE49-F238E27FC236}">
                    <a16:creationId xmlns:a16="http://schemas.microsoft.com/office/drawing/2014/main" id="{06E49AAE-31E4-437B-960D-37E5F0025A0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74032" y="3931035"/>
                <a:ext cx="3246783" cy="503178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t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l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N" sz="28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IN" sz="2800" i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85</m:t>
                    </m:r>
                  </m:oMath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0" name="Content Placeholder 4">
                <a:extLst>
                  <a:ext uri="{FF2B5EF4-FFF2-40B4-BE49-F238E27FC236}">
                    <a16:creationId xmlns:a16="http://schemas.microsoft.com/office/drawing/2014/main" id="{06E49AAE-31E4-437B-960D-37E5F0025A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4032" y="3931035"/>
                <a:ext cx="3246783" cy="50317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4">
                <a:extLst>
                  <a:ext uri="{FF2B5EF4-FFF2-40B4-BE49-F238E27FC236}">
                    <a16:creationId xmlns:a16="http://schemas.microsoft.com/office/drawing/2014/main" id="{083C9017-4436-4AD8-852E-0FAAF48C3E1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7379" y="4380457"/>
                <a:ext cx="3246783" cy="503178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t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l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IN" sz="280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75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1" name="Content Placeholder 4">
                <a:extLst>
                  <a:ext uri="{FF2B5EF4-FFF2-40B4-BE49-F238E27FC236}">
                    <a16:creationId xmlns:a16="http://schemas.microsoft.com/office/drawing/2014/main" id="{083C9017-4436-4AD8-852E-0FAAF48C3E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379" y="4380457"/>
                <a:ext cx="3246783" cy="50317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4">
                <a:extLst>
                  <a:ext uri="{FF2B5EF4-FFF2-40B4-BE49-F238E27FC236}">
                    <a16:creationId xmlns:a16="http://schemas.microsoft.com/office/drawing/2014/main" id="{AFC7F4B5-A2CC-4711-B821-9C9B371C6F9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754" y="4852766"/>
                <a:ext cx="3246783" cy="503178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t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l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=70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2" name="Content Placeholder 4">
                <a:extLst>
                  <a:ext uri="{FF2B5EF4-FFF2-40B4-BE49-F238E27FC236}">
                    <a16:creationId xmlns:a16="http://schemas.microsoft.com/office/drawing/2014/main" id="{AFC7F4B5-A2CC-4711-B821-9C9B371C6F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54" y="4852766"/>
                <a:ext cx="3246783" cy="50317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4">
                <a:extLst>
                  <a:ext uri="{FF2B5EF4-FFF2-40B4-BE49-F238E27FC236}">
                    <a16:creationId xmlns:a16="http://schemas.microsoft.com/office/drawing/2014/main" id="{D0E9E068-1019-49FA-8865-BAFF51BF67F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15006" y="5353112"/>
                <a:ext cx="3246783" cy="503178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t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l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=25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3" name="Content Placeholder 4">
                <a:extLst>
                  <a:ext uri="{FF2B5EF4-FFF2-40B4-BE49-F238E27FC236}">
                    <a16:creationId xmlns:a16="http://schemas.microsoft.com/office/drawing/2014/main" id="{D0E9E068-1019-49FA-8865-BAFF51BF67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006" y="5353112"/>
                <a:ext cx="3246783" cy="50317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 17">
            <a:extLst>
              <a:ext uri="{FF2B5EF4-FFF2-40B4-BE49-F238E27FC236}">
                <a16:creationId xmlns:a16="http://schemas.microsoft.com/office/drawing/2014/main" id="{D76A05A1-0719-4E50-BF4C-F728785B1BCA}"/>
              </a:ext>
            </a:extLst>
          </p:cNvPr>
          <p:cNvSpPr/>
          <p:nvPr/>
        </p:nvSpPr>
        <p:spPr>
          <a:xfrm>
            <a:off x="5553739" y="1141870"/>
            <a:ext cx="4646384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IN" sz="2800" dirty="0">
                <a:solidFill>
                  <a:srgbClr val="002060"/>
                </a:solidFill>
              </a:rPr>
              <a:t>Consider the Augmented matrix</a:t>
            </a:r>
            <a:endParaRPr lang="en-IN" sz="2800" b="1" dirty="0">
              <a:solidFill>
                <a:srgbClr val="002060"/>
              </a:solidFill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91ED8F8-BA37-454C-A6A8-B34A4E3A40BF}"/>
              </a:ext>
            </a:extLst>
          </p:cNvPr>
          <p:cNvGrpSpPr/>
          <p:nvPr/>
        </p:nvGrpSpPr>
        <p:grpSpPr>
          <a:xfrm>
            <a:off x="5207243" y="2873507"/>
            <a:ext cx="1944546" cy="471208"/>
            <a:chOff x="2027654" y="5357172"/>
            <a:chExt cx="1944546" cy="47120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CC888D4A-572A-4F3E-9048-DD8AF7CFF673}"/>
                    </a:ext>
                  </a:extLst>
                </p:cNvPr>
                <p:cNvSpPr/>
                <p:nvPr/>
              </p:nvSpPr>
              <p:spPr>
                <a:xfrm>
                  <a:off x="2027654" y="5357172"/>
                  <a:ext cx="1459235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d>
                              <m:dPr>
                                <m:begChr m:val=""/>
                                <m:endChr m:val="|"/>
                                <m:ctrlPr>
                                  <a:rPr lang="en-IN" sz="28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A</m:t>
                                </m:r>
                                <m:r>
                                  <a:rPr lang="en-IN" sz="2800" b="0" i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d>
                            <m: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B</m:t>
                            </m:r>
                            <m: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CC888D4A-572A-4F3E-9048-DD8AF7CFF67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27654" y="5357172"/>
                  <a:ext cx="1459235" cy="468000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CD85A837-F851-45E5-ACED-0DB9DA66515F}"/>
                    </a:ext>
                  </a:extLst>
                </p:cNvPr>
                <p:cNvSpPr/>
                <p:nvPr/>
              </p:nvSpPr>
              <p:spPr>
                <a:xfrm>
                  <a:off x="3255087" y="5360380"/>
                  <a:ext cx="717113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CD85A837-F851-45E5-ACED-0DB9DA66515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55087" y="5360380"/>
                  <a:ext cx="717113" cy="468000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2" name="Right Arrow 3">
            <a:extLst>
              <a:ext uri="{FF2B5EF4-FFF2-40B4-BE49-F238E27FC236}">
                <a16:creationId xmlns:a16="http://schemas.microsoft.com/office/drawing/2014/main" id="{FF91321D-0DBB-43B1-81D1-E174DED4E0D9}"/>
              </a:ext>
            </a:extLst>
          </p:cNvPr>
          <p:cNvSpPr/>
          <p:nvPr/>
        </p:nvSpPr>
        <p:spPr>
          <a:xfrm flipV="1">
            <a:off x="4931555" y="1178695"/>
            <a:ext cx="576777" cy="394349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endParaRPr lang="en-IN" sz="280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833F9327-DC8F-4826-A011-2D13AC624086}"/>
                  </a:ext>
                </a:extLst>
              </p:cNvPr>
              <p:cNvSpPr/>
              <p:nvPr/>
            </p:nvSpPr>
            <p:spPr>
              <a:xfrm>
                <a:off x="5896357" y="1785635"/>
                <a:ext cx="6559193" cy="300320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IN" sz="28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m>
                          <m:mPr>
                            <m:mcs>
                              <m:mc>
                                <m:mcPr>
                                  <m:count m:val="6"/>
                                  <m:mcJc m:val="center"/>
                                </m:mcPr>
                              </m:mc>
                            </m:mcs>
                            <m:ctrlPr>
                              <a:rPr lang="en-IN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/>
                            <m:e/>
                            <m:e/>
                            <m:e/>
                            <m:e/>
                            <m:e/>
                          </m:mr>
                          <m:mr>
                            <m:e/>
                            <m:e/>
                            <m:e/>
                            <m:e/>
                            <m:e/>
                            <m:e/>
                          </m:mr>
                          <m:mr>
                            <m:e/>
                            <m:e/>
                            <m:e/>
                            <m:e/>
                            <m:e/>
                            <m:e/>
                          </m:mr>
                          <m:mr>
                            <m:e/>
                            <m:e/>
                            <m:e/>
                            <m:e/>
                            <m:e/>
                            <m:e/>
                          </m:mr>
                          <m:mr>
                            <m:e/>
                            <m:e/>
                            <m:e/>
                            <m:e/>
                            <m:e/>
                            <m:e/>
                          </m:mr>
                          <m:mr>
                            <m:e/>
                            <m:e/>
                            <m:e/>
                            <m:e/>
                            <m:e/>
                            <m:e/>
                          </m:mr>
                        </m:m>
                        <m:r>
                          <a:rPr lang="en-IN" sz="2800" b="0" i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</a:t>
                </a:r>
                <a:endParaRPr lang="en-IN" sz="2800" dirty="0">
                  <a:solidFill>
                    <a:schemeClr val="tx1">
                      <a:lumMod val="90000"/>
                      <a:lumOff val="1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833F9327-DC8F-4826-A011-2D13AC6240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6357" y="1785635"/>
                <a:ext cx="6559193" cy="3003209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13663BC2-9BA4-4859-9571-1BCF9E1142A3}"/>
                  </a:ext>
                </a:extLst>
              </p:cNvPr>
              <p:cNvSpPr/>
              <p:nvPr/>
            </p:nvSpPr>
            <p:spPr>
              <a:xfrm>
                <a:off x="6826716" y="2555417"/>
                <a:ext cx="3988120" cy="53985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1     1 </m:t>
                      </m:r>
                      <m:r>
                        <a:rPr lang="en-IN" sz="28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0      0       0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13663BC2-9BA4-4859-9571-1BCF9E1142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6716" y="2555417"/>
                <a:ext cx="3988120" cy="53985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938D8424-6DB8-4C22-9D1D-74D51EA605B5}"/>
                  </a:ext>
                </a:extLst>
              </p:cNvPr>
              <p:cNvSpPr/>
              <p:nvPr/>
            </p:nvSpPr>
            <p:spPr>
              <a:xfrm>
                <a:off x="6992305" y="2054821"/>
                <a:ext cx="3660373" cy="53985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0     0 </m:t>
                      </m:r>
                      <m:r>
                        <a:rPr lang="en-IN" sz="28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0      1  −1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938D8424-6DB8-4C22-9D1D-74D51EA605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2305" y="2054821"/>
                <a:ext cx="3660373" cy="539851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DC576420-9DEE-466D-9D37-80F076413298}"/>
                  </a:ext>
                </a:extLst>
              </p:cNvPr>
              <p:cNvSpPr/>
              <p:nvPr/>
            </p:nvSpPr>
            <p:spPr>
              <a:xfrm>
                <a:off x="7177140" y="3601309"/>
                <a:ext cx="3285934" cy="53985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0     1 −1      1       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DC576420-9DEE-466D-9D37-80F0764132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7140" y="3601309"/>
                <a:ext cx="3285934" cy="539851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7E18CC33-1EA5-4051-AE3C-8B9830862AA9}"/>
                  </a:ext>
                </a:extLst>
              </p:cNvPr>
              <p:cNvSpPr/>
              <p:nvPr/>
            </p:nvSpPr>
            <p:spPr>
              <a:xfrm>
                <a:off x="6826047" y="3062402"/>
                <a:ext cx="3988120" cy="53985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1     0 </m:t>
                      </m:r>
                      <m:r>
                        <a:rPr lang="en-IN" sz="28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1      0       0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7E18CC33-1EA5-4051-AE3C-8B9830862A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6047" y="3062402"/>
                <a:ext cx="3988120" cy="539851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ight Arrow 3">
            <a:extLst>
              <a:ext uri="{FF2B5EF4-FFF2-40B4-BE49-F238E27FC236}">
                <a16:creationId xmlns:a16="http://schemas.microsoft.com/office/drawing/2014/main" id="{FB882D6E-F2E2-4C1A-AC4A-B75AF99DF4CD}"/>
              </a:ext>
            </a:extLst>
          </p:cNvPr>
          <p:cNvSpPr/>
          <p:nvPr/>
        </p:nvSpPr>
        <p:spPr>
          <a:xfrm flipV="1">
            <a:off x="311318" y="3565571"/>
            <a:ext cx="576777" cy="394349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endParaRPr lang="en-IN" sz="2800">
              <a:solidFill>
                <a:schemeClr val="bg1"/>
              </a:solidFill>
            </a:endParaRPr>
          </a:p>
        </p:txBody>
      </p:sp>
      <p:sp>
        <p:nvSpPr>
          <p:cNvPr id="30" name="Right Arrow 3">
            <a:extLst>
              <a:ext uri="{FF2B5EF4-FFF2-40B4-BE49-F238E27FC236}">
                <a16:creationId xmlns:a16="http://schemas.microsoft.com/office/drawing/2014/main" id="{3BAE543C-644B-4CA7-B06C-E841A71EF746}"/>
              </a:ext>
            </a:extLst>
          </p:cNvPr>
          <p:cNvSpPr/>
          <p:nvPr/>
        </p:nvSpPr>
        <p:spPr>
          <a:xfrm flipV="1">
            <a:off x="254796" y="900742"/>
            <a:ext cx="576777" cy="394349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endParaRPr lang="en-IN" sz="2800">
              <a:solidFill>
                <a:schemeClr val="bg1"/>
              </a:solidFill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A8D972F-ADEE-4D31-8210-6E00F2594822}"/>
              </a:ext>
            </a:extLst>
          </p:cNvPr>
          <p:cNvCxnSpPr/>
          <p:nvPr/>
        </p:nvCxnSpPr>
        <p:spPr>
          <a:xfrm>
            <a:off x="10467207" y="2203390"/>
            <a:ext cx="0" cy="23040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4D382E4-3B3B-423B-9BC3-3A5B37E245DC}"/>
              </a:ext>
            </a:extLst>
          </p:cNvPr>
          <p:cNvGrpSpPr/>
          <p:nvPr/>
        </p:nvGrpSpPr>
        <p:grpSpPr>
          <a:xfrm>
            <a:off x="10460840" y="2086592"/>
            <a:ext cx="730365" cy="2624922"/>
            <a:chOff x="9624062" y="3706145"/>
            <a:chExt cx="730365" cy="204475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021672E9-4B25-4051-8FE7-07C41309C060}"/>
                    </a:ext>
                  </a:extLst>
                </p:cNvPr>
                <p:cNvSpPr/>
                <p:nvPr/>
              </p:nvSpPr>
              <p:spPr>
                <a:xfrm>
                  <a:off x="9624062" y="3706145"/>
                  <a:ext cx="717113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35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021672E9-4B25-4051-8FE7-07C41309C06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24062" y="3706145"/>
                  <a:ext cx="717113" cy="468000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AE380A9F-7591-438A-9030-D4B2FE0BC00E}"/>
                    </a:ext>
                  </a:extLst>
                </p:cNvPr>
                <p:cNvSpPr/>
                <p:nvPr/>
              </p:nvSpPr>
              <p:spPr>
                <a:xfrm>
                  <a:off x="9626481" y="4091589"/>
                  <a:ext cx="717113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85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AE380A9F-7591-438A-9030-D4B2FE0BC00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26481" y="4091589"/>
                  <a:ext cx="717113" cy="468000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B5FCB11A-603F-4926-B183-11A4A414ACC7}"/>
                    </a:ext>
                  </a:extLst>
                </p:cNvPr>
                <p:cNvSpPr/>
                <p:nvPr/>
              </p:nvSpPr>
              <p:spPr>
                <a:xfrm>
                  <a:off x="9624249" y="4472845"/>
                  <a:ext cx="717113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75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B5FCB11A-603F-4926-B183-11A4A414ACC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24249" y="4472845"/>
                  <a:ext cx="717113" cy="468000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2483572D-338B-4446-86D2-4D53F8AA340A}"/>
                    </a:ext>
                  </a:extLst>
                </p:cNvPr>
                <p:cNvSpPr/>
                <p:nvPr/>
              </p:nvSpPr>
              <p:spPr>
                <a:xfrm>
                  <a:off x="9624249" y="4897888"/>
                  <a:ext cx="717113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70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2483572D-338B-4446-86D2-4D53F8AA340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24249" y="4897888"/>
                  <a:ext cx="717113" cy="468000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41B8CF69-DC92-4DCA-8B1D-513255226E22}"/>
                    </a:ext>
                  </a:extLst>
                </p:cNvPr>
                <p:cNvSpPr/>
                <p:nvPr/>
              </p:nvSpPr>
              <p:spPr>
                <a:xfrm>
                  <a:off x="9637314" y="5282897"/>
                  <a:ext cx="717113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25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41B8CF69-DC92-4DCA-8B1D-513255226E2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37314" y="5282897"/>
                  <a:ext cx="717113" cy="468000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AFEB301A-C68D-4F4E-826A-663B72CA3624}"/>
                  </a:ext>
                </a:extLst>
              </p:cNvPr>
              <p:cNvSpPr/>
              <p:nvPr/>
            </p:nvSpPr>
            <p:spPr>
              <a:xfrm>
                <a:off x="6826047" y="4109163"/>
                <a:ext cx="3988120" cy="53985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0     0 </m:t>
                      </m:r>
                      <m:r>
                        <a:rPr lang="en-IN" sz="28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0      0       1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AFEB301A-C68D-4F4E-826A-663B72CA36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6047" y="4109163"/>
                <a:ext cx="3988120" cy="539851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A34E2883-CB75-4463-86B3-183747443D31}"/>
              </a:ext>
            </a:extLst>
          </p:cNvPr>
          <p:cNvSpPr/>
          <p:nvPr/>
        </p:nvSpPr>
        <p:spPr>
          <a:xfrm>
            <a:off x="4344534" y="900742"/>
            <a:ext cx="64800" cy="5400659"/>
          </a:xfrm>
          <a:prstGeom prst="round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b="1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86362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13" grpId="0"/>
      <p:bldP spid="18" grpId="0"/>
      <p:bldP spid="22" grpId="0" animBg="1"/>
      <p:bldP spid="23" grpId="0"/>
      <p:bldP spid="26" grpId="0"/>
      <p:bldP spid="27" grpId="0"/>
      <p:bldP spid="28" grpId="0"/>
      <p:bldP spid="31" grpId="0"/>
      <p:bldP spid="29" grpId="0" animBg="1"/>
      <p:bldP spid="38" grpId="0"/>
      <p:bldP spid="39" grpId="0" animBg="1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58A87D-9C26-4AB8-8D8A-724DE5E9FF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Application of System of Linear Equations</a:t>
            </a:r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EA0A3B28-3291-4ADC-AE7B-7304633CACD2}"/>
              </a:ext>
            </a:extLst>
          </p:cNvPr>
          <p:cNvGrpSpPr/>
          <p:nvPr/>
        </p:nvGrpSpPr>
        <p:grpSpPr>
          <a:xfrm>
            <a:off x="-396693" y="927332"/>
            <a:ext cx="6559193" cy="3003209"/>
            <a:chOff x="-396693" y="927332"/>
            <a:chExt cx="6559193" cy="300320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188DAC8C-A843-4B6C-A7F7-BA42AD68D339}"/>
                    </a:ext>
                  </a:extLst>
                </p:cNvPr>
                <p:cNvSpPr/>
                <p:nvPr/>
              </p:nvSpPr>
              <p:spPr>
                <a:xfrm>
                  <a:off x="-396693" y="927332"/>
                  <a:ext cx="6559193" cy="3003209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IN" sz="28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6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/>
                              <m:e/>
                              <m:e/>
                              <m:e/>
                              <m:e/>
                              <m:e/>
                            </m:mr>
                            <m:mr>
                              <m:e/>
                              <m:e/>
                              <m:e/>
                              <m:e/>
                              <m:e/>
                              <m:e/>
                            </m:mr>
                            <m:mr>
                              <m:e/>
                              <m:e/>
                              <m:e/>
                              <m:e/>
                              <m:e/>
                              <m:e/>
                            </m:mr>
                            <m:mr>
                              <m:e/>
                              <m:e/>
                              <m:e/>
                              <m:e/>
                              <m:e/>
                              <m:e/>
                            </m:mr>
                            <m:mr>
                              <m:e/>
                              <m:e/>
                              <m:e/>
                              <m:e/>
                              <m:e/>
                              <m:e/>
                            </m:mr>
                            <m:mr>
                              <m:e/>
                              <m:e/>
                              <m:e/>
                              <m:e/>
                              <m:e/>
                              <m:e/>
                            </m:mr>
                          </m:m>
                          <m:r>
                            <a:rPr lang="en-IN" sz="28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a14:m>
                  <a:r>
                    <a:rPr lang="en-IN" sz="2800" dirty="0">
                      <a:solidFill>
                        <a:srgbClr val="002060"/>
                      </a:solidFill>
                    </a:rPr>
                    <a:t> </a:t>
                  </a:r>
                  <a:endParaRPr lang="en-IN" sz="2800" dirty="0">
                    <a:solidFill>
                      <a:schemeClr val="tx1">
                        <a:lumMod val="90000"/>
                        <a:lumOff val="1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188DAC8C-A843-4B6C-A7F7-BA42AD68D33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396693" y="927332"/>
                  <a:ext cx="6559193" cy="3003209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953E47CC-D358-49DF-AA9B-A716AD7744CD}"/>
                    </a:ext>
                  </a:extLst>
                </p:cNvPr>
                <p:cNvSpPr/>
                <p:nvPr/>
              </p:nvSpPr>
              <p:spPr>
                <a:xfrm>
                  <a:off x="533666" y="1697114"/>
                  <a:ext cx="3988120" cy="53985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     1 −1      0       0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953E47CC-D358-49DF-AA9B-A716AD7744C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3666" y="1697114"/>
                  <a:ext cx="3988120" cy="539851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4FAEC46C-73D7-4C3E-8A86-3A237EB3A777}"/>
                    </a:ext>
                  </a:extLst>
                </p:cNvPr>
                <p:cNvSpPr/>
                <p:nvPr/>
              </p:nvSpPr>
              <p:spPr>
                <a:xfrm>
                  <a:off x="699255" y="1196518"/>
                  <a:ext cx="3660373" cy="53985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1     1 </m:t>
                        </m:r>
                        <m:r>
                          <a:rPr lang="en-IN" sz="28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0      0  </m:t>
                        </m:r>
                        <m:r>
                          <a:rPr lang="en-IN" sz="28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4FAEC46C-73D7-4C3E-8A86-3A237EB3A77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9255" y="1196518"/>
                  <a:ext cx="3660373" cy="539851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7B028DFB-EB24-4844-9F71-7552F8A0F601}"/>
                    </a:ext>
                  </a:extLst>
                </p:cNvPr>
                <p:cNvSpPr/>
                <p:nvPr/>
              </p:nvSpPr>
              <p:spPr>
                <a:xfrm>
                  <a:off x="884090" y="2743006"/>
                  <a:ext cx="3285934" cy="53985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0     0 </m:t>
                        </m:r>
                        <m:r>
                          <a:rPr lang="en-IN" sz="28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0      0       1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7B028DFB-EB24-4844-9F71-7552F8A0F60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4090" y="2743006"/>
                  <a:ext cx="3285934" cy="539851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DCEB551E-DC6F-470E-A2EE-9853D72BA49A}"/>
                    </a:ext>
                  </a:extLst>
                </p:cNvPr>
                <p:cNvSpPr/>
                <p:nvPr/>
              </p:nvSpPr>
              <p:spPr>
                <a:xfrm>
                  <a:off x="532997" y="2204099"/>
                  <a:ext cx="3988120" cy="53985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0     0 </m:t>
                        </m:r>
                        <m:r>
                          <a:rPr lang="en-IN" sz="28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0      1       0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DCEB551E-DC6F-470E-A2EE-9853D72BA49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2997" y="2204099"/>
                  <a:ext cx="3988120" cy="539851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1CC085FD-8A0C-4B35-B7E7-7D13BBA6E805}"/>
                </a:ext>
              </a:extLst>
            </p:cNvPr>
            <p:cNvCxnSpPr/>
            <p:nvPr/>
          </p:nvCxnSpPr>
          <p:spPr>
            <a:xfrm>
              <a:off x="4187036" y="1345087"/>
              <a:ext cx="0" cy="230400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33E914ED-B0FE-4B68-937D-1607AA9C0C0A}"/>
                </a:ext>
              </a:extLst>
            </p:cNvPr>
            <p:cNvGrpSpPr/>
            <p:nvPr/>
          </p:nvGrpSpPr>
          <p:grpSpPr>
            <a:xfrm>
              <a:off x="4207546" y="1228289"/>
              <a:ext cx="730365" cy="2624922"/>
              <a:chOff x="9624062" y="3706145"/>
              <a:chExt cx="730365" cy="204475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Rectangle 10">
                    <a:extLst>
                      <a:ext uri="{FF2B5EF4-FFF2-40B4-BE49-F238E27FC236}">
                        <a16:creationId xmlns:a16="http://schemas.microsoft.com/office/drawing/2014/main" id="{DCD285DC-D790-4EE9-9320-CB3B6E351DF1}"/>
                      </a:ext>
                    </a:extLst>
                  </p:cNvPr>
                  <p:cNvSpPr/>
                  <p:nvPr/>
                </p:nvSpPr>
                <p:spPr>
                  <a:xfrm>
                    <a:off x="9624062" y="3706145"/>
                    <a:ext cx="717113" cy="4680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85</m:t>
                          </m:r>
                        </m:oMath>
                      </m:oMathPara>
                    </a14:m>
                    <a:endParaRPr lang="en-IN" sz="2800" dirty="0">
                      <a:solidFill>
                        <a:srgbClr val="00206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1" name="Rectangle 10">
                    <a:extLst>
                      <a:ext uri="{FF2B5EF4-FFF2-40B4-BE49-F238E27FC236}">
                        <a16:creationId xmlns:a16="http://schemas.microsoft.com/office/drawing/2014/main" id="{DCD285DC-D790-4EE9-9320-CB3B6E351DF1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624062" y="3706145"/>
                    <a:ext cx="717113" cy="468000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Rectangle 11">
                    <a:extLst>
                      <a:ext uri="{FF2B5EF4-FFF2-40B4-BE49-F238E27FC236}">
                        <a16:creationId xmlns:a16="http://schemas.microsoft.com/office/drawing/2014/main" id="{3E38DC55-3B00-4145-83D1-7F8134DD67B4}"/>
                      </a:ext>
                    </a:extLst>
                  </p:cNvPr>
                  <p:cNvSpPr/>
                  <p:nvPr/>
                </p:nvSpPr>
                <p:spPr>
                  <a:xfrm>
                    <a:off x="9626481" y="4091589"/>
                    <a:ext cx="717113" cy="4680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oMath>
                      </m:oMathPara>
                    </a14:m>
                    <a:endParaRPr lang="en-IN" sz="2800" dirty="0">
                      <a:solidFill>
                        <a:srgbClr val="00206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2" name="Rectangle 11">
                    <a:extLst>
                      <a:ext uri="{FF2B5EF4-FFF2-40B4-BE49-F238E27FC236}">
                        <a16:creationId xmlns:a16="http://schemas.microsoft.com/office/drawing/2014/main" id="{3E38DC55-3B00-4145-83D1-7F8134DD67B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626481" y="4091589"/>
                    <a:ext cx="717113" cy="468000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Rectangle 12">
                    <a:extLst>
                      <a:ext uri="{FF2B5EF4-FFF2-40B4-BE49-F238E27FC236}">
                        <a16:creationId xmlns:a16="http://schemas.microsoft.com/office/drawing/2014/main" id="{430DB1CF-7813-4C80-BCEB-8E6965F7B36F}"/>
                      </a:ext>
                    </a:extLst>
                  </p:cNvPr>
                  <p:cNvSpPr/>
                  <p:nvPr/>
                </p:nvSpPr>
                <p:spPr>
                  <a:xfrm>
                    <a:off x="9624249" y="4472845"/>
                    <a:ext cx="717113" cy="4680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60</m:t>
                          </m:r>
                        </m:oMath>
                      </m:oMathPara>
                    </a14:m>
                    <a:endParaRPr lang="en-IN" sz="2800" dirty="0">
                      <a:solidFill>
                        <a:srgbClr val="00206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3" name="Rectangle 12">
                    <a:extLst>
                      <a:ext uri="{FF2B5EF4-FFF2-40B4-BE49-F238E27FC236}">
                        <a16:creationId xmlns:a16="http://schemas.microsoft.com/office/drawing/2014/main" id="{430DB1CF-7813-4C80-BCEB-8E6965F7B36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624249" y="4472845"/>
                    <a:ext cx="717113" cy="468000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Rectangle 13">
                    <a:extLst>
                      <a:ext uri="{FF2B5EF4-FFF2-40B4-BE49-F238E27FC236}">
                        <a16:creationId xmlns:a16="http://schemas.microsoft.com/office/drawing/2014/main" id="{B0D8E6D4-732D-4FB4-8C12-2750FCA166D9}"/>
                      </a:ext>
                    </a:extLst>
                  </p:cNvPr>
                  <p:cNvSpPr/>
                  <p:nvPr/>
                </p:nvSpPr>
                <p:spPr>
                  <a:xfrm>
                    <a:off x="9624249" y="4897888"/>
                    <a:ext cx="717113" cy="4680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25</m:t>
                          </m:r>
                        </m:oMath>
                      </m:oMathPara>
                    </a14:m>
                    <a:endParaRPr lang="en-IN" sz="2800" dirty="0">
                      <a:solidFill>
                        <a:srgbClr val="00206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4" name="Rectangle 13">
                    <a:extLst>
                      <a:ext uri="{FF2B5EF4-FFF2-40B4-BE49-F238E27FC236}">
                        <a16:creationId xmlns:a16="http://schemas.microsoft.com/office/drawing/2014/main" id="{B0D8E6D4-732D-4FB4-8C12-2750FCA166D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624249" y="4897888"/>
                    <a:ext cx="717113" cy="468000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Rectangle 14">
                    <a:extLst>
                      <a:ext uri="{FF2B5EF4-FFF2-40B4-BE49-F238E27FC236}">
                        <a16:creationId xmlns:a16="http://schemas.microsoft.com/office/drawing/2014/main" id="{CCC1582E-3F5A-4478-9AB7-A47D3B985F78}"/>
                      </a:ext>
                    </a:extLst>
                  </p:cNvPr>
                  <p:cNvSpPr/>
                  <p:nvPr/>
                </p:nvSpPr>
                <p:spPr>
                  <a:xfrm>
                    <a:off x="9637314" y="5282897"/>
                    <a:ext cx="717113" cy="4680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en-IN" sz="2800" dirty="0">
                      <a:solidFill>
                        <a:srgbClr val="00206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5" name="Rectangle 14">
                    <a:extLst>
                      <a:ext uri="{FF2B5EF4-FFF2-40B4-BE49-F238E27FC236}">
                        <a16:creationId xmlns:a16="http://schemas.microsoft.com/office/drawing/2014/main" id="{CCC1582E-3F5A-4478-9AB7-A47D3B985F7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637314" y="5282897"/>
                    <a:ext cx="717113" cy="468000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6863B321-07E2-4463-9600-ECF55E27A324}"/>
                    </a:ext>
                  </a:extLst>
                </p:cNvPr>
                <p:cNvSpPr/>
                <p:nvPr/>
              </p:nvSpPr>
              <p:spPr>
                <a:xfrm>
                  <a:off x="532997" y="3250860"/>
                  <a:ext cx="3988120" cy="53985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0     0 </m:t>
                        </m:r>
                        <m:r>
                          <a:rPr lang="en-IN" sz="28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0      0       0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6863B321-07E2-4463-9600-ECF55E27A32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2997" y="3250860"/>
                  <a:ext cx="3988120" cy="539851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68AD3ADC-4FCD-4738-AA64-DAD8715C6EDD}"/>
                    </a:ext>
                  </a:extLst>
                </p:cNvPr>
                <p:cNvSpPr/>
                <p:nvPr/>
              </p:nvSpPr>
              <p:spPr>
                <a:xfrm>
                  <a:off x="104332" y="2131392"/>
                  <a:ext cx="856661" cy="71120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3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~</m:t>
                        </m:r>
                      </m:oMath>
                    </m:oMathPara>
                  </a14:m>
                  <a:endParaRPr lang="en-IN" sz="36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68AD3ADC-4FCD-4738-AA64-DAD8715C6ED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332" y="2131392"/>
                  <a:ext cx="856661" cy="711201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A27AB924-E9EA-4B17-AB1F-16D95DCDD31B}"/>
                  </a:ext>
                </a:extLst>
              </p:cNvPr>
              <p:cNvSpPr/>
              <p:nvPr/>
            </p:nvSpPr>
            <p:spPr>
              <a:xfrm>
                <a:off x="918983" y="659033"/>
                <a:ext cx="484303" cy="49292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A27AB924-E9EA-4B17-AB1F-16D95DCDD3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983" y="659033"/>
                <a:ext cx="484303" cy="49292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2ECB7BBC-00E1-4F4B-86D4-385C48CC9117}"/>
                  </a:ext>
                </a:extLst>
              </p:cNvPr>
              <p:cNvSpPr/>
              <p:nvPr/>
            </p:nvSpPr>
            <p:spPr>
              <a:xfrm>
                <a:off x="1488467" y="659033"/>
                <a:ext cx="484303" cy="49292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2ECB7BBC-00E1-4F4B-86D4-385C48CC91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8467" y="659033"/>
                <a:ext cx="484303" cy="49292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56D26A30-2A28-4C3B-B69B-7AC83CB48D36}"/>
                  </a:ext>
                </a:extLst>
              </p:cNvPr>
              <p:cNvSpPr/>
              <p:nvPr/>
            </p:nvSpPr>
            <p:spPr>
              <a:xfrm>
                <a:off x="2198614" y="662998"/>
                <a:ext cx="484303" cy="49292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56D26A30-2A28-4C3B-B69B-7AC83CB48D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8614" y="662998"/>
                <a:ext cx="484303" cy="49292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8C781858-FB9C-40B1-A8AF-DD6686B0577E}"/>
                  </a:ext>
                </a:extLst>
              </p:cNvPr>
              <p:cNvSpPr/>
              <p:nvPr/>
            </p:nvSpPr>
            <p:spPr>
              <a:xfrm>
                <a:off x="2857420" y="675603"/>
                <a:ext cx="484303" cy="49292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8C781858-FB9C-40B1-A8AF-DD6686B057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7420" y="675603"/>
                <a:ext cx="484303" cy="49292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57A5A7C9-6A01-47AC-A8CC-20381438A39F}"/>
                  </a:ext>
                </a:extLst>
              </p:cNvPr>
              <p:cNvSpPr/>
              <p:nvPr/>
            </p:nvSpPr>
            <p:spPr>
              <a:xfrm>
                <a:off x="3652748" y="675603"/>
                <a:ext cx="484303" cy="49292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57A5A7C9-6A01-47AC-A8CC-20381438A3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2748" y="675603"/>
                <a:ext cx="484303" cy="49292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F30FEF83-4F39-4BC9-BDC6-21ED46E7F469}"/>
              </a:ext>
            </a:extLst>
          </p:cNvPr>
          <p:cNvSpPr/>
          <p:nvPr/>
        </p:nvSpPr>
        <p:spPr>
          <a:xfrm rot="16200000">
            <a:off x="1049960" y="2157750"/>
            <a:ext cx="2555770" cy="71014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016BE3BF-E155-480C-B57E-768D17DF2E7C}"/>
              </a:ext>
            </a:extLst>
          </p:cNvPr>
          <p:cNvSpPr/>
          <p:nvPr/>
        </p:nvSpPr>
        <p:spPr>
          <a:xfrm>
            <a:off x="947741" y="1292963"/>
            <a:ext cx="424755" cy="346960"/>
          </a:xfrm>
          <a:prstGeom prst="round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6EFF3E32-2548-46FF-9B0C-48298D16B1C7}"/>
              </a:ext>
            </a:extLst>
          </p:cNvPr>
          <p:cNvSpPr/>
          <p:nvPr/>
        </p:nvSpPr>
        <p:spPr>
          <a:xfrm>
            <a:off x="1549803" y="1797615"/>
            <a:ext cx="424755" cy="346960"/>
          </a:xfrm>
          <a:prstGeom prst="round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A34FDFBC-19DA-42EC-9161-9AF3DE4AB54E}"/>
              </a:ext>
            </a:extLst>
          </p:cNvPr>
          <p:cNvSpPr/>
          <p:nvPr/>
        </p:nvSpPr>
        <p:spPr>
          <a:xfrm>
            <a:off x="2902048" y="2292280"/>
            <a:ext cx="424755" cy="346960"/>
          </a:xfrm>
          <a:prstGeom prst="round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6FD4E026-4131-42B1-8484-C8ABE62F2455}"/>
              </a:ext>
            </a:extLst>
          </p:cNvPr>
          <p:cNvSpPr/>
          <p:nvPr/>
        </p:nvSpPr>
        <p:spPr>
          <a:xfrm>
            <a:off x="3652748" y="2830785"/>
            <a:ext cx="424755" cy="346960"/>
          </a:xfrm>
          <a:prstGeom prst="round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3F73CEAD-BE6A-4226-A192-A54C76D8EA41}"/>
              </a:ext>
            </a:extLst>
          </p:cNvPr>
          <p:cNvSpPr/>
          <p:nvPr/>
        </p:nvSpPr>
        <p:spPr>
          <a:xfrm>
            <a:off x="2213191" y="804846"/>
            <a:ext cx="424755" cy="34696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112B7329-09BC-4FA7-957D-8E09F34BA839}"/>
              </a:ext>
            </a:extLst>
          </p:cNvPr>
          <p:cNvSpPr/>
          <p:nvPr/>
        </p:nvSpPr>
        <p:spPr>
          <a:xfrm rot="10800000" flipV="1">
            <a:off x="6134658" y="939831"/>
            <a:ext cx="5757556" cy="2317403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sz="2800" dirty="0">
              <a:solidFill>
                <a:srgbClr val="002060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6AACD72-D20D-4EC8-80BF-7F8C828E7FF6}"/>
              </a:ext>
            </a:extLst>
          </p:cNvPr>
          <p:cNvSpPr/>
          <p:nvPr/>
        </p:nvSpPr>
        <p:spPr>
          <a:xfrm>
            <a:off x="6238238" y="937333"/>
            <a:ext cx="954781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IN" sz="2800" dirty="0">
                <a:solidFill>
                  <a:srgbClr val="002060"/>
                </a:solidFill>
              </a:rPr>
              <a:t>Here, </a:t>
            </a:r>
            <a:endParaRPr lang="en-IN" sz="2800" b="1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AEB6358A-910C-4621-ADBA-C00AF8F8A785}"/>
                  </a:ext>
                </a:extLst>
              </p:cNvPr>
              <p:cNvSpPr/>
              <p:nvPr/>
            </p:nvSpPr>
            <p:spPr>
              <a:xfrm>
                <a:off x="7032071" y="949127"/>
                <a:ext cx="1352878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ρ</m:t>
                      </m:r>
                      <m:d>
                        <m:d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</m:t>
                          </m:r>
                        </m:e>
                      </m:d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AEB6358A-910C-4621-ADBA-C00AF8F8A7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2071" y="949127"/>
                <a:ext cx="1352878" cy="46800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3A8DAD2C-8A05-4C0A-9BB3-08280CE6FEAC}"/>
                  </a:ext>
                </a:extLst>
              </p:cNvPr>
              <p:cNvSpPr/>
              <p:nvPr/>
            </p:nvSpPr>
            <p:spPr>
              <a:xfrm>
                <a:off x="8557205" y="984284"/>
                <a:ext cx="360967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&amp;</m:t>
                      </m:r>
                    </m:oMath>
                  </m:oMathPara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3A8DAD2C-8A05-4C0A-9BB3-08280CE6FE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7205" y="984284"/>
                <a:ext cx="360967" cy="46800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64B26F85-EE89-4956-93BB-AEE343754F9F}"/>
                  </a:ext>
                </a:extLst>
              </p:cNvPr>
              <p:cNvSpPr/>
              <p:nvPr/>
            </p:nvSpPr>
            <p:spPr>
              <a:xfrm>
                <a:off x="8762447" y="950264"/>
                <a:ext cx="2576965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ρ</m:t>
                      </m:r>
                      <m:d>
                        <m:d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en-IN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A</m:t>
                                  </m:r>
                                  <m:r>
                                    <a:rPr lang="en-IN" sz="280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  <m: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  <m: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e>
                      </m:d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64B26F85-EE89-4956-93BB-AEE343754F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2447" y="950264"/>
                <a:ext cx="2576965" cy="46800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B5126784-774C-4B32-98CE-FC5CA5994414}"/>
                  </a:ext>
                </a:extLst>
              </p:cNvPr>
              <p:cNvSpPr/>
              <p:nvPr/>
            </p:nvSpPr>
            <p:spPr>
              <a:xfrm>
                <a:off x="6437701" y="1416772"/>
                <a:ext cx="4364680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ρ</m:t>
                      </m:r>
                      <m:d>
                        <m:d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</m:t>
                          </m:r>
                        </m:e>
                      </m:d>
                      <m:r>
                        <a:rPr lang="en-IN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IN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ρ</m:t>
                      </m:r>
                      <m:d>
                        <m:d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en-IN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A</m:t>
                                  </m:r>
                                  <m:r>
                                    <a:rPr lang="en-IN" sz="280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  <m: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  <m: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e>
                      </m:d>
                      <m:r>
                        <a:rPr lang="en-IN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IN" sz="28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B5126784-774C-4B32-98CE-FC5CA59944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7701" y="1416772"/>
                <a:ext cx="4364680" cy="46800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D73A31C9-8ABD-41E0-A881-EACEE59B633B}"/>
                  </a:ext>
                </a:extLst>
              </p:cNvPr>
              <p:cNvSpPr/>
              <p:nvPr/>
            </p:nvSpPr>
            <p:spPr>
              <a:xfrm>
                <a:off x="6807545" y="1886363"/>
                <a:ext cx="4804042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IN" sz="2800" dirty="0">
                    <a:solidFill>
                      <a:srgbClr val="002060"/>
                    </a:solidFill>
                  </a:rPr>
                  <a:t>where,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n</m:t>
                    </m:r>
                    <m:r>
                      <a:rPr lang="en-IN" sz="28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IN" sz="2800" b="1" dirty="0">
                    <a:solidFill>
                      <a:srgbClr val="002060"/>
                    </a:solidFill>
                  </a:rPr>
                  <a:t> </a:t>
                </a:r>
                <a:r>
                  <a:rPr lang="en-IN" sz="2800" dirty="0">
                    <a:solidFill>
                      <a:srgbClr val="002060"/>
                    </a:solidFill>
                  </a:rPr>
                  <a:t>number of variables</a:t>
                </a:r>
              </a:p>
            </p:txBody>
          </p:sp>
        </mc:Choice>
        <mc:Fallback xmlns="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D73A31C9-8ABD-41E0-A881-EACEE59B63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7545" y="1886363"/>
                <a:ext cx="4804042" cy="468000"/>
              </a:xfrm>
              <a:prstGeom prst="rect">
                <a:avLst/>
              </a:prstGeom>
              <a:blipFill>
                <a:blip r:embed="rId23"/>
                <a:stretch>
                  <a:fillRect l="-2665" t="-12987" b="-4675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Rectangle 51">
            <a:extLst>
              <a:ext uri="{FF2B5EF4-FFF2-40B4-BE49-F238E27FC236}">
                <a16:creationId xmlns:a16="http://schemas.microsoft.com/office/drawing/2014/main" id="{844FA1F4-3CC4-457A-A048-505914AC1E50}"/>
              </a:ext>
            </a:extLst>
          </p:cNvPr>
          <p:cNvSpPr/>
          <p:nvPr/>
        </p:nvSpPr>
        <p:spPr>
          <a:xfrm>
            <a:off x="6200889" y="2390219"/>
            <a:ext cx="5410697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IN" sz="2800" dirty="0">
                <a:solidFill>
                  <a:srgbClr val="002060"/>
                </a:solidFill>
              </a:rPr>
              <a:t>Thus, the system has </a:t>
            </a:r>
            <a:r>
              <a:rPr lang="en-IN" sz="2800" b="1" dirty="0">
                <a:solidFill>
                  <a:srgbClr val="002060"/>
                </a:solidFill>
              </a:rPr>
              <a:t>infinitely many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9143B8C-9651-40BE-A719-FE14349CAC82}"/>
              </a:ext>
            </a:extLst>
          </p:cNvPr>
          <p:cNvSpPr/>
          <p:nvPr/>
        </p:nvSpPr>
        <p:spPr>
          <a:xfrm>
            <a:off x="6242882" y="2775166"/>
            <a:ext cx="1457009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IN" sz="2800" dirty="0">
                <a:solidFill>
                  <a:srgbClr val="002060"/>
                </a:solidFill>
              </a:rPr>
              <a:t>solution. </a:t>
            </a:r>
            <a:endParaRPr lang="en-IN" sz="2800" b="1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44F33C1E-FDE1-4125-B28B-9129C6D24119}"/>
                  </a:ext>
                </a:extLst>
              </p:cNvPr>
              <p:cNvSpPr/>
              <p:nvPr/>
            </p:nvSpPr>
            <p:spPr>
              <a:xfrm>
                <a:off x="10936587" y="972982"/>
                <a:ext cx="607183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44F33C1E-FDE1-4125-B28B-9129C6D241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36587" y="972982"/>
                <a:ext cx="607183" cy="468000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1A76C996-4206-42F2-9B80-1717E5F093A1}"/>
                  </a:ext>
                </a:extLst>
              </p:cNvPr>
              <p:cNvSpPr/>
              <p:nvPr/>
            </p:nvSpPr>
            <p:spPr>
              <a:xfrm>
                <a:off x="8133822" y="949127"/>
                <a:ext cx="607183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1A76C996-4206-42F2-9B80-1717E5F093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3822" y="949127"/>
                <a:ext cx="607183" cy="468000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48A25987-604F-42C8-8173-8C02099F027D}"/>
                  </a:ext>
                </a:extLst>
              </p:cNvPr>
              <p:cNvSpPr txBox="1"/>
              <p:nvPr/>
            </p:nvSpPr>
            <p:spPr>
              <a:xfrm>
                <a:off x="10302632" y="1388534"/>
                <a:ext cx="84482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n</m:t>
                      </m:r>
                    </m:oMath>
                  </m:oMathPara>
                </a14:m>
                <a:endParaRPr lang="en-IN" sz="1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48A25987-604F-42C8-8173-8C02099F02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02632" y="1388534"/>
                <a:ext cx="844827" cy="523220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94402613-78BE-4809-84C4-8ACD6ED0EECF}"/>
                  </a:ext>
                </a:extLst>
              </p:cNvPr>
              <p:cNvSpPr/>
              <p:nvPr/>
            </p:nvSpPr>
            <p:spPr>
              <a:xfrm>
                <a:off x="10978952" y="1396808"/>
                <a:ext cx="793308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IN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94402613-78BE-4809-84C4-8ACD6ED0EE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8952" y="1396808"/>
                <a:ext cx="793308" cy="468000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91D78FF7-D7B6-41E8-B060-E01516B87070}"/>
                  </a:ext>
                </a:extLst>
              </p:cNvPr>
              <p:cNvSpPr/>
              <p:nvPr/>
            </p:nvSpPr>
            <p:spPr>
              <a:xfrm>
                <a:off x="775416" y="3814355"/>
                <a:ext cx="2148794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Let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91D78FF7-D7B6-41E8-B060-E01516B870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416" y="3814355"/>
                <a:ext cx="2148794" cy="468000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Right Arrow 3">
            <a:extLst>
              <a:ext uri="{FF2B5EF4-FFF2-40B4-BE49-F238E27FC236}">
                <a16:creationId xmlns:a16="http://schemas.microsoft.com/office/drawing/2014/main" id="{1BB6A82D-0EBB-4D83-A1B3-B6BDCAFEEF37}"/>
              </a:ext>
            </a:extLst>
          </p:cNvPr>
          <p:cNvSpPr/>
          <p:nvPr/>
        </p:nvSpPr>
        <p:spPr>
          <a:xfrm flipV="1">
            <a:off x="264911" y="3899425"/>
            <a:ext cx="576777" cy="394349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endParaRPr lang="en-IN" sz="2800">
              <a:solidFill>
                <a:schemeClr val="bg1"/>
              </a:solidFill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B470F115-8189-4133-B800-E39A81552CF4}"/>
              </a:ext>
            </a:extLst>
          </p:cNvPr>
          <p:cNvSpPr/>
          <p:nvPr/>
        </p:nvSpPr>
        <p:spPr>
          <a:xfrm>
            <a:off x="918983" y="4319187"/>
            <a:ext cx="4708584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IN" sz="2800" dirty="0">
                <a:solidFill>
                  <a:srgbClr val="002060"/>
                </a:solidFill>
              </a:rPr>
              <a:t>Applying the Back Substitution,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63" name="Right Arrow 3">
            <a:extLst>
              <a:ext uri="{FF2B5EF4-FFF2-40B4-BE49-F238E27FC236}">
                <a16:creationId xmlns:a16="http://schemas.microsoft.com/office/drawing/2014/main" id="{9292EEEC-4DF4-47F2-86D7-89AF603294A5}"/>
              </a:ext>
            </a:extLst>
          </p:cNvPr>
          <p:cNvSpPr/>
          <p:nvPr/>
        </p:nvSpPr>
        <p:spPr>
          <a:xfrm flipV="1">
            <a:off x="266899" y="4937426"/>
            <a:ext cx="576777" cy="394349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endParaRPr lang="en-IN" sz="280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0171C230-D410-43C3-A3A3-2BA5D8A81EB3}"/>
                  </a:ext>
                </a:extLst>
              </p:cNvPr>
              <p:cNvSpPr/>
              <p:nvPr/>
            </p:nvSpPr>
            <p:spPr>
              <a:xfrm>
                <a:off x="947741" y="4863775"/>
                <a:ext cx="1449614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=25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0171C230-D410-43C3-A3A3-2BA5D8A81E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741" y="4863775"/>
                <a:ext cx="1449614" cy="468000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4EB2DD59-42CA-4008-A5D6-CFF7832D775F}"/>
              </a:ext>
            </a:extLst>
          </p:cNvPr>
          <p:cNvSpPr/>
          <p:nvPr/>
        </p:nvSpPr>
        <p:spPr>
          <a:xfrm>
            <a:off x="1026026" y="2797420"/>
            <a:ext cx="3799507" cy="409457"/>
          </a:xfrm>
          <a:prstGeom prst="round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7" name="Right Arrow 3">
            <a:extLst>
              <a:ext uri="{FF2B5EF4-FFF2-40B4-BE49-F238E27FC236}">
                <a16:creationId xmlns:a16="http://schemas.microsoft.com/office/drawing/2014/main" id="{46B5D453-4F84-49AF-AE5D-5EC9543BC64D}"/>
              </a:ext>
            </a:extLst>
          </p:cNvPr>
          <p:cNvSpPr/>
          <p:nvPr/>
        </p:nvSpPr>
        <p:spPr>
          <a:xfrm flipV="1">
            <a:off x="266899" y="5581078"/>
            <a:ext cx="576777" cy="394349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endParaRPr lang="en-IN" sz="280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D4E8197B-DBD6-4981-98AB-5BF410AE8ED8}"/>
                  </a:ext>
                </a:extLst>
              </p:cNvPr>
              <p:cNvSpPr/>
              <p:nvPr/>
            </p:nvSpPr>
            <p:spPr>
              <a:xfrm>
                <a:off x="947741" y="5507427"/>
                <a:ext cx="1449614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=60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D4E8197B-DBD6-4981-98AB-5BF410AE8E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741" y="5507427"/>
                <a:ext cx="1449614" cy="468000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Right Arrow 3">
            <a:extLst>
              <a:ext uri="{FF2B5EF4-FFF2-40B4-BE49-F238E27FC236}">
                <a16:creationId xmlns:a16="http://schemas.microsoft.com/office/drawing/2014/main" id="{3502B254-8D34-4390-98D9-51FF27D01251}"/>
              </a:ext>
            </a:extLst>
          </p:cNvPr>
          <p:cNvSpPr/>
          <p:nvPr/>
        </p:nvSpPr>
        <p:spPr>
          <a:xfrm flipV="1">
            <a:off x="6228143" y="1538682"/>
            <a:ext cx="576777" cy="394349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endParaRPr lang="en-IN" sz="280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60A1E4DE-1116-40E8-8485-66A9FE604844}"/>
                  </a:ext>
                </a:extLst>
              </p:cNvPr>
              <p:cNvSpPr/>
              <p:nvPr/>
            </p:nvSpPr>
            <p:spPr>
              <a:xfrm>
                <a:off x="6829473" y="1465031"/>
                <a:ext cx="3008702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=10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60A1E4DE-1116-40E8-8485-66A9FE6048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9473" y="1465031"/>
                <a:ext cx="3008702" cy="468000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32253C8F-0F2F-4428-9833-7711B1D0D07F}"/>
                  </a:ext>
                </a:extLst>
              </p:cNvPr>
              <p:cNvSpPr txBox="1"/>
              <p:nvPr/>
            </p:nvSpPr>
            <p:spPr>
              <a:xfrm>
                <a:off x="6328615" y="2056942"/>
                <a:ext cx="66932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32253C8F-0F2F-4428-9833-7711B1D0D0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8615" y="2056942"/>
                <a:ext cx="669323" cy="523220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46F66F87-2960-4700-8E91-93AF6A2BD04D}"/>
                  </a:ext>
                </a:extLst>
              </p:cNvPr>
              <p:cNvSpPr/>
              <p:nvPr/>
            </p:nvSpPr>
            <p:spPr>
              <a:xfrm>
                <a:off x="6941433" y="2034224"/>
                <a:ext cx="3008702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IN" sz="28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=10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IN" sz="280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IN" sz="2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I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I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46F66F87-2960-4700-8E91-93AF6A2BD0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1433" y="2034224"/>
                <a:ext cx="3008702" cy="468000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DBB1E594-6ADD-4F2B-B454-5E0130108199}"/>
                  </a:ext>
                </a:extLst>
              </p:cNvPr>
              <p:cNvSpPr txBox="1"/>
              <p:nvPr/>
            </p:nvSpPr>
            <p:spPr>
              <a:xfrm>
                <a:off x="6367004" y="2535972"/>
                <a:ext cx="66932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DBB1E594-6ADD-4F2B-B454-5E01301081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7004" y="2535972"/>
                <a:ext cx="669323" cy="523220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E767EF1F-D636-4127-BD41-72171C2418D3}"/>
                  </a:ext>
                </a:extLst>
              </p:cNvPr>
              <p:cNvSpPr/>
              <p:nvPr/>
            </p:nvSpPr>
            <p:spPr>
              <a:xfrm>
                <a:off x="6979822" y="2513254"/>
                <a:ext cx="3008702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IN" sz="28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=10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IN" sz="280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IN" sz="2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t</m:t>
                    </m:r>
                  </m:oMath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E767EF1F-D636-4127-BD41-72171C2418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9822" y="2513254"/>
                <a:ext cx="3008702" cy="468000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Right Arrow 3">
            <a:extLst>
              <a:ext uri="{FF2B5EF4-FFF2-40B4-BE49-F238E27FC236}">
                <a16:creationId xmlns:a16="http://schemas.microsoft.com/office/drawing/2014/main" id="{557F3E89-AAF5-426A-991B-7D60A11B4039}"/>
              </a:ext>
            </a:extLst>
          </p:cNvPr>
          <p:cNvSpPr/>
          <p:nvPr/>
        </p:nvSpPr>
        <p:spPr>
          <a:xfrm flipV="1">
            <a:off x="6225204" y="3288654"/>
            <a:ext cx="576777" cy="394349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endParaRPr lang="en-IN" sz="280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DC375FB6-29C1-4258-BF18-9670D0DD108B}"/>
                  </a:ext>
                </a:extLst>
              </p:cNvPr>
              <p:cNvSpPr/>
              <p:nvPr/>
            </p:nvSpPr>
            <p:spPr>
              <a:xfrm>
                <a:off x="6843974" y="3212165"/>
                <a:ext cx="2263983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=85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DC375FB6-29C1-4258-BF18-9670D0DD10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3974" y="3212165"/>
                <a:ext cx="2263983" cy="468000"/>
              </a:xfrm>
              <a:prstGeom prst="rect">
                <a:avLst/>
              </a:prstGeom>
              <a:blipFill>
                <a:blip r:embed="rId3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E3F0EB0B-FEF6-45F6-9DFF-78B4356B6799}"/>
                  </a:ext>
                </a:extLst>
              </p:cNvPr>
              <p:cNvSpPr txBox="1"/>
              <p:nvPr/>
            </p:nvSpPr>
            <p:spPr>
              <a:xfrm>
                <a:off x="6373278" y="3788713"/>
                <a:ext cx="66932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E3F0EB0B-FEF6-45F6-9DFF-78B4356B67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3278" y="3788713"/>
                <a:ext cx="669323" cy="523220"/>
              </a:xfrm>
              <a:prstGeom prst="rect">
                <a:avLst/>
              </a:prstGeom>
              <a:blipFill>
                <a:blip r:embed="rId3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5E4F1F62-C425-4C46-9786-60DDEFD7ED88}"/>
                  </a:ext>
                </a:extLst>
              </p:cNvPr>
              <p:cNvSpPr/>
              <p:nvPr/>
            </p:nvSpPr>
            <p:spPr>
              <a:xfrm>
                <a:off x="6986096" y="3765995"/>
                <a:ext cx="3008702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IN" sz="28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=85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− </m:t>
                    </m:r>
                    <m:sSub>
                      <m:sSub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5E4F1F62-C425-4C46-9786-60DDEFD7ED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6096" y="3765995"/>
                <a:ext cx="3008702" cy="468000"/>
              </a:xfrm>
              <a:prstGeom prst="rect">
                <a:avLst/>
              </a:prstGeom>
              <a:blipFill>
                <a:blip r:embed="rId3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9E5C28AE-762A-451E-824F-85E1DC0D0B0A}"/>
                  </a:ext>
                </a:extLst>
              </p:cNvPr>
              <p:cNvSpPr txBox="1"/>
              <p:nvPr/>
            </p:nvSpPr>
            <p:spPr>
              <a:xfrm>
                <a:off x="6389903" y="4365967"/>
                <a:ext cx="66932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9E5C28AE-762A-451E-824F-85E1DC0D0B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9903" y="4365967"/>
                <a:ext cx="669323" cy="523220"/>
              </a:xfrm>
              <a:prstGeom prst="rect">
                <a:avLst/>
              </a:prstGeom>
              <a:blipFill>
                <a:blip r:embed="rId3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B9B6096C-D350-4C16-B7EA-DB53551D4818}"/>
                  </a:ext>
                </a:extLst>
              </p:cNvPr>
              <p:cNvSpPr/>
              <p:nvPr/>
            </p:nvSpPr>
            <p:spPr>
              <a:xfrm>
                <a:off x="7002721" y="4343249"/>
                <a:ext cx="3160404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IN" sz="28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=85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− </m:t>
                    </m:r>
                    <m:r>
                      <a:rPr lang="en-IN" sz="2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(10+</m:t>
                    </m:r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t</m:t>
                    </m:r>
                    <m:r>
                      <a:rPr lang="en-IN" sz="2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B9B6096C-D350-4C16-B7EA-DB53551D48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2721" y="4343249"/>
                <a:ext cx="3160404" cy="468000"/>
              </a:xfrm>
              <a:prstGeom prst="rect">
                <a:avLst/>
              </a:prstGeom>
              <a:blipFill>
                <a:blip r:embed="rId4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2" name="Rectangle: Rounded Corners 81">
            <a:extLst>
              <a:ext uri="{FF2B5EF4-FFF2-40B4-BE49-F238E27FC236}">
                <a16:creationId xmlns:a16="http://schemas.microsoft.com/office/drawing/2014/main" id="{04426F6F-F320-4BDB-9413-17CE13F283A3}"/>
              </a:ext>
            </a:extLst>
          </p:cNvPr>
          <p:cNvSpPr/>
          <p:nvPr/>
        </p:nvSpPr>
        <p:spPr>
          <a:xfrm>
            <a:off x="1026026" y="2267726"/>
            <a:ext cx="3799507" cy="409457"/>
          </a:xfrm>
          <a:prstGeom prst="round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3" name="Rectangle: Rounded Corners 82">
            <a:extLst>
              <a:ext uri="{FF2B5EF4-FFF2-40B4-BE49-F238E27FC236}">
                <a16:creationId xmlns:a16="http://schemas.microsoft.com/office/drawing/2014/main" id="{2C83FD23-15B4-421B-A305-F0B891C8E3F5}"/>
              </a:ext>
            </a:extLst>
          </p:cNvPr>
          <p:cNvSpPr/>
          <p:nvPr/>
        </p:nvSpPr>
        <p:spPr>
          <a:xfrm>
            <a:off x="1026026" y="1756699"/>
            <a:ext cx="3799507" cy="409457"/>
          </a:xfrm>
          <a:prstGeom prst="round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4" name="Rectangle: Rounded Corners 83">
            <a:extLst>
              <a:ext uri="{FF2B5EF4-FFF2-40B4-BE49-F238E27FC236}">
                <a16:creationId xmlns:a16="http://schemas.microsoft.com/office/drawing/2014/main" id="{8C917347-252B-4561-B468-E0DF06CFA94F}"/>
              </a:ext>
            </a:extLst>
          </p:cNvPr>
          <p:cNvSpPr/>
          <p:nvPr/>
        </p:nvSpPr>
        <p:spPr>
          <a:xfrm>
            <a:off x="1026026" y="1276678"/>
            <a:ext cx="3799507" cy="409457"/>
          </a:xfrm>
          <a:prstGeom prst="round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C1492EA5-FB06-4DC0-A955-F5F5CF4D4549}"/>
                  </a:ext>
                </a:extLst>
              </p:cNvPr>
              <p:cNvSpPr txBox="1"/>
              <p:nvPr/>
            </p:nvSpPr>
            <p:spPr>
              <a:xfrm>
                <a:off x="6389903" y="4984521"/>
                <a:ext cx="66932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C1492EA5-FB06-4DC0-A955-F5F5CF4D45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9903" y="4984521"/>
                <a:ext cx="669323" cy="523220"/>
              </a:xfrm>
              <a:prstGeom prst="rect">
                <a:avLst/>
              </a:prstGeom>
              <a:blipFill>
                <a:blip r:embed="rId4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533BBE08-AC30-4D92-9C6A-609516A5D0E1}"/>
                  </a:ext>
                </a:extLst>
              </p:cNvPr>
              <p:cNvSpPr/>
              <p:nvPr/>
            </p:nvSpPr>
            <p:spPr>
              <a:xfrm>
                <a:off x="7002721" y="4961803"/>
                <a:ext cx="3160404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IN" sz="28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=85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− </m:t>
                    </m:r>
                    <m:r>
                      <a:rPr lang="en-IN" sz="2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10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t</m:t>
                    </m:r>
                  </m:oMath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533BBE08-AC30-4D92-9C6A-609516A5D0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2721" y="4961803"/>
                <a:ext cx="3160404" cy="468000"/>
              </a:xfrm>
              <a:prstGeom prst="rect">
                <a:avLst/>
              </a:prstGeom>
              <a:blipFill>
                <a:blip r:embed="rId4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5B825A90-0C95-4B04-8E0E-095684F40737}"/>
                  </a:ext>
                </a:extLst>
              </p:cNvPr>
              <p:cNvSpPr txBox="1"/>
              <p:nvPr/>
            </p:nvSpPr>
            <p:spPr>
              <a:xfrm>
                <a:off x="6378945" y="5625793"/>
                <a:ext cx="66932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5B825A90-0C95-4B04-8E0E-095684F407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8945" y="5625793"/>
                <a:ext cx="669323" cy="523220"/>
              </a:xfrm>
              <a:prstGeom prst="rect">
                <a:avLst/>
              </a:prstGeom>
              <a:blipFill>
                <a:blip r:embed="rId4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DC756965-475F-47D0-A524-7119554F8D41}"/>
                  </a:ext>
                </a:extLst>
              </p:cNvPr>
              <p:cNvSpPr/>
              <p:nvPr/>
            </p:nvSpPr>
            <p:spPr>
              <a:xfrm>
                <a:off x="6991763" y="5603075"/>
                <a:ext cx="1926409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75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DC756965-475F-47D0-A524-7119554F8D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1763" y="5603075"/>
                <a:ext cx="1926409" cy="468000"/>
              </a:xfrm>
              <a:prstGeom prst="rect">
                <a:avLst/>
              </a:prstGeom>
              <a:blipFill>
                <a:blip r:embed="rId4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9" name="Rectangle: Rounded Corners 88">
            <a:extLst>
              <a:ext uri="{FF2B5EF4-FFF2-40B4-BE49-F238E27FC236}">
                <a16:creationId xmlns:a16="http://schemas.microsoft.com/office/drawing/2014/main" id="{6553417F-1D17-4324-859B-0999BBD8D056}"/>
              </a:ext>
            </a:extLst>
          </p:cNvPr>
          <p:cNvSpPr/>
          <p:nvPr/>
        </p:nvSpPr>
        <p:spPr>
          <a:xfrm>
            <a:off x="5818374" y="852486"/>
            <a:ext cx="64800" cy="5400659"/>
          </a:xfrm>
          <a:prstGeom prst="round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b="1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64016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000"/>
                            </p:stCondLst>
                            <p:childTnLst>
                              <p:par>
                                <p:cTn id="7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500"/>
                            </p:stCondLst>
                            <p:childTnLst>
                              <p:par>
                                <p:cTn id="7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2000"/>
                            </p:stCondLst>
                            <p:childTnLst>
                              <p:par>
                                <p:cTn id="7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8" dur="7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9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4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1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>
                      <p:stCondLst>
                        <p:cond delay="indefinite"/>
                      </p:stCondLst>
                      <p:childTnLst>
                        <p:par>
                          <p:cTn id="193" fill="hold">
                            <p:stCondLst>
                              <p:cond delay="0"/>
                            </p:stCondLst>
                            <p:childTnLst>
                              <p:par>
                                <p:cTn id="19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3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4" fill="hold">
                      <p:stCondLst>
                        <p:cond delay="indefinite"/>
                      </p:stCondLst>
                      <p:childTnLst>
                        <p:par>
                          <p:cTn id="205" fill="hold">
                            <p:stCondLst>
                              <p:cond delay="0"/>
                            </p:stCondLst>
                            <p:childTnLst>
                              <p:par>
                                <p:cTn id="20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8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1" fill="hold">
                      <p:stCondLst>
                        <p:cond delay="indefinite"/>
                      </p:stCondLst>
                      <p:childTnLst>
                        <p:par>
                          <p:cTn id="212" fill="hold">
                            <p:stCondLst>
                              <p:cond delay="0"/>
                            </p:stCondLst>
                            <p:childTnLst>
                              <p:par>
                                <p:cTn id="21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5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6" fill="hold">
                      <p:stCondLst>
                        <p:cond delay="indefinite"/>
                      </p:stCondLst>
                      <p:childTnLst>
                        <p:par>
                          <p:cTn id="217" fill="hold">
                            <p:stCondLst>
                              <p:cond delay="0"/>
                            </p:stCondLst>
                            <p:childTnLst>
                              <p:par>
                                <p:cTn id="2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1" fill="hold">
                      <p:stCondLst>
                        <p:cond delay="indefinite"/>
                      </p:stCondLst>
                      <p:childTnLst>
                        <p:par>
                          <p:cTn id="222" fill="hold">
                            <p:stCondLst>
                              <p:cond delay="0"/>
                            </p:stCondLst>
                            <p:childTnLst>
                              <p:par>
                                <p:cTn id="2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5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6" fill="hold">
                      <p:stCondLst>
                        <p:cond delay="indefinite"/>
                      </p:stCondLst>
                      <p:childTnLst>
                        <p:par>
                          <p:cTn id="227" fill="hold">
                            <p:stCondLst>
                              <p:cond delay="0"/>
                            </p:stCondLst>
                            <p:childTnLst>
                              <p:par>
                                <p:cTn id="2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0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1" fill="hold">
                      <p:stCondLst>
                        <p:cond delay="indefinite"/>
                      </p:stCondLst>
                      <p:childTnLst>
                        <p:par>
                          <p:cTn id="232" fill="hold">
                            <p:stCondLst>
                              <p:cond delay="0"/>
                            </p:stCondLst>
                            <p:childTnLst>
                              <p:par>
                                <p:cTn id="2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8" fill="hold">
                      <p:stCondLst>
                        <p:cond delay="indefinite"/>
                      </p:stCondLst>
                      <p:childTnLst>
                        <p:par>
                          <p:cTn id="239" fill="hold">
                            <p:stCondLst>
                              <p:cond delay="0"/>
                            </p:stCondLst>
                            <p:childTnLst>
                              <p:par>
                                <p:cTn id="2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2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3" fill="hold">
                      <p:stCondLst>
                        <p:cond delay="indefinite"/>
                      </p:stCondLst>
                      <p:childTnLst>
                        <p:par>
                          <p:cTn id="244" fill="hold">
                            <p:stCondLst>
                              <p:cond delay="0"/>
                            </p:stCondLst>
                            <p:childTnLst>
                              <p:par>
                                <p:cTn id="2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8" fill="hold">
                      <p:stCondLst>
                        <p:cond delay="indefinite"/>
                      </p:stCondLst>
                      <p:childTnLst>
                        <p:par>
                          <p:cTn id="249" fill="hold">
                            <p:stCondLst>
                              <p:cond delay="0"/>
                            </p:stCondLst>
                            <p:childTnLst>
                              <p:par>
                                <p:cTn id="2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2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3" fill="hold">
                      <p:stCondLst>
                        <p:cond delay="indefinite"/>
                      </p:stCondLst>
                      <p:childTnLst>
                        <p:par>
                          <p:cTn id="254" fill="hold">
                            <p:stCondLst>
                              <p:cond delay="0"/>
                            </p:stCondLst>
                            <p:childTnLst>
                              <p:par>
                                <p:cTn id="2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8" fill="hold">
                      <p:stCondLst>
                        <p:cond delay="indefinite"/>
                      </p:stCondLst>
                      <p:childTnLst>
                        <p:par>
                          <p:cTn id="259" fill="hold">
                            <p:stCondLst>
                              <p:cond delay="0"/>
                            </p:stCondLst>
                            <p:childTnLst>
                              <p:par>
                                <p:cTn id="2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3" fill="hold">
                      <p:stCondLst>
                        <p:cond delay="indefinite"/>
                      </p:stCondLst>
                      <p:childTnLst>
                        <p:par>
                          <p:cTn id="264" fill="hold">
                            <p:stCondLst>
                              <p:cond delay="0"/>
                            </p:stCondLst>
                            <p:childTnLst>
                              <p:par>
                                <p:cTn id="2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7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8" fill="hold">
                      <p:stCondLst>
                        <p:cond delay="indefinite"/>
                      </p:stCondLst>
                      <p:childTnLst>
                        <p:par>
                          <p:cTn id="269" fill="hold">
                            <p:stCondLst>
                              <p:cond delay="0"/>
                            </p:stCondLst>
                            <p:childTnLst>
                              <p:par>
                                <p:cTn id="2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5" fill="hold">
                      <p:stCondLst>
                        <p:cond delay="indefinite"/>
                      </p:stCondLst>
                      <p:childTnLst>
                        <p:par>
                          <p:cTn id="276" fill="hold">
                            <p:stCondLst>
                              <p:cond delay="0"/>
                            </p:stCondLst>
                            <p:childTnLst>
                              <p:par>
                                <p:cTn id="27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9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0" fill="hold">
                      <p:stCondLst>
                        <p:cond delay="indefinite"/>
                      </p:stCondLst>
                      <p:childTnLst>
                        <p:par>
                          <p:cTn id="281" fill="hold">
                            <p:stCondLst>
                              <p:cond delay="0"/>
                            </p:stCondLst>
                            <p:childTnLst>
                              <p:par>
                                <p:cTn id="28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5" fill="hold">
                      <p:stCondLst>
                        <p:cond delay="indefinite"/>
                      </p:stCondLst>
                      <p:childTnLst>
                        <p:par>
                          <p:cTn id="286" fill="hold">
                            <p:stCondLst>
                              <p:cond delay="0"/>
                            </p:stCondLst>
                            <p:childTnLst>
                              <p:par>
                                <p:cTn id="28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9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0" fill="hold">
                      <p:stCondLst>
                        <p:cond delay="indefinite"/>
                      </p:stCondLst>
                      <p:childTnLst>
                        <p:par>
                          <p:cTn id="291" fill="hold">
                            <p:stCondLst>
                              <p:cond delay="0"/>
                            </p:stCondLst>
                            <p:childTnLst>
                              <p:par>
                                <p:cTn id="29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4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5" fill="hold">
                      <p:stCondLst>
                        <p:cond delay="indefinite"/>
                      </p:stCondLst>
                      <p:childTnLst>
                        <p:par>
                          <p:cTn id="296" fill="hold">
                            <p:stCondLst>
                              <p:cond delay="0"/>
                            </p:stCondLst>
                            <p:childTnLst>
                              <p:par>
                                <p:cTn id="29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9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0" fill="hold">
                      <p:stCondLst>
                        <p:cond delay="indefinite"/>
                      </p:stCondLst>
                      <p:childTnLst>
                        <p:par>
                          <p:cTn id="301" fill="hold">
                            <p:stCondLst>
                              <p:cond delay="0"/>
                            </p:stCondLst>
                            <p:childTnLst>
                              <p:par>
                                <p:cTn id="30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4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5" fill="hold">
                      <p:stCondLst>
                        <p:cond delay="indefinite"/>
                      </p:stCondLst>
                      <p:childTnLst>
                        <p:par>
                          <p:cTn id="306" fill="hold">
                            <p:stCondLst>
                              <p:cond delay="0"/>
                            </p:stCondLst>
                            <p:childTnLst>
                              <p:par>
                                <p:cTn id="30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9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4" grpId="0"/>
      <p:bldP spid="35" grpId="0"/>
      <p:bldP spid="36" grpId="0"/>
      <p:bldP spid="37" grpId="0"/>
      <p:bldP spid="38" grpId="0" animBg="1"/>
      <p:bldP spid="38" grpId="1" animBg="1"/>
      <p:bldP spid="40" grpId="0" animBg="1"/>
      <p:bldP spid="40" grpId="1" animBg="1"/>
      <p:bldP spid="41" grpId="0" animBg="1"/>
      <p:bldP spid="41" grpId="1" animBg="1"/>
      <p:bldP spid="42" grpId="0" animBg="1"/>
      <p:bldP spid="42" grpId="1" animBg="1"/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6" grpId="0"/>
      <p:bldP spid="46" grpId="1"/>
      <p:bldP spid="47" grpId="0"/>
      <p:bldP spid="47" grpId="1"/>
      <p:bldP spid="48" grpId="0"/>
      <p:bldP spid="48" grpId="1"/>
      <p:bldP spid="49" grpId="0"/>
      <p:bldP spid="49" grpId="1"/>
      <p:bldP spid="50" grpId="0"/>
      <p:bldP spid="50" grpId="1"/>
      <p:bldP spid="51" grpId="0"/>
      <p:bldP spid="51" grpId="1"/>
      <p:bldP spid="52" grpId="0"/>
      <p:bldP spid="52" grpId="1"/>
      <p:bldP spid="53" grpId="0"/>
      <p:bldP spid="53" grpId="1"/>
      <p:bldP spid="54" grpId="0"/>
      <p:bldP spid="54" grpId="1"/>
      <p:bldP spid="56" grpId="0"/>
      <p:bldP spid="56" grpId="1"/>
      <p:bldP spid="57" grpId="0"/>
      <p:bldP spid="57" grpId="1"/>
      <p:bldP spid="58" grpId="0"/>
      <p:bldP spid="58" grpId="1"/>
      <p:bldP spid="59" grpId="0"/>
      <p:bldP spid="61" grpId="0" animBg="1"/>
      <p:bldP spid="62" grpId="0"/>
      <p:bldP spid="63" grpId="0" animBg="1"/>
      <p:bldP spid="65" grpId="0"/>
      <p:bldP spid="66" grpId="0" animBg="1"/>
      <p:bldP spid="66" grpId="1" animBg="1"/>
      <p:bldP spid="67" grpId="0" animBg="1"/>
      <p:bldP spid="68" grpId="0"/>
      <p:bldP spid="69" grpId="0" animBg="1"/>
      <p:bldP spid="70" grpId="0"/>
      <p:bldP spid="71" grpId="0"/>
      <p:bldP spid="72" grpId="0"/>
      <p:bldP spid="73" grpId="0"/>
      <p:bldP spid="74" grpId="0"/>
      <p:bldP spid="75" grpId="0" animBg="1"/>
      <p:bldP spid="76" grpId="0"/>
      <p:bldP spid="77" grpId="0"/>
      <p:bldP spid="78" grpId="0"/>
      <p:bldP spid="79" grpId="0"/>
      <p:bldP spid="80" grpId="0"/>
      <p:bldP spid="82" grpId="0" animBg="1"/>
      <p:bldP spid="82" grpId="1" animBg="1"/>
      <p:bldP spid="83" grpId="0" animBg="1"/>
      <p:bldP spid="83" grpId="1" animBg="1"/>
      <p:bldP spid="84" grpId="0" animBg="1"/>
      <p:bldP spid="84" grpId="1" animBg="1"/>
      <p:bldP spid="85" grpId="0"/>
      <p:bldP spid="86" grpId="0"/>
      <p:bldP spid="87" grpId="0"/>
      <p:bldP spid="88" grpId="0"/>
      <p:bldP spid="89" grpId="0" animBg="1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4C2C3D-EF08-4BEA-9E16-091CC379E9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Application of System of Linear Equations</a:t>
            </a:r>
          </a:p>
        </p:txBody>
      </p:sp>
      <p:sp>
        <p:nvSpPr>
          <p:cNvPr id="140" name="Right Arrow 3">
            <a:extLst>
              <a:ext uri="{FF2B5EF4-FFF2-40B4-BE49-F238E27FC236}">
                <a16:creationId xmlns:a16="http://schemas.microsoft.com/office/drawing/2014/main" id="{4318220A-F846-4801-9498-53D4EBBC220E}"/>
              </a:ext>
            </a:extLst>
          </p:cNvPr>
          <p:cNvSpPr/>
          <p:nvPr/>
        </p:nvSpPr>
        <p:spPr>
          <a:xfrm rot="5400000" flipV="1">
            <a:off x="2956018" y="1350885"/>
            <a:ext cx="601777" cy="278084"/>
          </a:xfrm>
          <a:prstGeom prst="rightArrow">
            <a:avLst>
              <a:gd name="adj1" fmla="val 50000"/>
              <a:gd name="adj2" fmla="val 50000"/>
            </a:avLst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endParaRPr lang="en-IN" sz="2800">
              <a:solidFill>
                <a:schemeClr val="bg1"/>
              </a:solidFill>
            </a:endParaRPr>
          </a:p>
        </p:txBody>
      </p:sp>
      <p:sp>
        <p:nvSpPr>
          <p:cNvPr id="141" name="Right Arrow 3">
            <a:extLst>
              <a:ext uri="{FF2B5EF4-FFF2-40B4-BE49-F238E27FC236}">
                <a16:creationId xmlns:a16="http://schemas.microsoft.com/office/drawing/2014/main" id="{12A7ED6B-EEE1-4572-A236-45D62CD1679C}"/>
              </a:ext>
            </a:extLst>
          </p:cNvPr>
          <p:cNvSpPr/>
          <p:nvPr/>
        </p:nvSpPr>
        <p:spPr>
          <a:xfrm rot="5400000" flipV="1">
            <a:off x="2982782" y="5517449"/>
            <a:ext cx="546777" cy="278111"/>
          </a:xfrm>
          <a:prstGeom prst="rightArrow">
            <a:avLst>
              <a:gd name="adj1" fmla="val 50000"/>
              <a:gd name="adj2" fmla="val 50000"/>
            </a:avLst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endParaRPr lang="en-IN" sz="2800" dirty="0">
              <a:solidFill>
                <a:schemeClr val="bg1"/>
              </a:solidFill>
            </a:endParaRPr>
          </a:p>
        </p:txBody>
      </p:sp>
      <p:sp>
        <p:nvSpPr>
          <p:cNvPr id="142" name="Right Arrow 3">
            <a:extLst>
              <a:ext uri="{FF2B5EF4-FFF2-40B4-BE49-F238E27FC236}">
                <a16:creationId xmlns:a16="http://schemas.microsoft.com/office/drawing/2014/main" id="{1D2E5C9C-E82D-466D-A97D-B0CCACB7A635}"/>
              </a:ext>
            </a:extLst>
          </p:cNvPr>
          <p:cNvSpPr/>
          <p:nvPr/>
        </p:nvSpPr>
        <p:spPr>
          <a:xfrm rot="9155301" flipV="1">
            <a:off x="2325751" y="2760413"/>
            <a:ext cx="618042" cy="304623"/>
          </a:xfrm>
          <a:prstGeom prst="rightArrow">
            <a:avLst>
              <a:gd name="adj1" fmla="val 50000"/>
              <a:gd name="adj2" fmla="val 50000"/>
            </a:avLst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</a:pPr>
            <a:endParaRPr lang="en-IN" sz="2800" dirty="0">
              <a:solidFill>
                <a:schemeClr val="bg1"/>
              </a:solidFill>
            </a:endParaRPr>
          </a:p>
        </p:txBody>
      </p:sp>
      <p:sp>
        <p:nvSpPr>
          <p:cNvPr id="143" name="Right Arrow 3">
            <a:extLst>
              <a:ext uri="{FF2B5EF4-FFF2-40B4-BE49-F238E27FC236}">
                <a16:creationId xmlns:a16="http://schemas.microsoft.com/office/drawing/2014/main" id="{4DB68E4D-0035-4A0F-8AF2-F9D9F9458BB9}"/>
              </a:ext>
            </a:extLst>
          </p:cNvPr>
          <p:cNvSpPr/>
          <p:nvPr/>
        </p:nvSpPr>
        <p:spPr>
          <a:xfrm rot="12432820" flipH="1" flipV="1">
            <a:off x="3722092" y="2860230"/>
            <a:ext cx="618042" cy="304623"/>
          </a:xfrm>
          <a:prstGeom prst="rightArrow">
            <a:avLst>
              <a:gd name="adj1" fmla="val 50000"/>
              <a:gd name="adj2" fmla="val 50000"/>
            </a:avLst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endParaRPr lang="en-IN" sz="2800">
              <a:solidFill>
                <a:schemeClr val="bg1"/>
              </a:solidFill>
            </a:endParaRPr>
          </a:p>
        </p:txBody>
      </p:sp>
      <p:sp>
        <p:nvSpPr>
          <p:cNvPr id="144" name="Right Arrow 3">
            <a:extLst>
              <a:ext uri="{FF2B5EF4-FFF2-40B4-BE49-F238E27FC236}">
                <a16:creationId xmlns:a16="http://schemas.microsoft.com/office/drawing/2014/main" id="{30551402-488E-40DE-B919-8A2B8E77457A}"/>
              </a:ext>
            </a:extLst>
          </p:cNvPr>
          <p:cNvSpPr/>
          <p:nvPr/>
        </p:nvSpPr>
        <p:spPr>
          <a:xfrm rot="10800000" flipH="1" flipV="1">
            <a:off x="148660" y="3288912"/>
            <a:ext cx="618042" cy="304623"/>
          </a:xfrm>
          <a:prstGeom prst="rightArrow">
            <a:avLst>
              <a:gd name="adj1" fmla="val 50000"/>
              <a:gd name="adj2" fmla="val 50000"/>
            </a:avLst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</a:pPr>
            <a:endParaRPr lang="en-IN" sz="2800" dirty="0">
              <a:solidFill>
                <a:schemeClr val="bg1"/>
              </a:solidFill>
            </a:endParaRPr>
          </a:p>
        </p:txBody>
      </p:sp>
      <p:sp>
        <p:nvSpPr>
          <p:cNvPr id="145" name="Right Arrow 3">
            <a:extLst>
              <a:ext uri="{FF2B5EF4-FFF2-40B4-BE49-F238E27FC236}">
                <a16:creationId xmlns:a16="http://schemas.microsoft.com/office/drawing/2014/main" id="{5FDAA6D3-3C74-482F-9584-2022554C648C}"/>
              </a:ext>
            </a:extLst>
          </p:cNvPr>
          <p:cNvSpPr/>
          <p:nvPr/>
        </p:nvSpPr>
        <p:spPr>
          <a:xfrm rot="10800000" flipH="1" flipV="1">
            <a:off x="2966885" y="3272705"/>
            <a:ext cx="618042" cy="304623"/>
          </a:xfrm>
          <a:prstGeom prst="rightArrow">
            <a:avLst>
              <a:gd name="adj1" fmla="val 50000"/>
              <a:gd name="adj2" fmla="val 50000"/>
            </a:avLst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endParaRPr lang="en-IN" sz="2800">
              <a:solidFill>
                <a:schemeClr val="bg1"/>
              </a:solidFill>
            </a:endParaRPr>
          </a:p>
        </p:txBody>
      </p:sp>
      <p:sp>
        <p:nvSpPr>
          <p:cNvPr id="146" name="Right Arrow 3">
            <a:extLst>
              <a:ext uri="{FF2B5EF4-FFF2-40B4-BE49-F238E27FC236}">
                <a16:creationId xmlns:a16="http://schemas.microsoft.com/office/drawing/2014/main" id="{EE5980D4-51E2-4E80-B227-E097F92CFAEA}"/>
              </a:ext>
            </a:extLst>
          </p:cNvPr>
          <p:cNvSpPr/>
          <p:nvPr/>
        </p:nvSpPr>
        <p:spPr>
          <a:xfrm rot="10800000" flipH="1" flipV="1">
            <a:off x="5782809" y="3308496"/>
            <a:ext cx="618042" cy="304623"/>
          </a:xfrm>
          <a:prstGeom prst="rightArrow">
            <a:avLst>
              <a:gd name="adj1" fmla="val 50000"/>
              <a:gd name="adj2" fmla="val 50000"/>
            </a:avLst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endParaRPr lang="en-IN" sz="2800">
              <a:solidFill>
                <a:schemeClr val="bg1"/>
              </a:solidFill>
            </a:endParaRPr>
          </a:p>
        </p:txBody>
      </p:sp>
      <p:sp>
        <p:nvSpPr>
          <p:cNvPr id="147" name="Right Arrow 3">
            <a:extLst>
              <a:ext uri="{FF2B5EF4-FFF2-40B4-BE49-F238E27FC236}">
                <a16:creationId xmlns:a16="http://schemas.microsoft.com/office/drawing/2014/main" id="{7FFA6DEE-C1BC-4091-9B43-DE2BC16790EA}"/>
              </a:ext>
            </a:extLst>
          </p:cNvPr>
          <p:cNvSpPr/>
          <p:nvPr/>
        </p:nvSpPr>
        <p:spPr>
          <a:xfrm rot="12503466" flipH="1" flipV="1">
            <a:off x="2248353" y="3842849"/>
            <a:ext cx="618042" cy="304623"/>
          </a:xfrm>
          <a:prstGeom prst="rightArrow">
            <a:avLst>
              <a:gd name="adj1" fmla="val 50000"/>
              <a:gd name="adj2" fmla="val 50000"/>
            </a:avLst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</a:pPr>
            <a:endParaRPr lang="en-IN" sz="2800" dirty="0">
              <a:solidFill>
                <a:schemeClr val="bg1"/>
              </a:solidFill>
            </a:endParaRPr>
          </a:p>
        </p:txBody>
      </p:sp>
      <p:sp>
        <p:nvSpPr>
          <p:cNvPr id="148" name="Right Arrow 3">
            <a:extLst>
              <a:ext uri="{FF2B5EF4-FFF2-40B4-BE49-F238E27FC236}">
                <a16:creationId xmlns:a16="http://schemas.microsoft.com/office/drawing/2014/main" id="{DF7D1F36-8825-4739-BBBA-FEF4E227E4A7}"/>
              </a:ext>
            </a:extLst>
          </p:cNvPr>
          <p:cNvSpPr/>
          <p:nvPr/>
        </p:nvSpPr>
        <p:spPr>
          <a:xfrm rot="9047419" flipH="1" flipV="1">
            <a:off x="3684977" y="3824851"/>
            <a:ext cx="618042" cy="304623"/>
          </a:xfrm>
          <a:prstGeom prst="rightArrow">
            <a:avLst>
              <a:gd name="adj1" fmla="val 50000"/>
              <a:gd name="adj2" fmla="val 50000"/>
            </a:avLst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endParaRPr lang="en-IN" sz="2800">
              <a:solidFill>
                <a:schemeClr val="bg1"/>
              </a:solidFill>
            </a:endParaRPr>
          </a:p>
        </p:txBody>
      </p:sp>
      <p:sp>
        <p:nvSpPr>
          <p:cNvPr id="149" name="Rectangle: Rounded Corners 148">
            <a:extLst>
              <a:ext uri="{FF2B5EF4-FFF2-40B4-BE49-F238E27FC236}">
                <a16:creationId xmlns:a16="http://schemas.microsoft.com/office/drawing/2014/main" id="{FF171B59-E24A-4269-BC34-F592C56D2978}"/>
              </a:ext>
            </a:extLst>
          </p:cNvPr>
          <p:cNvSpPr/>
          <p:nvPr/>
        </p:nvSpPr>
        <p:spPr>
          <a:xfrm>
            <a:off x="3013113" y="1991832"/>
            <a:ext cx="478889" cy="424405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b="1" dirty="0">
                <a:solidFill>
                  <a:srgbClr val="002060"/>
                </a:solidFill>
              </a:rPr>
              <a:t>N</a:t>
            </a:r>
          </a:p>
        </p:txBody>
      </p:sp>
      <p:sp>
        <p:nvSpPr>
          <p:cNvPr id="150" name="Rectangle: Rounded Corners 149">
            <a:extLst>
              <a:ext uri="{FF2B5EF4-FFF2-40B4-BE49-F238E27FC236}">
                <a16:creationId xmlns:a16="http://schemas.microsoft.com/office/drawing/2014/main" id="{D0A43C39-FD51-4C29-A835-4591567CB1C5}"/>
              </a:ext>
            </a:extLst>
          </p:cNvPr>
          <p:cNvSpPr/>
          <p:nvPr/>
        </p:nvSpPr>
        <p:spPr>
          <a:xfrm>
            <a:off x="1015983" y="3197163"/>
            <a:ext cx="471555" cy="477263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en-IN" sz="2800" b="1" dirty="0">
                <a:solidFill>
                  <a:srgbClr val="002060"/>
                </a:solidFill>
              </a:rPr>
              <a:t>W</a:t>
            </a:r>
          </a:p>
        </p:txBody>
      </p:sp>
      <p:sp>
        <p:nvSpPr>
          <p:cNvPr id="151" name="Rectangle: Rounded Corners 150">
            <a:extLst>
              <a:ext uri="{FF2B5EF4-FFF2-40B4-BE49-F238E27FC236}">
                <a16:creationId xmlns:a16="http://schemas.microsoft.com/office/drawing/2014/main" id="{811E388D-1274-4D4B-90D2-8CE2FF0B2FC6}"/>
              </a:ext>
            </a:extLst>
          </p:cNvPr>
          <p:cNvSpPr/>
          <p:nvPr/>
        </p:nvSpPr>
        <p:spPr>
          <a:xfrm>
            <a:off x="3040257" y="4636852"/>
            <a:ext cx="414321" cy="431214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en-IN" sz="2800" b="1" dirty="0">
                <a:solidFill>
                  <a:srgbClr val="002060"/>
                </a:solidFill>
              </a:rPr>
              <a:t>S</a:t>
            </a:r>
          </a:p>
        </p:txBody>
      </p:sp>
      <p:sp>
        <p:nvSpPr>
          <p:cNvPr id="152" name="Rectangle: Rounded Corners 151">
            <a:extLst>
              <a:ext uri="{FF2B5EF4-FFF2-40B4-BE49-F238E27FC236}">
                <a16:creationId xmlns:a16="http://schemas.microsoft.com/office/drawing/2014/main" id="{12E73EA0-BCA1-4776-8774-CA053D6F97C1}"/>
              </a:ext>
            </a:extLst>
          </p:cNvPr>
          <p:cNvSpPr/>
          <p:nvPr/>
        </p:nvSpPr>
        <p:spPr>
          <a:xfrm>
            <a:off x="5107013" y="3216797"/>
            <a:ext cx="392595" cy="424405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en-IN" sz="2800" b="1" dirty="0">
                <a:solidFill>
                  <a:srgbClr val="002060"/>
                </a:solidFill>
              </a:rPr>
              <a:t>E</a:t>
            </a:r>
          </a:p>
        </p:txBody>
      </p: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E4D436FB-64A4-4C2D-9171-05842156F438}"/>
              </a:ext>
            </a:extLst>
          </p:cNvPr>
          <p:cNvCxnSpPr>
            <a:cxnSpLocks/>
          </p:cNvCxnSpPr>
          <p:nvPr/>
        </p:nvCxnSpPr>
        <p:spPr>
          <a:xfrm flipV="1">
            <a:off x="2718398" y="3173793"/>
            <a:ext cx="1039450" cy="7592"/>
          </a:xfrm>
          <a:prstGeom prst="line">
            <a:avLst/>
          </a:prstGeom>
          <a:ln w="38100">
            <a:solidFill>
              <a:schemeClr val="tx1">
                <a:lumMod val="90000"/>
                <a:lumOff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0AC0DF3A-16F5-45E9-8503-7DB651A43843}"/>
              </a:ext>
            </a:extLst>
          </p:cNvPr>
          <p:cNvCxnSpPr>
            <a:cxnSpLocks/>
          </p:cNvCxnSpPr>
          <p:nvPr/>
        </p:nvCxnSpPr>
        <p:spPr>
          <a:xfrm>
            <a:off x="2902542" y="1280126"/>
            <a:ext cx="0" cy="1171203"/>
          </a:xfrm>
          <a:prstGeom prst="line">
            <a:avLst/>
          </a:prstGeom>
          <a:ln w="38100">
            <a:solidFill>
              <a:schemeClr val="tx1">
                <a:lumMod val="90000"/>
                <a:lumOff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8778EBB1-EB95-45BE-A9E2-D8406111B1C8}"/>
              </a:ext>
            </a:extLst>
          </p:cNvPr>
          <p:cNvCxnSpPr>
            <a:cxnSpLocks/>
          </p:cNvCxnSpPr>
          <p:nvPr/>
        </p:nvCxnSpPr>
        <p:spPr>
          <a:xfrm flipH="1">
            <a:off x="1649096" y="2451329"/>
            <a:ext cx="1259135" cy="661134"/>
          </a:xfrm>
          <a:prstGeom prst="line">
            <a:avLst/>
          </a:prstGeom>
          <a:ln w="38100">
            <a:solidFill>
              <a:schemeClr val="tx1">
                <a:lumMod val="90000"/>
                <a:lumOff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7FB6965C-A9B5-491A-BF97-2D729B9AC8ED}"/>
              </a:ext>
            </a:extLst>
          </p:cNvPr>
          <p:cNvCxnSpPr>
            <a:cxnSpLocks/>
          </p:cNvCxnSpPr>
          <p:nvPr/>
        </p:nvCxnSpPr>
        <p:spPr>
          <a:xfrm rot="16200000">
            <a:off x="949723" y="2401715"/>
            <a:ext cx="0" cy="1421496"/>
          </a:xfrm>
          <a:prstGeom prst="line">
            <a:avLst/>
          </a:prstGeom>
          <a:ln w="38100">
            <a:solidFill>
              <a:schemeClr val="tx1">
                <a:lumMod val="90000"/>
                <a:lumOff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9FC0D77B-7627-4E31-BCE1-831DAC0DCA7C}"/>
              </a:ext>
            </a:extLst>
          </p:cNvPr>
          <p:cNvCxnSpPr>
            <a:cxnSpLocks/>
          </p:cNvCxnSpPr>
          <p:nvPr/>
        </p:nvCxnSpPr>
        <p:spPr>
          <a:xfrm>
            <a:off x="3579387" y="1280126"/>
            <a:ext cx="0" cy="1171203"/>
          </a:xfrm>
          <a:prstGeom prst="line">
            <a:avLst/>
          </a:prstGeom>
          <a:ln w="38100">
            <a:solidFill>
              <a:schemeClr val="tx1">
                <a:lumMod val="90000"/>
                <a:lumOff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01A483E6-9CC4-4BB6-9276-781A4E76CDEC}"/>
              </a:ext>
            </a:extLst>
          </p:cNvPr>
          <p:cNvCxnSpPr>
            <a:cxnSpLocks/>
          </p:cNvCxnSpPr>
          <p:nvPr/>
        </p:nvCxnSpPr>
        <p:spPr>
          <a:xfrm flipH="1" flipV="1">
            <a:off x="3568013" y="2457557"/>
            <a:ext cx="1228557" cy="654906"/>
          </a:xfrm>
          <a:prstGeom prst="line">
            <a:avLst/>
          </a:prstGeom>
          <a:ln w="38100">
            <a:solidFill>
              <a:schemeClr val="tx1">
                <a:lumMod val="90000"/>
                <a:lumOff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C98685F0-8D39-4335-B27C-8DE57EF0453E}"/>
              </a:ext>
            </a:extLst>
          </p:cNvPr>
          <p:cNvCxnSpPr>
            <a:cxnSpLocks/>
          </p:cNvCxnSpPr>
          <p:nvPr/>
        </p:nvCxnSpPr>
        <p:spPr>
          <a:xfrm rot="16200000">
            <a:off x="5490692" y="2395484"/>
            <a:ext cx="0" cy="1421496"/>
          </a:xfrm>
          <a:prstGeom prst="line">
            <a:avLst/>
          </a:prstGeom>
          <a:ln w="38100">
            <a:solidFill>
              <a:schemeClr val="tx1">
                <a:lumMod val="90000"/>
                <a:lumOff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DD51A40C-E82D-4207-9B05-DAFEDD0022C5}"/>
              </a:ext>
            </a:extLst>
          </p:cNvPr>
          <p:cNvCxnSpPr>
            <a:cxnSpLocks/>
          </p:cNvCxnSpPr>
          <p:nvPr/>
        </p:nvCxnSpPr>
        <p:spPr>
          <a:xfrm flipH="1">
            <a:off x="2718398" y="2912724"/>
            <a:ext cx="519725" cy="268661"/>
          </a:xfrm>
          <a:prstGeom prst="line">
            <a:avLst/>
          </a:prstGeom>
          <a:ln w="38100">
            <a:solidFill>
              <a:schemeClr val="tx1">
                <a:lumMod val="90000"/>
                <a:lumOff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FC99BE75-2B3F-4025-BA2B-D430409989AD}"/>
              </a:ext>
            </a:extLst>
          </p:cNvPr>
          <p:cNvCxnSpPr>
            <a:cxnSpLocks/>
          </p:cNvCxnSpPr>
          <p:nvPr/>
        </p:nvCxnSpPr>
        <p:spPr>
          <a:xfrm rot="16200000">
            <a:off x="949723" y="3029581"/>
            <a:ext cx="0" cy="1421496"/>
          </a:xfrm>
          <a:prstGeom prst="line">
            <a:avLst/>
          </a:prstGeom>
          <a:ln w="38100">
            <a:solidFill>
              <a:schemeClr val="tx1">
                <a:lumMod val="90000"/>
                <a:lumOff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26D24017-B7CB-4F0A-A628-D91C82F72182}"/>
              </a:ext>
            </a:extLst>
          </p:cNvPr>
          <p:cNvCxnSpPr>
            <a:cxnSpLocks/>
          </p:cNvCxnSpPr>
          <p:nvPr/>
        </p:nvCxnSpPr>
        <p:spPr>
          <a:xfrm flipH="1" flipV="1">
            <a:off x="3226384" y="2912724"/>
            <a:ext cx="531464" cy="252882"/>
          </a:xfrm>
          <a:prstGeom prst="line">
            <a:avLst/>
          </a:prstGeom>
          <a:ln w="38100">
            <a:solidFill>
              <a:schemeClr val="tx1">
                <a:lumMod val="90000"/>
                <a:lumOff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23F2AE4D-4A1B-49EA-83AF-DF651C019266}"/>
              </a:ext>
            </a:extLst>
          </p:cNvPr>
          <p:cNvGrpSpPr/>
          <p:nvPr/>
        </p:nvGrpSpPr>
        <p:grpSpPr>
          <a:xfrm flipV="1">
            <a:off x="2718398" y="3803631"/>
            <a:ext cx="1039450" cy="274504"/>
            <a:chOff x="4920696" y="3359839"/>
            <a:chExt cx="1210928" cy="291965"/>
          </a:xfrm>
        </p:grpSpPr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9B76CBF2-71B9-48F0-8E83-1969270102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20696" y="3359840"/>
              <a:ext cx="605464" cy="285751"/>
            </a:xfrm>
            <a:prstGeom prst="line">
              <a:avLst/>
            </a:prstGeom>
            <a:ln w="38100">
              <a:solidFill>
                <a:schemeClr val="tx1">
                  <a:lumMod val="90000"/>
                  <a:lumOff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8B11ABBF-FA17-4337-975E-B3B0AE4E132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20696" y="3637516"/>
              <a:ext cx="1210928" cy="8075"/>
            </a:xfrm>
            <a:prstGeom prst="line">
              <a:avLst/>
            </a:prstGeom>
            <a:ln w="38100">
              <a:solidFill>
                <a:schemeClr val="tx1">
                  <a:lumMod val="90000"/>
                  <a:lumOff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8832C611-0F14-458B-B16A-933445A0F84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26160" y="3359839"/>
              <a:ext cx="605464" cy="291965"/>
            </a:xfrm>
            <a:prstGeom prst="line">
              <a:avLst/>
            </a:prstGeom>
            <a:ln w="38100">
              <a:solidFill>
                <a:schemeClr val="tx1">
                  <a:lumMod val="90000"/>
                  <a:lumOff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DE324160-C226-4BC8-B191-1AC60F348810}"/>
              </a:ext>
            </a:extLst>
          </p:cNvPr>
          <p:cNvCxnSpPr>
            <a:cxnSpLocks/>
          </p:cNvCxnSpPr>
          <p:nvPr/>
        </p:nvCxnSpPr>
        <p:spPr>
          <a:xfrm flipH="1" flipV="1">
            <a:off x="1649096" y="3730987"/>
            <a:ext cx="1253445" cy="745445"/>
          </a:xfrm>
          <a:prstGeom prst="line">
            <a:avLst/>
          </a:prstGeom>
          <a:ln w="38100">
            <a:solidFill>
              <a:schemeClr val="tx1">
                <a:lumMod val="90000"/>
                <a:lumOff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8EEA8305-A787-4959-BCCE-C5AC80480AAE}"/>
              </a:ext>
            </a:extLst>
          </p:cNvPr>
          <p:cNvCxnSpPr>
            <a:cxnSpLocks/>
          </p:cNvCxnSpPr>
          <p:nvPr/>
        </p:nvCxnSpPr>
        <p:spPr>
          <a:xfrm>
            <a:off x="2908231" y="4463973"/>
            <a:ext cx="0" cy="1171203"/>
          </a:xfrm>
          <a:prstGeom prst="line">
            <a:avLst/>
          </a:prstGeom>
          <a:ln w="38100">
            <a:solidFill>
              <a:schemeClr val="tx1">
                <a:lumMod val="90000"/>
                <a:lumOff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>
            <a:extLst>
              <a:ext uri="{FF2B5EF4-FFF2-40B4-BE49-F238E27FC236}">
                <a16:creationId xmlns:a16="http://schemas.microsoft.com/office/drawing/2014/main" id="{9B749281-0D37-493D-9C4A-A5C3070FB7E4}"/>
              </a:ext>
            </a:extLst>
          </p:cNvPr>
          <p:cNvCxnSpPr>
            <a:cxnSpLocks/>
          </p:cNvCxnSpPr>
          <p:nvPr/>
        </p:nvCxnSpPr>
        <p:spPr>
          <a:xfrm flipH="1">
            <a:off x="3579387" y="3770377"/>
            <a:ext cx="1228558" cy="706055"/>
          </a:xfrm>
          <a:prstGeom prst="line">
            <a:avLst/>
          </a:prstGeom>
          <a:ln w="38100">
            <a:solidFill>
              <a:schemeClr val="tx1">
                <a:lumMod val="90000"/>
                <a:lumOff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D1E28179-06B6-4246-A972-5E0676249719}"/>
              </a:ext>
            </a:extLst>
          </p:cNvPr>
          <p:cNvCxnSpPr>
            <a:cxnSpLocks/>
          </p:cNvCxnSpPr>
          <p:nvPr/>
        </p:nvCxnSpPr>
        <p:spPr>
          <a:xfrm>
            <a:off x="3590763" y="4463973"/>
            <a:ext cx="0" cy="1171203"/>
          </a:xfrm>
          <a:prstGeom prst="line">
            <a:avLst/>
          </a:prstGeom>
          <a:ln w="38100">
            <a:solidFill>
              <a:schemeClr val="tx1">
                <a:lumMod val="90000"/>
                <a:lumOff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2B16A044-A14D-4193-AF4A-9CF1629188A8}"/>
              </a:ext>
            </a:extLst>
          </p:cNvPr>
          <p:cNvCxnSpPr>
            <a:cxnSpLocks/>
          </p:cNvCxnSpPr>
          <p:nvPr/>
        </p:nvCxnSpPr>
        <p:spPr>
          <a:xfrm rot="16200000">
            <a:off x="5502068" y="3059629"/>
            <a:ext cx="0" cy="1421496"/>
          </a:xfrm>
          <a:prstGeom prst="line">
            <a:avLst/>
          </a:prstGeom>
          <a:ln w="38100">
            <a:solidFill>
              <a:schemeClr val="tx1">
                <a:lumMod val="90000"/>
                <a:lumOff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2" name="Rectangle 171">
                <a:extLst>
                  <a:ext uri="{FF2B5EF4-FFF2-40B4-BE49-F238E27FC236}">
                    <a16:creationId xmlns:a16="http://schemas.microsoft.com/office/drawing/2014/main" id="{9FBB1366-E3A7-472A-BA62-B7F63DD023FE}"/>
                  </a:ext>
                </a:extLst>
              </p:cNvPr>
              <p:cNvSpPr/>
              <p:nvPr/>
            </p:nvSpPr>
            <p:spPr>
              <a:xfrm>
                <a:off x="3504391" y="1658580"/>
                <a:ext cx="751237" cy="4400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𝟖𝟓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72" name="Rectangle 171">
                <a:extLst>
                  <a:ext uri="{FF2B5EF4-FFF2-40B4-BE49-F238E27FC236}">
                    <a16:creationId xmlns:a16="http://schemas.microsoft.com/office/drawing/2014/main" id="{9FBB1366-E3A7-472A-BA62-B7F63DD023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4391" y="1658580"/>
                <a:ext cx="751237" cy="44001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3" name="Rectangle 172">
                <a:extLst>
                  <a:ext uri="{FF2B5EF4-FFF2-40B4-BE49-F238E27FC236}">
                    <a16:creationId xmlns:a16="http://schemas.microsoft.com/office/drawing/2014/main" id="{0C2E6D9F-2489-4452-879E-7B1B29F4246E}"/>
                  </a:ext>
                </a:extLst>
              </p:cNvPr>
              <p:cNvSpPr/>
              <p:nvPr/>
            </p:nvSpPr>
            <p:spPr>
              <a:xfrm>
                <a:off x="5343826" y="2650669"/>
                <a:ext cx="966305" cy="4400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𝟏𝟐𝟎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73" name="Rectangle 172">
                <a:extLst>
                  <a:ext uri="{FF2B5EF4-FFF2-40B4-BE49-F238E27FC236}">
                    <a16:creationId xmlns:a16="http://schemas.microsoft.com/office/drawing/2014/main" id="{0C2E6D9F-2489-4452-879E-7B1B29F424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3826" y="2650669"/>
                <a:ext cx="966305" cy="44001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4" name="Rectangle 173">
                <a:extLst>
                  <a:ext uri="{FF2B5EF4-FFF2-40B4-BE49-F238E27FC236}">
                    <a16:creationId xmlns:a16="http://schemas.microsoft.com/office/drawing/2014/main" id="{BE454394-D731-4599-B4B8-68ABE5334371}"/>
                  </a:ext>
                </a:extLst>
              </p:cNvPr>
              <p:cNvSpPr/>
              <p:nvPr/>
            </p:nvSpPr>
            <p:spPr>
              <a:xfrm>
                <a:off x="3877570" y="4064773"/>
                <a:ext cx="966305" cy="4400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𝟒𝟓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74" name="Rectangle 173">
                <a:extLst>
                  <a:ext uri="{FF2B5EF4-FFF2-40B4-BE49-F238E27FC236}">
                    <a16:creationId xmlns:a16="http://schemas.microsoft.com/office/drawing/2014/main" id="{BE454394-D731-4599-B4B8-68ABE53343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7570" y="4064773"/>
                <a:ext cx="966305" cy="44001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5" name="Rectangle 174">
                <a:extLst>
                  <a:ext uri="{FF2B5EF4-FFF2-40B4-BE49-F238E27FC236}">
                    <a16:creationId xmlns:a16="http://schemas.microsoft.com/office/drawing/2014/main" id="{C104262E-51C8-425E-A3B9-94A9BA3D508F}"/>
                  </a:ext>
                </a:extLst>
              </p:cNvPr>
              <p:cNvSpPr/>
              <p:nvPr/>
            </p:nvSpPr>
            <p:spPr>
              <a:xfrm>
                <a:off x="1539167" y="4063661"/>
                <a:ext cx="966305" cy="4400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𝟕𝟎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75" name="Rectangle 174">
                <a:extLst>
                  <a:ext uri="{FF2B5EF4-FFF2-40B4-BE49-F238E27FC236}">
                    <a16:creationId xmlns:a16="http://schemas.microsoft.com/office/drawing/2014/main" id="{C104262E-51C8-425E-A3B9-94A9BA3D50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9167" y="4063661"/>
                <a:ext cx="966305" cy="44001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6" name="Rectangle 175">
                <a:extLst>
                  <a:ext uri="{FF2B5EF4-FFF2-40B4-BE49-F238E27FC236}">
                    <a16:creationId xmlns:a16="http://schemas.microsoft.com/office/drawing/2014/main" id="{33EA4741-2C9E-4240-940D-58DE41828D2E}"/>
                  </a:ext>
                </a:extLst>
              </p:cNvPr>
              <p:cNvSpPr/>
              <p:nvPr/>
            </p:nvSpPr>
            <p:spPr>
              <a:xfrm>
                <a:off x="3993999" y="2371825"/>
                <a:ext cx="966305" cy="4400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1" i="1" smtClean="0">
                              <a:solidFill>
                                <a:srgbClr val="890E4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1" i="0" smtClean="0">
                              <a:solidFill>
                                <a:srgbClr val="890E4F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IN" sz="2800" b="1" i="0" smtClean="0">
                              <a:solidFill>
                                <a:srgbClr val="890E4F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76" name="Rectangle 175">
                <a:extLst>
                  <a:ext uri="{FF2B5EF4-FFF2-40B4-BE49-F238E27FC236}">
                    <a16:creationId xmlns:a16="http://schemas.microsoft.com/office/drawing/2014/main" id="{33EA4741-2C9E-4240-940D-58DE41828D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3999" y="2371825"/>
                <a:ext cx="966305" cy="440011"/>
              </a:xfrm>
              <a:prstGeom prst="rect">
                <a:avLst/>
              </a:prstGeom>
              <a:blipFill>
                <a:blip r:embed="rId6"/>
                <a:stretch>
                  <a:fillRect b="-416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7" name="Rectangle 176">
                <a:extLst>
                  <a:ext uri="{FF2B5EF4-FFF2-40B4-BE49-F238E27FC236}">
                    <a16:creationId xmlns:a16="http://schemas.microsoft.com/office/drawing/2014/main" id="{FA1150FA-E0AA-4B00-B0AE-0344FB7644DD}"/>
                  </a:ext>
                </a:extLst>
              </p:cNvPr>
              <p:cNvSpPr/>
              <p:nvPr/>
            </p:nvSpPr>
            <p:spPr>
              <a:xfrm>
                <a:off x="1455928" y="2349121"/>
                <a:ext cx="966305" cy="4400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1" i="1" smtClean="0">
                              <a:solidFill>
                                <a:srgbClr val="890E4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1" i="0" smtClean="0">
                              <a:solidFill>
                                <a:srgbClr val="890E4F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IN" sz="2800" b="1" i="0" smtClean="0">
                              <a:solidFill>
                                <a:srgbClr val="890E4F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77" name="Rectangle 176">
                <a:extLst>
                  <a:ext uri="{FF2B5EF4-FFF2-40B4-BE49-F238E27FC236}">
                    <a16:creationId xmlns:a16="http://schemas.microsoft.com/office/drawing/2014/main" id="{FA1150FA-E0AA-4B00-B0AE-0344FB7644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5928" y="2349121"/>
                <a:ext cx="966305" cy="440011"/>
              </a:xfrm>
              <a:prstGeom prst="rect">
                <a:avLst/>
              </a:prstGeom>
              <a:blipFill>
                <a:blip r:embed="rId7"/>
                <a:stretch>
                  <a:fillRect b="-274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8" name="Rectangle 177">
                <a:extLst>
                  <a:ext uri="{FF2B5EF4-FFF2-40B4-BE49-F238E27FC236}">
                    <a16:creationId xmlns:a16="http://schemas.microsoft.com/office/drawing/2014/main" id="{C224605F-A04E-46A5-95FB-B718A8FCBDE7}"/>
                  </a:ext>
                </a:extLst>
              </p:cNvPr>
              <p:cNvSpPr/>
              <p:nvPr/>
            </p:nvSpPr>
            <p:spPr>
              <a:xfrm>
                <a:off x="2829201" y="3355150"/>
                <a:ext cx="966305" cy="4400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1" i="1" smtClean="0">
                              <a:solidFill>
                                <a:srgbClr val="890E4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1" i="0" smtClean="0">
                              <a:solidFill>
                                <a:srgbClr val="890E4F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IN" sz="2800" b="1" i="0" smtClean="0">
                              <a:solidFill>
                                <a:srgbClr val="890E4F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78" name="Rectangle 177">
                <a:extLst>
                  <a:ext uri="{FF2B5EF4-FFF2-40B4-BE49-F238E27FC236}">
                    <a16:creationId xmlns:a16="http://schemas.microsoft.com/office/drawing/2014/main" id="{C224605F-A04E-46A5-95FB-B718A8FCBD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9201" y="3355150"/>
                <a:ext cx="966305" cy="440011"/>
              </a:xfrm>
              <a:prstGeom prst="rect">
                <a:avLst/>
              </a:prstGeom>
              <a:blipFill>
                <a:blip r:embed="rId8"/>
                <a:stretch>
                  <a:fillRect b="-411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9" name="Rectangle 178">
                <a:extLst>
                  <a:ext uri="{FF2B5EF4-FFF2-40B4-BE49-F238E27FC236}">
                    <a16:creationId xmlns:a16="http://schemas.microsoft.com/office/drawing/2014/main" id="{C97A6C38-0492-45CA-9644-BFF3CA0AE32E}"/>
                  </a:ext>
                </a:extLst>
              </p:cNvPr>
              <p:cNvSpPr/>
              <p:nvPr/>
            </p:nvSpPr>
            <p:spPr>
              <a:xfrm>
                <a:off x="378402" y="2569126"/>
                <a:ext cx="966305" cy="4400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1" i="1" smtClean="0">
                              <a:solidFill>
                                <a:srgbClr val="890E4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1" i="0" smtClean="0">
                              <a:solidFill>
                                <a:srgbClr val="890E4F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IN" sz="2800" b="1" i="0" smtClean="0">
                              <a:solidFill>
                                <a:srgbClr val="890E4F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79" name="Rectangle 178">
                <a:extLst>
                  <a:ext uri="{FF2B5EF4-FFF2-40B4-BE49-F238E27FC236}">
                    <a16:creationId xmlns:a16="http://schemas.microsoft.com/office/drawing/2014/main" id="{C97A6C38-0492-45CA-9644-BFF3CA0AE3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402" y="2569126"/>
                <a:ext cx="966305" cy="440011"/>
              </a:xfrm>
              <a:prstGeom prst="rect">
                <a:avLst/>
              </a:prstGeom>
              <a:blipFill>
                <a:blip r:embed="rId9"/>
                <a:stretch>
                  <a:fillRect b="-274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0" name="Rectangle 179">
                <a:extLst>
                  <a:ext uri="{FF2B5EF4-FFF2-40B4-BE49-F238E27FC236}">
                    <a16:creationId xmlns:a16="http://schemas.microsoft.com/office/drawing/2014/main" id="{30AF8D26-9593-4F82-B6E7-175835BF1AC5}"/>
                  </a:ext>
                </a:extLst>
              </p:cNvPr>
              <p:cNvSpPr/>
              <p:nvPr/>
            </p:nvSpPr>
            <p:spPr>
              <a:xfrm>
                <a:off x="3400483" y="4977472"/>
                <a:ext cx="966305" cy="4400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1" i="1" smtClean="0">
                              <a:solidFill>
                                <a:srgbClr val="890E4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1" i="0" smtClean="0">
                              <a:solidFill>
                                <a:srgbClr val="890E4F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IN" sz="2800" b="1" i="0" smtClean="0">
                              <a:solidFill>
                                <a:srgbClr val="890E4F"/>
                              </a:solidFill>
                              <a:latin typeface="Cambria Math" panose="02040503050406030204" pitchFamily="18" charset="0"/>
                            </a:rPr>
                            <m:t>𝟓</m:t>
                          </m:r>
                        </m:sub>
                      </m:sSub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80" name="Rectangle 179">
                <a:extLst>
                  <a:ext uri="{FF2B5EF4-FFF2-40B4-BE49-F238E27FC236}">
                    <a16:creationId xmlns:a16="http://schemas.microsoft.com/office/drawing/2014/main" id="{30AF8D26-9593-4F82-B6E7-175835BF1A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0483" y="4977472"/>
                <a:ext cx="966305" cy="440011"/>
              </a:xfrm>
              <a:prstGeom prst="rect">
                <a:avLst/>
              </a:prstGeom>
              <a:blipFill>
                <a:blip r:embed="rId10"/>
                <a:stretch>
                  <a:fillRect b="-416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4" name="Rectangle 183">
                <a:extLst>
                  <a:ext uri="{FF2B5EF4-FFF2-40B4-BE49-F238E27FC236}">
                    <a16:creationId xmlns:a16="http://schemas.microsoft.com/office/drawing/2014/main" id="{49183C1D-91C9-4F4F-A837-3914A94F888B}"/>
                  </a:ext>
                </a:extLst>
              </p:cNvPr>
              <p:cNvSpPr/>
              <p:nvPr/>
            </p:nvSpPr>
            <p:spPr>
              <a:xfrm>
                <a:off x="373198" y="2572530"/>
                <a:ext cx="966305" cy="4400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1" i="1" smtClean="0">
                              <a:solidFill>
                                <a:srgbClr val="890E4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1" i="0" smtClean="0">
                              <a:solidFill>
                                <a:srgbClr val="890E4F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IN" sz="2800" b="1" i="0" smtClean="0">
                              <a:solidFill>
                                <a:srgbClr val="890E4F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84" name="Rectangle 183">
                <a:extLst>
                  <a:ext uri="{FF2B5EF4-FFF2-40B4-BE49-F238E27FC236}">
                    <a16:creationId xmlns:a16="http://schemas.microsoft.com/office/drawing/2014/main" id="{49183C1D-91C9-4F4F-A837-3914A94F88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198" y="2572530"/>
                <a:ext cx="966305" cy="440011"/>
              </a:xfrm>
              <a:prstGeom prst="rect">
                <a:avLst/>
              </a:prstGeom>
              <a:blipFill>
                <a:blip r:embed="rId11"/>
                <a:stretch>
                  <a:fillRect b="-416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1" name="Rectangle 190">
                <a:extLst>
                  <a:ext uri="{FF2B5EF4-FFF2-40B4-BE49-F238E27FC236}">
                    <a16:creationId xmlns:a16="http://schemas.microsoft.com/office/drawing/2014/main" id="{FFC10BE7-1320-4366-AB93-240D79B4F492}"/>
                  </a:ext>
                </a:extLst>
              </p:cNvPr>
              <p:cNvSpPr/>
              <p:nvPr/>
            </p:nvSpPr>
            <p:spPr>
              <a:xfrm>
                <a:off x="1461020" y="2349120"/>
                <a:ext cx="966305" cy="4400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1" i="1" smtClean="0">
                              <a:solidFill>
                                <a:srgbClr val="890E4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1" i="0" smtClean="0">
                              <a:solidFill>
                                <a:srgbClr val="890E4F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IN" sz="2800" b="1" i="0" smtClean="0">
                              <a:solidFill>
                                <a:srgbClr val="890E4F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91" name="Rectangle 190">
                <a:extLst>
                  <a:ext uri="{FF2B5EF4-FFF2-40B4-BE49-F238E27FC236}">
                    <a16:creationId xmlns:a16="http://schemas.microsoft.com/office/drawing/2014/main" id="{FFC10BE7-1320-4366-AB93-240D79B4F4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1020" y="2349120"/>
                <a:ext cx="966305" cy="440011"/>
              </a:xfrm>
              <a:prstGeom prst="rect">
                <a:avLst/>
              </a:prstGeom>
              <a:blipFill>
                <a:blip r:embed="rId12"/>
                <a:stretch>
                  <a:fillRect b="-274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1" name="Rectangle 200">
                <a:extLst>
                  <a:ext uri="{FF2B5EF4-FFF2-40B4-BE49-F238E27FC236}">
                    <a16:creationId xmlns:a16="http://schemas.microsoft.com/office/drawing/2014/main" id="{7D6279D4-E45A-4F80-982D-D6E876462C01}"/>
                  </a:ext>
                </a:extLst>
              </p:cNvPr>
              <p:cNvSpPr/>
              <p:nvPr/>
            </p:nvSpPr>
            <p:spPr>
              <a:xfrm>
                <a:off x="2829200" y="3356794"/>
                <a:ext cx="966305" cy="4400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1" i="1" smtClean="0">
                              <a:solidFill>
                                <a:srgbClr val="890E4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1" i="0" smtClean="0">
                              <a:solidFill>
                                <a:srgbClr val="890E4F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IN" sz="2800" b="1" i="0" smtClean="0">
                              <a:solidFill>
                                <a:srgbClr val="890E4F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01" name="Rectangle 200">
                <a:extLst>
                  <a:ext uri="{FF2B5EF4-FFF2-40B4-BE49-F238E27FC236}">
                    <a16:creationId xmlns:a16="http://schemas.microsoft.com/office/drawing/2014/main" id="{7D6279D4-E45A-4F80-982D-D6E876462C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9200" y="3356794"/>
                <a:ext cx="966305" cy="440011"/>
              </a:xfrm>
              <a:prstGeom prst="rect">
                <a:avLst/>
              </a:prstGeom>
              <a:blipFill>
                <a:blip r:embed="rId13"/>
                <a:stretch>
                  <a:fillRect b="-416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8" name="Rectangle 207">
            <a:extLst>
              <a:ext uri="{FF2B5EF4-FFF2-40B4-BE49-F238E27FC236}">
                <a16:creationId xmlns:a16="http://schemas.microsoft.com/office/drawing/2014/main" id="{24B2AB2F-B482-43A4-954C-0B61D6B32AF8}"/>
              </a:ext>
            </a:extLst>
          </p:cNvPr>
          <p:cNvSpPr/>
          <p:nvPr/>
        </p:nvSpPr>
        <p:spPr>
          <a:xfrm>
            <a:off x="6310131" y="782832"/>
            <a:ext cx="1447146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IN" sz="2800" b="1" dirty="0">
                <a:solidFill>
                  <a:srgbClr val="002060"/>
                </a:solidFill>
              </a:rPr>
              <a:t>Solution</a:t>
            </a:r>
            <a:r>
              <a:rPr lang="en-IN" sz="2800" b="0" dirty="0">
                <a:solidFill>
                  <a:srgbClr val="002060"/>
                </a:solidFill>
              </a:rPr>
              <a:t>:</a:t>
            </a:r>
            <a:endParaRPr lang="en-IN" sz="2800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EC31B43F-FF7A-4D70-A406-B028840AC04B}"/>
                  </a:ext>
                </a:extLst>
              </p:cNvPr>
              <p:cNvSpPr/>
              <p:nvPr/>
            </p:nvSpPr>
            <p:spPr>
              <a:xfrm>
                <a:off x="7757277" y="758375"/>
                <a:ext cx="2068366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75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EC31B43F-FF7A-4D70-A406-B028840AC0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7277" y="758375"/>
                <a:ext cx="2068366" cy="46800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1F999AFE-ADA9-44BE-8334-A18C3319E59E}"/>
                  </a:ext>
                </a:extLst>
              </p:cNvPr>
              <p:cNvSpPr/>
              <p:nvPr/>
            </p:nvSpPr>
            <p:spPr>
              <a:xfrm>
                <a:off x="9825643" y="733918"/>
                <a:ext cx="2068366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IN" sz="28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=10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IN" sz="280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IN" sz="2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t</m:t>
                    </m:r>
                  </m:oMath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1F999AFE-ADA9-44BE-8334-A18C3319E5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25643" y="733918"/>
                <a:ext cx="2068366" cy="46800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50CCD4BE-C4AC-4366-9D79-1AAB926939FA}"/>
                  </a:ext>
                </a:extLst>
              </p:cNvPr>
              <p:cNvSpPr/>
              <p:nvPr/>
            </p:nvSpPr>
            <p:spPr>
              <a:xfrm>
                <a:off x="7685977" y="1248750"/>
                <a:ext cx="1325016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50CCD4BE-C4AC-4366-9D79-1AAB926939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5977" y="1248750"/>
                <a:ext cx="1325016" cy="46800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55AF02C4-0B11-4F3C-B15E-07AABAE1D0DE}"/>
                  </a:ext>
                </a:extLst>
              </p:cNvPr>
              <p:cNvSpPr/>
              <p:nvPr/>
            </p:nvSpPr>
            <p:spPr>
              <a:xfrm>
                <a:off x="10386839" y="1224156"/>
                <a:ext cx="1449614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=25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55AF02C4-0B11-4F3C-B15E-07AABAE1D0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86839" y="1224156"/>
                <a:ext cx="1449614" cy="46800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EF615414-2A1B-4F01-BD98-3DD9E3146CA7}"/>
                  </a:ext>
                </a:extLst>
              </p:cNvPr>
              <p:cNvSpPr/>
              <p:nvPr/>
            </p:nvSpPr>
            <p:spPr>
              <a:xfrm>
                <a:off x="8853083" y="1236453"/>
                <a:ext cx="1610037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=60,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EF615414-2A1B-4F01-BD98-3DD9E3146C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3083" y="1236453"/>
                <a:ext cx="1610037" cy="46800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66C8C6E3-D027-499F-92A7-33D5C03D253D}"/>
                  </a:ext>
                </a:extLst>
              </p:cNvPr>
              <p:cNvSpPr/>
              <p:nvPr/>
            </p:nvSpPr>
            <p:spPr>
              <a:xfrm>
                <a:off x="7751824" y="3788326"/>
                <a:ext cx="3412113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75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−80=−5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66C8C6E3-D027-499F-92A7-33D5C03D25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1824" y="3788326"/>
                <a:ext cx="3412113" cy="46800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A46CC2A5-53E0-47D0-887F-17A153101B40}"/>
                  </a:ext>
                </a:extLst>
              </p:cNvPr>
              <p:cNvSpPr/>
              <p:nvPr/>
            </p:nvSpPr>
            <p:spPr>
              <a:xfrm>
                <a:off x="9010993" y="1662442"/>
                <a:ext cx="2288130" cy="5623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0≤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≤75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A46CC2A5-53E0-47D0-887F-17A153101B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0993" y="1662442"/>
                <a:ext cx="2288130" cy="56231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FB0DF305-2CC2-4422-9D50-69AF7A39C158}"/>
                  </a:ext>
                </a:extLst>
              </p:cNvPr>
              <p:cNvSpPr/>
              <p:nvPr/>
            </p:nvSpPr>
            <p:spPr>
              <a:xfrm>
                <a:off x="8647153" y="2243939"/>
                <a:ext cx="1325016" cy="983663"/>
              </a:xfrm>
              <a:prstGeom prst="round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sz="28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𝐭</m:t>
                      </m:r>
                      <m:r>
                        <a:rPr lang="en-IN" sz="28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FB0DF305-2CC2-4422-9D50-69AF7A39C1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47153" y="2243939"/>
                <a:ext cx="1325016" cy="983663"/>
              </a:xfrm>
              <a:prstGeom prst="round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6CE82DD4-FC2A-4946-891E-06F49A3B1307}"/>
                  </a:ext>
                </a:extLst>
              </p:cNvPr>
              <p:cNvSpPr/>
              <p:nvPr/>
            </p:nvSpPr>
            <p:spPr>
              <a:xfrm>
                <a:off x="9182368" y="1658580"/>
                <a:ext cx="1385586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IN" sz="2800" b="0" dirty="0">
                    <a:solidFill>
                      <a:srgbClr val="002060"/>
                    </a:solidFill>
                  </a:rPr>
                  <a:t>,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t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∈ 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6CE82DD4-FC2A-4946-891E-06F49A3B13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2368" y="1658580"/>
                <a:ext cx="1385586" cy="468000"/>
              </a:xfrm>
              <a:prstGeom prst="rect">
                <a:avLst/>
              </a:prstGeom>
              <a:blipFill>
                <a:blip r:embed="rId22"/>
                <a:stretch>
                  <a:fillRect l="-8772" t="-12987" b="-4675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5F1E0DAB-6E34-4310-80BC-D7E0A4F4AF52}"/>
                  </a:ext>
                </a:extLst>
              </p:cNvPr>
              <p:cNvSpPr txBox="1"/>
              <p:nvPr/>
            </p:nvSpPr>
            <p:spPr>
              <a:xfrm>
                <a:off x="9273930" y="2257750"/>
                <a:ext cx="491867" cy="8989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IN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5F1E0DAB-6E34-4310-80BC-D7E0A4F4AF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3930" y="2257750"/>
                <a:ext cx="491867" cy="898964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5" name="Right Arrow 3">
            <a:extLst>
              <a:ext uri="{FF2B5EF4-FFF2-40B4-BE49-F238E27FC236}">
                <a16:creationId xmlns:a16="http://schemas.microsoft.com/office/drawing/2014/main" id="{09F56A5C-35D3-4543-AF21-EA39007A6035}"/>
              </a:ext>
            </a:extLst>
          </p:cNvPr>
          <p:cNvSpPr/>
          <p:nvPr/>
        </p:nvSpPr>
        <p:spPr>
          <a:xfrm rot="5400000" flipV="1">
            <a:off x="8973042" y="3389483"/>
            <a:ext cx="601777" cy="278084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endParaRPr lang="en-IN" sz="2800">
              <a:solidFill>
                <a:schemeClr val="bg1"/>
              </a:solidFill>
            </a:endParaRP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1545CF4F-9E2D-464A-B096-74D42EC487E8}"/>
              </a:ext>
            </a:extLst>
          </p:cNvPr>
          <p:cNvSpPr/>
          <p:nvPr/>
        </p:nvSpPr>
        <p:spPr>
          <a:xfrm>
            <a:off x="7246002" y="3754791"/>
            <a:ext cx="4824198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IN" sz="2800" dirty="0">
                <a:solidFill>
                  <a:srgbClr val="002060"/>
                </a:solidFill>
              </a:rPr>
              <a:t>Fractional value is not possible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151E8291-9666-4148-9FE0-34F2675CEA82}"/>
                  </a:ext>
                </a:extLst>
              </p:cNvPr>
              <p:cNvSpPr txBox="1"/>
              <p:nvPr/>
            </p:nvSpPr>
            <p:spPr>
              <a:xfrm>
                <a:off x="9283401" y="2457447"/>
                <a:ext cx="61827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IN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IN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151E8291-9666-4148-9FE0-34F2675CEA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83401" y="2457447"/>
                <a:ext cx="618273" cy="523220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8" name="Rectangle 87">
            <a:extLst>
              <a:ext uri="{FF2B5EF4-FFF2-40B4-BE49-F238E27FC236}">
                <a16:creationId xmlns:a16="http://schemas.microsoft.com/office/drawing/2014/main" id="{79ABDC50-D39B-47F7-ADA1-6468962F9291}"/>
              </a:ext>
            </a:extLst>
          </p:cNvPr>
          <p:cNvSpPr/>
          <p:nvPr/>
        </p:nvSpPr>
        <p:spPr>
          <a:xfrm>
            <a:off x="7246002" y="3761160"/>
            <a:ext cx="4824198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IN" sz="2800" dirty="0">
                <a:solidFill>
                  <a:srgbClr val="002060"/>
                </a:solidFill>
              </a:rPr>
              <a:t>On a one-way street, traffic can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6A70EBAC-2F3B-4CD8-B327-9A50455AA0BD}"/>
              </a:ext>
            </a:extLst>
          </p:cNvPr>
          <p:cNvSpPr/>
          <p:nvPr/>
        </p:nvSpPr>
        <p:spPr>
          <a:xfrm>
            <a:off x="7246002" y="4139194"/>
            <a:ext cx="4824198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IN" sz="2800" dirty="0">
                <a:solidFill>
                  <a:srgbClr val="002060"/>
                </a:solidFill>
              </a:rPr>
              <a:t>flow in one direction.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50BFF949-7A92-4548-9F69-A76F51886FB5}"/>
                  </a:ext>
                </a:extLst>
              </p:cNvPr>
              <p:cNvSpPr txBox="1"/>
              <p:nvPr/>
            </p:nvSpPr>
            <p:spPr>
              <a:xfrm>
                <a:off x="9307125" y="2475809"/>
                <a:ext cx="61827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IN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𝟖𝟎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50BFF949-7A92-4548-9F69-A76F51886F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7125" y="2475809"/>
                <a:ext cx="618273" cy="523220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1" name="Right Arrow 3">
            <a:extLst>
              <a:ext uri="{FF2B5EF4-FFF2-40B4-BE49-F238E27FC236}">
                <a16:creationId xmlns:a16="http://schemas.microsoft.com/office/drawing/2014/main" id="{87479D59-836E-4E8F-9F8C-E0201B7DCBF8}"/>
              </a:ext>
            </a:extLst>
          </p:cNvPr>
          <p:cNvSpPr/>
          <p:nvPr/>
        </p:nvSpPr>
        <p:spPr>
          <a:xfrm rot="16200000" flipV="1">
            <a:off x="563567" y="2239556"/>
            <a:ext cx="601777" cy="278084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endParaRPr lang="en-IN" sz="280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Rectangle: Rounded Corners 91">
                <a:extLst>
                  <a:ext uri="{FF2B5EF4-FFF2-40B4-BE49-F238E27FC236}">
                    <a16:creationId xmlns:a16="http://schemas.microsoft.com/office/drawing/2014/main" id="{E1C89442-9659-4DAF-81FD-152F685C24EA}"/>
                  </a:ext>
                </a:extLst>
              </p:cNvPr>
              <p:cNvSpPr/>
              <p:nvPr/>
            </p:nvSpPr>
            <p:spPr>
              <a:xfrm>
                <a:off x="467756" y="1349025"/>
                <a:ext cx="810521" cy="713534"/>
              </a:xfrm>
              <a:prstGeom prst="roundRect">
                <a:avLst/>
              </a:prstGeom>
              <a:solidFill>
                <a:schemeClr val="accent3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sz="28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𝟔𝟎</m:t>
                      </m:r>
                    </m:oMath>
                  </m:oMathPara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2" name="Rectangle: Rounded Corners 91">
                <a:extLst>
                  <a:ext uri="{FF2B5EF4-FFF2-40B4-BE49-F238E27FC236}">
                    <a16:creationId xmlns:a16="http://schemas.microsoft.com/office/drawing/2014/main" id="{E1C89442-9659-4DAF-81FD-152F685C24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756" y="1349025"/>
                <a:ext cx="810521" cy="713534"/>
              </a:xfrm>
              <a:prstGeom prst="round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D7861671-9F27-4CD4-9D40-20A4A23F99E1}"/>
                  </a:ext>
                </a:extLst>
              </p:cNvPr>
              <p:cNvSpPr/>
              <p:nvPr/>
            </p:nvSpPr>
            <p:spPr>
              <a:xfrm>
                <a:off x="7246002" y="2241809"/>
                <a:ext cx="4440399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IN" sz="2800" dirty="0">
                    <a:solidFill>
                      <a:srgbClr val="002060"/>
                    </a:solidFill>
                  </a:rPr>
                  <a:t>For No Solution, take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=65</m:t>
                    </m:r>
                  </m:oMath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D7861671-9F27-4CD4-9D40-20A4A23F99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6002" y="2241809"/>
                <a:ext cx="4440399" cy="468000"/>
              </a:xfrm>
              <a:prstGeom prst="rect">
                <a:avLst/>
              </a:prstGeom>
              <a:blipFill>
                <a:blip r:embed="rId27"/>
                <a:stretch>
                  <a:fillRect l="-2885" t="-14286" b="-4675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4" name="Right Arrow 3">
            <a:extLst>
              <a:ext uri="{FF2B5EF4-FFF2-40B4-BE49-F238E27FC236}">
                <a16:creationId xmlns:a16="http://schemas.microsoft.com/office/drawing/2014/main" id="{E2141EF1-C54B-4904-968D-E01E237D2164}"/>
              </a:ext>
            </a:extLst>
          </p:cNvPr>
          <p:cNvSpPr/>
          <p:nvPr/>
        </p:nvSpPr>
        <p:spPr>
          <a:xfrm flipV="1">
            <a:off x="6615564" y="2300526"/>
            <a:ext cx="576777" cy="394349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endParaRPr lang="en-IN" sz="2800">
              <a:solidFill>
                <a:schemeClr val="bg1"/>
              </a:solidFill>
            </a:endParaRPr>
          </a:p>
        </p:txBody>
      </p:sp>
      <p:sp>
        <p:nvSpPr>
          <p:cNvPr id="95" name="Right Arrow 3">
            <a:extLst>
              <a:ext uri="{FF2B5EF4-FFF2-40B4-BE49-F238E27FC236}">
                <a16:creationId xmlns:a16="http://schemas.microsoft.com/office/drawing/2014/main" id="{01EA48C0-E005-4653-9078-BAFA6B73FC3C}"/>
              </a:ext>
            </a:extLst>
          </p:cNvPr>
          <p:cNvSpPr/>
          <p:nvPr/>
        </p:nvSpPr>
        <p:spPr>
          <a:xfrm rot="18716372" flipV="1">
            <a:off x="4422721" y="2141666"/>
            <a:ext cx="601777" cy="278084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endParaRPr lang="en-IN" sz="280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Rectangle: Rounded Corners 95">
                <a:extLst>
                  <a:ext uri="{FF2B5EF4-FFF2-40B4-BE49-F238E27FC236}">
                    <a16:creationId xmlns:a16="http://schemas.microsoft.com/office/drawing/2014/main" id="{B15699E2-766F-4424-9695-7492BF6C50D8}"/>
                  </a:ext>
                </a:extLst>
              </p:cNvPr>
              <p:cNvSpPr/>
              <p:nvPr/>
            </p:nvSpPr>
            <p:spPr>
              <a:xfrm>
                <a:off x="4387473" y="1268996"/>
                <a:ext cx="1325016" cy="713534"/>
              </a:xfrm>
              <a:prstGeom prst="roundRect">
                <a:avLst/>
              </a:prstGeom>
              <a:solidFill>
                <a:schemeClr val="accent3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sz="28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𝟕𝟓</m:t>
                      </m:r>
                      <m:r>
                        <a:rPr lang="en-IN" sz="28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IN" sz="28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𝐭</m:t>
                      </m:r>
                    </m:oMath>
                  </m:oMathPara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6" name="Rectangle: Rounded Corners 95">
                <a:extLst>
                  <a:ext uri="{FF2B5EF4-FFF2-40B4-BE49-F238E27FC236}">
                    <a16:creationId xmlns:a16="http://schemas.microsoft.com/office/drawing/2014/main" id="{B15699E2-766F-4424-9695-7492BF6C50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7473" y="1268996"/>
                <a:ext cx="1325016" cy="713534"/>
              </a:xfrm>
              <a:prstGeom prst="round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7" name="Right Arrow 3">
            <a:extLst>
              <a:ext uri="{FF2B5EF4-FFF2-40B4-BE49-F238E27FC236}">
                <a16:creationId xmlns:a16="http://schemas.microsoft.com/office/drawing/2014/main" id="{BA9D538F-03C7-4791-8C21-178D3DBB9D3C}"/>
              </a:ext>
            </a:extLst>
          </p:cNvPr>
          <p:cNvSpPr/>
          <p:nvPr/>
        </p:nvSpPr>
        <p:spPr>
          <a:xfrm flipV="1">
            <a:off x="4153892" y="5126037"/>
            <a:ext cx="601777" cy="278084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endParaRPr lang="en-IN" sz="280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Rectangle: Rounded Corners 97">
                <a:extLst>
                  <a:ext uri="{FF2B5EF4-FFF2-40B4-BE49-F238E27FC236}">
                    <a16:creationId xmlns:a16="http://schemas.microsoft.com/office/drawing/2014/main" id="{BFDDC6C4-67B7-4780-97EA-5C247A26EE54}"/>
                  </a:ext>
                </a:extLst>
              </p:cNvPr>
              <p:cNvSpPr/>
              <p:nvPr/>
            </p:nvSpPr>
            <p:spPr>
              <a:xfrm>
                <a:off x="4843875" y="4889398"/>
                <a:ext cx="843093" cy="713534"/>
              </a:xfrm>
              <a:prstGeom prst="roundRect">
                <a:avLst/>
              </a:prstGeom>
              <a:solidFill>
                <a:schemeClr val="accent3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sz="28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𝟐𝟓</m:t>
                      </m:r>
                    </m:oMath>
                  </m:oMathPara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8" name="Rectangle: Rounded Corners 97">
                <a:extLst>
                  <a:ext uri="{FF2B5EF4-FFF2-40B4-BE49-F238E27FC236}">
                    <a16:creationId xmlns:a16="http://schemas.microsoft.com/office/drawing/2014/main" id="{BFDDC6C4-67B7-4780-97EA-5C247A26EE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3875" y="4889398"/>
                <a:ext cx="843093" cy="713534"/>
              </a:xfrm>
              <a:prstGeom prst="round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9" name="Right Arrow 3">
            <a:extLst>
              <a:ext uri="{FF2B5EF4-FFF2-40B4-BE49-F238E27FC236}">
                <a16:creationId xmlns:a16="http://schemas.microsoft.com/office/drawing/2014/main" id="{7CCC4076-D644-47DC-93E4-89627E38A8F8}"/>
              </a:ext>
            </a:extLst>
          </p:cNvPr>
          <p:cNvSpPr/>
          <p:nvPr/>
        </p:nvSpPr>
        <p:spPr>
          <a:xfrm rot="16927184" flipV="1">
            <a:off x="1796707" y="2009733"/>
            <a:ext cx="601777" cy="278084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endParaRPr lang="en-IN" sz="280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Rectangle: Rounded Corners 99">
                <a:extLst>
                  <a:ext uri="{FF2B5EF4-FFF2-40B4-BE49-F238E27FC236}">
                    <a16:creationId xmlns:a16="http://schemas.microsoft.com/office/drawing/2014/main" id="{4F2FCB83-8A15-4BF7-A25C-BBBFAF34342A}"/>
                  </a:ext>
                </a:extLst>
              </p:cNvPr>
              <p:cNvSpPr/>
              <p:nvPr/>
            </p:nvSpPr>
            <p:spPr>
              <a:xfrm>
                <a:off x="1418148" y="1068640"/>
                <a:ext cx="1365830" cy="713534"/>
              </a:xfrm>
              <a:prstGeom prst="roundRect">
                <a:avLst/>
              </a:prstGeom>
              <a:solidFill>
                <a:schemeClr val="accent3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sz="28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IN" sz="28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N" sz="28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𝐭</m:t>
                      </m:r>
                    </m:oMath>
                  </m:oMathPara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00" name="Rectangle: Rounded Corners 99">
                <a:extLst>
                  <a:ext uri="{FF2B5EF4-FFF2-40B4-BE49-F238E27FC236}">
                    <a16:creationId xmlns:a16="http://schemas.microsoft.com/office/drawing/2014/main" id="{4F2FCB83-8A15-4BF7-A25C-BBBFAF3434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8148" y="1068640"/>
                <a:ext cx="1365830" cy="713534"/>
              </a:xfrm>
              <a:prstGeom prst="round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2" name="Right Arrow 3">
            <a:extLst>
              <a:ext uri="{FF2B5EF4-FFF2-40B4-BE49-F238E27FC236}">
                <a16:creationId xmlns:a16="http://schemas.microsoft.com/office/drawing/2014/main" id="{CF57C7AA-6A5E-4EEE-A394-ECFA67DC2960}"/>
              </a:ext>
            </a:extLst>
          </p:cNvPr>
          <p:cNvSpPr/>
          <p:nvPr/>
        </p:nvSpPr>
        <p:spPr>
          <a:xfrm rot="21041595" flipV="1">
            <a:off x="3494616" y="3466586"/>
            <a:ext cx="601777" cy="278084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endParaRPr lang="en-IN" sz="280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Rectangle: Rounded Corners 102">
                <a:extLst>
                  <a:ext uri="{FF2B5EF4-FFF2-40B4-BE49-F238E27FC236}">
                    <a16:creationId xmlns:a16="http://schemas.microsoft.com/office/drawing/2014/main" id="{9D814F4D-F511-49FC-A02C-1E19AFEAFF7F}"/>
                  </a:ext>
                </a:extLst>
              </p:cNvPr>
              <p:cNvSpPr/>
              <p:nvPr/>
            </p:nvSpPr>
            <p:spPr>
              <a:xfrm>
                <a:off x="4171514" y="3262987"/>
                <a:ext cx="504810" cy="468000"/>
              </a:xfrm>
              <a:prstGeom prst="roundRect">
                <a:avLst/>
              </a:prstGeom>
              <a:solidFill>
                <a:schemeClr val="accent3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sz="28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𝐭</m:t>
                      </m:r>
                    </m:oMath>
                  </m:oMathPara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03" name="Rectangle: Rounded Corners 102">
                <a:extLst>
                  <a:ext uri="{FF2B5EF4-FFF2-40B4-BE49-F238E27FC236}">
                    <a16:creationId xmlns:a16="http://schemas.microsoft.com/office/drawing/2014/main" id="{9D814F4D-F511-49FC-A02C-1E19AFEAFF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1514" y="3262987"/>
                <a:ext cx="504810" cy="468000"/>
              </a:xfrm>
              <a:prstGeom prst="round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09150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9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00"/>
                            </p:stCondLst>
                            <p:childTnLst>
                              <p:par>
                                <p:cTn id="8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000"/>
                            </p:stCondLst>
                            <p:childTnLst>
                              <p:par>
                                <p:cTn id="9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2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2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8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500"/>
                            </p:stCondLst>
                            <p:childTnLst>
                              <p:par>
                                <p:cTn id="1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2"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/>
      <p:bldP spid="76" grpId="1"/>
      <p:bldP spid="77" grpId="0"/>
      <p:bldP spid="3" grpId="0" animBg="1"/>
      <p:bldP spid="3" grpId="1" animBg="1"/>
      <p:bldP spid="82" grpId="0"/>
      <p:bldP spid="82" grpId="1"/>
      <p:bldP spid="84" grpId="0"/>
      <p:bldP spid="84" grpId="1"/>
      <p:bldP spid="85" grpId="0" animBg="1"/>
      <p:bldP spid="85" grpId="1" animBg="1"/>
      <p:bldP spid="86" grpId="0"/>
      <p:bldP spid="86" grpId="1"/>
      <p:bldP spid="87" grpId="0"/>
      <p:bldP spid="87" grpId="1"/>
      <p:bldP spid="88" grpId="0"/>
      <p:bldP spid="88" grpId="1"/>
      <p:bldP spid="89" grpId="0"/>
      <p:bldP spid="89" grpId="1"/>
      <p:bldP spid="90" grpId="0"/>
      <p:bldP spid="90" grpId="1"/>
      <p:bldP spid="91" grpId="0" animBg="1"/>
      <p:bldP spid="92" grpId="0" animBg="1"/>
      <p:bldP spid="93" grpId="0"/>
      <p:bldP spid="94" grpId="0" animBg="1"/>
      <p:bldP spid="95" grpId="0" animBg="1"/>
      <p:bldP spid="96" grpId="0" animBg="1"/>
      <p:bldP spid="97" grpId="0" animBg="1"/>
      <p:bldP spid="98" grpId="0" animBg="1"/>
      <p:bldP spid="99" grpId="0" animBg="1"/>
      <p:bldP spid="100" grpId="0" animBg="1"/>
      <p:bldP spid="102" grpId="0" animBg="1"/>
      <p:bldP spid="103" grpId="0" animBg="1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DE3CF9F-8EE8-4E22-9B28-4B3FBAEA4D67}"/>
              </a:ext>
            </a:extLst>
          </p:cNvPr>
          <p:cNvSpPr txBox="1">
            <a:spLocks/>
          </p:cNvSpPr>
          <p:nvPr/>
        </p:nvSpPr>
        <p:spPr>
          <a:xfrm>
            <a:off x="1934900" y="2498502"/>
            <a:ext cx="8406837" cy="1876091"/>
          </a:xfrm>
          <a:prstGeom prst="doubleWave">
            <a:avLst>
              <a:gd name="adj1" fmla="val 6250"/>
              <a:gd name="adj2" fmla="val 0"/>
            </a:avLst>
          </a:prstGeom>
          <a:solidFill>
            <a:schemeClr val="accent5"/>
          </a:solidFill>
          <a:ln>
            <a:noFill/>
          </a:ln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5400" b="1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779C31-C930-4291-8068-40C1A8C52F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5268686"/>
            <a:ext cx="1741714" cy="158931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69E1F07-4502-43AC-927D-E2E57934E7E3}"/>
              </a:ext>
            </a:extLst>
          </p:cNvPr>
          <p:cNvSpPr txBox="1"/>
          <p:nvPr/>
        </p:nvSpPr>
        <p:spPr>
          <a:xfrm>
            <a:off x="2366494" y="3075057"/>
            <a:ext cx="217974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000" b="1" dirty="0"/>
              <a:t>Method:3</a:t>
            </a:r>
            <a:endParaRPr lang="en-IN" sz="4000" dirty="0"/>
          </a:p>
        </p:txBody>
      </p:sp>
      <p:sp>
        <p:nvSpPr>
          <p:cNvPr id="6" name="Arrow: Notched Right 5">
            <a:extLst>
              <a:ext uri="{FF2B5EF4-FFF2-40B4-BE49-F238E27FC236}">
                <a16:creationId xmlns:a16="http://schemas.microsoft.com/office/drawing/2014/main" id="{CDA6EF38-8AF1-43A5-8A55-5706410765B6}"/>
              </a:ext>
            </a:extLst>
          </p:cNvPr>
          <p:cNvSpPr/>
          <p:nvPr/>
        </p:nvSpPr>
        <p:spPr>
          <a:xfrm>
            <a:off x="4533364" y="3216498"/>
            <a:ext cx="705271" cy="425003"/>
          </a:xfrm>
          <a:prstGeom prst="notchedRightArrow">
            <a:avLst/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FBA375-40BD-4010-AF73-AEA3092A164B}"/>
              </a:ext>
            </a:extLst>
          </p:cNvPr>
          <p:cNvSpPr txBox="1"/>
          <p:nvPr/>
        </p:nvSpPr>
        <p:spPr>
          <a:xfrm>
            <a:off x="5264394" y="3075057"/>
            <a:ext cx="478112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000" b="1" dirty="0"/>
              <a:t>Gauss-Jordan Method</a:t>
            </a:r>
            <a:endParaRPr lang="en-IN" sz="4000" dirty="0"/>
          </a:p>
        </p:txBody>
      </p:sp>
    </p:spTree>
    <p:extLst>
      <p:ext uri="{BB962C8B-B14F-4D97-AF65-F5344CB8AC3E}">
        <p14:creationId xmlns:p14="http://schemas.microsoft.com/office/powerpoint/2010/main" val="37094684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DE3CF9F-8EE8-4E22-9B28-4B3FBAEA4D67}"/>
              </a:ext>
            </a:extLst>
          </p:cNvPr>
          <p:cNvSpPr txBox="1">
            <a:spLocks/>
          </p:cNvSpPr>
          <p:nvPr/>
        </p:nvSpPr>
        <p:spPr>
          <a:xfrm>
            <a:off x="1741715" y="2547802"/>
            <a:ext cx="8180207" cy="1762396"/>
          </a:xfrm>
          <a:prstGeom prst="doubleWave">
            <a:avLst/>
          </a:prstGeom>
          <a:solidFill>
            <a:schemeClr val="accent5"/>
          </a:solidFill>
          <a:ln>
            <a:noFill/>
          </a:ln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5400" b="1" dirty="0"/>
              <a:t>Row Echelon Form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779C31-C930-4291-8068-40C1A8C52F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5268686"/>
            <a:ext cx="1741714" cy="1589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083042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>
            <a:extLst>
              <a:ext uri="{FF2B5EF4-FFF2-40B4-BE49-F238E27FC236}">
                <a16:creationId xmlns:a16="http://schemas.microsoft.com/office/drawing/2014/main" id="{367396CD-8E1F-4877-98EC-B62DD617FFE0}"/>
              </a:ext>
            </a:extLst>
          </p:cNvPr>
          <p:cNvGrpSpPr/>
          <p:nvPr/>
        </p:nvGrpSpPr>
        <p:grpSpPr>
          <a:xfrm>
            <a:off x="4741399" y="4583547"/>
            <a:ext cx="2075375" cy="1765923"/>
            <a:chOff x="5372347" y="4707133"/>
            <a:chExt cx="2075375" cy="1765923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8" name="Rectangle 87">
                  <a:extLst>
                    <a:ext uri="{FF2B5EF4-FFF2-40B4-BE49-F238E27FC236}">
                      <a16:creationId xmlns:a16="http://schemas.microsoft.com/office/drawing/2014/main" id="{C23B7701-841D-4B6C-9735-3F6F682F076B}"/>
                    </a:ext>
                  </a:extLst>
                </p:cNvPr>
                <p:cNvSpPr/>
                <p:nvPr/>
              </p:nvSpPr>
              <p:spPr>
                <a:xfrm>
                  <a:off x="5372347" y="5261251"/>
                  <a:ext cx="965836" cy="71120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𝐁</m:t>
                        </m:r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en-IN" sz="28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>
            <p:sp>
              <p:nvSpPr>
                <p:cNvPr id="88" name="Rectangle 87">
                  <a:extLst>
                    <a:ext uri="{FF2B5EF4-FFF2-40B4-BE49-F238E27FC236}">
                      <a16:creationId xmlns:a16="http://schemas.microsoft.com/office/drawing/2014/main" id="{C23B7701-841D-4B6C-9735-3F6F682F076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2347" y="5261251"/>
                  <a:ext cx="965836" cy="711201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6F066AB1-3243-4EFD-A637-7B3EB14A4222}"/>
                </a:ext>
              </a:extLst>
            </p:cNvPr>
            <p:cNvGrpSpPr/>
            <p:nvPr/>
          </p:nvGrpSpPr>
          <p:grpSpPr>
            <a:xfrm>
              <a:off x="6009455" y="4707133"/>
              <a:ext cx="1438267" cy="1765923"/>
              <a:chOff x="7647356" y="3365475"/>
              <a:chExt cx="1438267" cy="1765923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90" name="Rectangle 89">
                    <a:extLst>
                      <a:ext uri="{FF2B5EF4-FFF2-40B4-BE49-F238E27FC236}">
                        <a16:creationId xmlns:a16="http://schemas.microsoft.com/office/drawing/2014/main" id="{D3B757F5-7792-42EA-8E33-E067B18B586A}"/>
                      </a:ext>
                    </a:extLst>
                  </p:cNvPr>
                  <p:cNvSpPr/>
                  <p:nvPr/>
                </p:nvSpPr>
                <p:spPr>
                  <a:xfrm>
                    <a:off x="7647356" y="3365475"/>
                    <a:ext cx="1438267" cy="176592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["/>
                              <m:endChr m:val="]"/>
                              <m:ctrlPr>
                                <a:rPr lang="en-IN" sz="2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800" b="0" i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IN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IN" sz="2800" b="0" i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IN" sz="2800" b="0" i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e>
                                </m:m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en-IN" sz="28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IN" sz="2800" b="0" i="0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  <m:e>
                                        <m:r>
                                          <a:rPr lang="en-IN" sz="2800" b="0" i="0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</m:mr>
                              </m:m>
                              <m:r>
                                <a:rPr lang="en-IN" sz="2800" b="0" i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oMath>
                      </m:oMathPara>
                    </a14:m>
                    <a:endParaRPr lang="en-IN" sz="2800" dirty="0">
                      <a:solidFill>
                        <a:srgbClr val="7030A0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90" name="Rectangle 89">
                    <a:extLst>
                      <a:ext uri="{FF2B5EF4-FFF2-40B4-BE49-F238E27FC236}">
                        <a16:creationId xmlns:a16="http://schemas.microsoft.com/office/drawing/2014/main" id="{D3B757F5-7792-42EA-8E33-E067B18B586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47356" y="3365475"/>
                    <a:ext cx="1438267" cy="1765923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91" name="Group 90">
                <a:extLst>
                  <a:ext uri="{FF2B5EF4-FFF2-40B4-BE49-F238E27FC236}">
                    <a16:creationId xmlns:a16="http://schemas.microsoft.com/office/drawing/2014/main" id="{FC61CF26-DA8C-40B5-8F37-26744B89FACF}"/>
                  </a:ext>
                </a:extLst>
              </p:cNvPr>
              <p:cNvGrpSpPr/>
              <p:nvPr/>
            </p:nvGrpSpPr>
            <p:grpSpPr>
              <a:xfrm>
                <a:off x="7955998" y="3545712"/>
                <a:ext cx="736187" cy="1431033"/>
                <a:chOff x="3668692" y="4815858"/>
                <a:chExt cx="736187" cy="1431033"/>
              </a:xfrm>
            </p:grpSpPr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92" name="Rectangle 91">
                      <a:extLst>
                        <a:ext uri="{FF2B5EF4-FFF2-40B4-BE49-F238E27FC236}">
                          <a16:creationId xmlns:a16="http://schemas.microsoft.com/office/drawing/2014/main" id="{B9B58F44-07B6-407F-A430-D312F85D87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68692" y="4815858"/>
                      <a:ext cx="717113" cy="46800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IN" sz="2800" b="0" i="1" smtClean="0">
                                    <a:solidFill>
                                      <a:srgbClr val="890E4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IN" sz="2800" b="0" i="0" smtClean="0">
                                    <a:solidFill>
                                      <a:srgbClr val="890E4F"/>
                                    </a:solidFill>
                                    <a:latin typeface="Cambria Math" panose="02040503050406030204" pitchFamily="18" charset="0"/>
                                  </a:rPr>
                                  <m:t>b</m:t>
                                </m:r>
                              </m:e>
                              <m:sub>
                                <m:r>
                                  <a:rPr lang="en-IN" sz="2800" b="0" i="1" smtClean="0">
                                    <a:solidFill>
                                      <a:srgbClr val="890E4F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oMath>
                        </m:oMathPara>
                      </a14:m>
                      <a:endParaRPr lang="en-IN" sz="2800" dirty="0">
                        <a:solidFill>
                          <a:srgbClr val="890E4F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92" name="Rectangle 91">
                      <a:extLst>
                        <a:ext uri="{FF2B5EF4-FFF2-40B4-BE49-F238E27FC236}">
                          <a16:creationId xmlns:a16="http://schemas.microsoft.com/office/drawing/2014/main" id="{B9B58F44-07B6-407F-A430-D312F85D87AB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668692" y="4815858"/>
                      <a:ext cx="717113" cy="468000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IN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93" name="Rectangle 92">
                      <a:extLst>
                        <a:ext uri="{FF2B5EF4-FFF2-40B4-BE49-F238E27FC236}">
                          <a16:creationId xmlns:a16="http://schemas.microsoft.com/office/drawing/2014/main" id="{37D235EB-3FFB-4E2F-951C-2E91CC7268E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81944" y="5284583"/>
                      <a:ext cx="717113" cy="46800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IN" sz="2800" b="0" i="1" smtClean="0">
                                    <a:solidFill>
                                      <a:srgbClr val="890E4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IN" sz="2800" b="0" i="0" smtClean="0">
                                    <a:solidFill>
                                      <a:srgbClr val="890E4F"/>
                                    </a:solidFill>
                                    <a:latin typeface="Cambria Math" panose="02040503050406030204" pitchFamily="18" charset="0"/>
                                  </a:rPr>
                                  <m:t>b</m:t>
                                </m:r>
                              </m:e>
                              <m:sub>
                                <m:r>
                                  <a:rPr lang="en-IN" sz="2800" b="0" i="1" smtClean="0">
                                    <a:solidFill>
                                      <a:srgbClr val="890E4F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oMath>
                        </m:oMathPara>
                      </a14:m>
                      <a:endParaRPr lang="en-IN" sz="2800" dirty="0">
                        <a:solidFill>
                          <a:srgbClr val="890E4F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93" name="Rectangle 92">
                      <a:extLst>
                        <a:ext uri="{FF2B5EF4-FFF2-40B4-BE49-F238E27FC236}">
                          <a16:creationId xmlns:a16="http://schemas.microsoft.com/office/drawing/2014/main" id="{37D235EB-3FFB-4E2F-951C-2E91CC7268EB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681944" y="5284583"/>
                      <a:ext cx="717113" cy="468000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IN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94" name="Rectangle 93">
                      <a:extLst>
                        <a:ext uri="{FF2B5EF4-FFF2-40B4-BE49-F238E27FC236}">
                          <a16:creationId xmlns:a16="http://schemas.microsoft.com/office/drawing/2014/main" id="{5381C82F-A528-4A10-811D-16915B4C1C2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87766" y="5778891"/>
                      <a:ext cx="717113" cy="46800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IN" sz="2800" b="0" i="1" smtClean="0">
                                    <a:solidFill>
                                      <a:srgbClr val="890E4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IN" sz="2800" b="0" i="0" smtClean="0">
                                    <a:solidFill>
                                      <a:srgbClr val="890E4F"/>
                                    </a:solidFill>
                                    <a:latin typeface="Cambria Math" panose="02040503050406030204" pitchFamily="18" charset="0"/>
                                  </a:rPr>
                                  <m:t>b</m:t>
                                </m:r>
                              </m:e>
                              <m:sub>
                                <m:r>
                                  <a:rPr lang="en-IN" sz="2800" b="0" i="1" smtClean="0">
                                    <a:solidFill>
                                      <a:srgbClr val="890E4F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oMath>
                        </m:oMathPara>
                      </a14:m>
                      <a:endParaRPr lang="en-IN" sz="2800" dirty="0">
                        <a:solidFill>
                          <a:srgbClr val="890E4F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94" name="Rectangle 93">
                      <a:extLst>
                        <a:ext uri="{FF2B5EF4-FFF2-40B4-BE49-F238E27FC236}">
                          <a16:creationId xmlns:a16="http://schemas.microsoft.com/office/drawing/2014/main" id="{5381C82F-A528-4A10-811D-16915B4C1C2A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687766" y="5778891"/>
                      <a:ext cx="717113" cy="468000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IN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E46B892-3E74-4C03-81A6-AD1F59F077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Gauss-Jordan Method to solve System of Linear Equations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6BB27F5-314D-4AAC-8F53-48AA88AF0786}"/>
              </a:ext>
            </a:extLst>
          </p:cNvPr>
          <p:cNvSpPr/>
          <p:nvPr/>
        </p:nvSpPr>
        <p:spPr>
          <a:xfrm>
            <a:off x="3378313" y="778747"/>
            <a:ext cx="4646384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IN" sz="2800" dirty="0">
                <a:solidFill>
                  <a:srgbClr val="002060"/>
                </a:solidFill>
              </a:rPr>
              <a:t>Consider the Augmented matrix</a:t>
            </a:r>
            <a:endParaRPr lang="en-IN" sz="2800" b="1" dirty="0">
              <a:solidFill>
                <a:srgbClr val="002060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80B5A2E-6387-43AC-9B77-BF0372A21EBD}"/>
              </a:ext>
            </a:extLst>
          </p:cNvPr>
          <p:cNvGrpSpPr/>
          <p:nvPr/>
        </p:nvGrpSpPr>
        <p:grpSpPr>
          <a:xfrm>
            <a:off x="2999823" y="2011147"/>
            <a:ext cx="1976368" cy="470536"/>
            <a:chOff x="2999823" y="1782548"/>
            <a:chExt cx="1976368" cy="470536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621C6629-897D-4685-8AB6-97C2187F442B}"/>
                    </a:ext>
                  </a:extLst>
                </p:cNvPr>
                <p:cNvSpPr/>
                <p:nvPr/>
              </p:nvSpPr>
              <p:spPr>
                <a:xfrm>
                  <a:off x="2999823" y="1782548"/>
                  <a:ext cx="1459235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d>
                              <m:dPr>
                                <m:begChr m:val=""/>
                                <m:endChr m:val="|"/>
                                <m:ctrlPr>
                                  <a:rPr lang="en-IN" sz="28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A</m:t>
                                </m:r>
                                <m:r>
                                  <a:rPr lang="en-IN" sz="2800" b="0" i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d>
                            <m: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B</m:t>
                            </m:r>
                            <m: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621C6629-897D-4685-8AB6-97C2187F442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99823" y="1782548"/>
                  <a:ext cx="1459235" cy="46800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41D408C4-2980-47A7-BF6C-C71267479497}"/>
                    </a:ext>
                  </a:extLst>
                </p:cNvPr>
                <p:cNvSpPr/>
                <p:nvPr/>
              </p:nvSpPr>
              <p:spPr>
                <a:xfrm>
                  <a:off x="4259078" y="1785084"/>
                  <a:ext cx="717113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41D408C4-2980-47A7-BF6C-C7126747949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59078" y="1785084"/>
                  <a:ext cx="717113" cy="46800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B3480D34-B11D-49E2-8034-54DA96C3B769}"/>
                  </a:ext>
                </a:extLst>
              </p:cNvPr>
              <p:cNvSpPr/>
              <p:nvPr/>
            </p:nvSpPr>
            <p:spPr>
              <a:xfrm>
                <a:off x="4729547" y="1087846"/>
                <a:ext cx="3884367" cy="239208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IN" sz="28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IN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/>
                            <m:e/>
                            <m:e/>
                          </m:mr>
                          <m:mr>
                            <m:e/>
                            <m:e/>
                            <m:e/>
                          </m:mr>
                          <m:mr>
                            <m:e>
                              <m:r>
                                <a:rPr lang="en-IN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/>
                            <m:e>
                              <m:eqArr>
                                <m:eqArrPr>
                                  <m:ctrlPr>
                                    <a:rPr lang="en-IN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/>
                                <m:e/>
                              </m:eqArr>
                            </m:e>
                          </m:mr>
                        </m:m>
                        <m:r>
                          <a:rPr lang="en-IN" sz="28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                </m:t>
                        </m:r>
                      </m:e>
                    </m:d>
                  </m:oMath>
                </a14:m>
                <a:r>
                  <a:rPr lang="en-IN" sz="2800" dirty="0">
                    <a:solidFill>
                      <a:schemeClr val="tx1">
                        <a:lumMod val="90000"/>
                        <a:lumOff val="10000"/>
                      </a:schemeClr>
                    </a:solidFill>
                  </a:rPr>
                  <a:t> </a:t>
                </a:r>
              </a:p>
            </p:txBody>
          </p:sp>
        </mc:Choice>
        <mc:Fallback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B3480D34-B11D-49E2-8034-54DA96C3B76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9547" y="1087846"/>
                <a:ext cx="3884367" cy="239208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333AB31-E9A6-4218-A0FA-D77D9FB5005B}"/>
              </a:ext>
            </a:extLst>
          </p:cNvPr>
          <p:cNvCxnSpPr/>
          <p:nvPr/>
        </p:nvCxnSpPr>
        <p:spPr>
          <a:xfrm>
            <a:off x="7476409" y="1555456"/>
            <a:ext cx="0" cy="145608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C3928909-65B8-47D5-89F4-F9EC8F1ACA32}"/>
                  </a:ext>
                </a:extLst>
              </p:cNvPr>
              <p:cNvSpPr/>
              <p:nvPr/>
            </p:nvSpPr>
            <p:spPr>
              <a:xfrm>
                <a:off x="8313835" y="2777539"/>
                <a:ext cx="1021164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3×4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C3928909-65B8-47D5-89F4-F9EC8F1ACA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3835" y="2777539"/>
                <a:ext cx="1021164" cy="46800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470593AC-10EF-4F83-B2BC-734F982F2A7D}"/>
                  </a:ext>
                </a:extLst>
              </p:cNvPr>
              <p:cNvSpPr/>
              <p:nvPr/>
            </p:nvSpPr>
            <p:spPr>
              <a:xfrm>
                <a:off x="3500665" y="5951104"/>
                <a:ext cx="1021164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3×3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470593AC-10EF-4F83-B2BC-734F982F2A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0665" y="5951104"/>
                <a:ext cx="1021164" cy="46800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3" name="Group 32">
            <a:extLst>
              <a:ext uri="{FF2B5EF4-FFF2-40B4-BE49-F238E27FC236}">
                <a16:creationId xmlns:a16="http://schemas.microsoft.com/office/drawing/2014/main" id="{EF31B60E-DBBD-40FD-B350-161DCDBBEB4A}"/>
              </a:ext>
            </a:extLst>
          </p:cNvPr>
          <p:cNvGrpSpPr/>
          <p:nvPr/>
        </p:nvGrpSpPr>
        <p:grpSpPr>
          <a:xfrm>
            <a:off x="242698" y="4297225"/>
            <a:ext cx="3768549" cy="2392083"/>
            <a:chOff x="242698" y="4297225"/>
            <a:chExt cx="3768549" cy="2392083"/>
          </a:xfrm>
        </p:grpSpPr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BCFB6FC3-00D9-4CB3-8ABB-7E319EB437B2}"/>
                </a:ext>
              </a:extLst>
            </p:cNvPr>
            <p:cNvGrpSpPr/>
            <p:nvPr/>
          </p:nvGrpSpPr>
          <p:grpSpPr>
            <a:xfrm>
              <a:off x="242698" y="4297225"/>
              <a:ext cx="3768549" cy="2392083"/>
              <a:chOff x="859993" y="3094005"/>
              <a:chExt cx="3768549" cy="2392083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82" name="Rectangle 81">
                    <a:extLst>
                      <a:ext uri="{FF2B5EF4-FFF2-40B4-BE49-F238E27FC236}">
                        <a16:creationId xmlns:a16="http://schemas.microsoft.com/office/drawing/2014/main" id="{31140975-D043-436F-B497-BA61C215F81D}"/>
                      </a:ext>
                    </a:extLst>
                  </p:cNvPr>
                  <p:cNvSpPr/>
                  <p:nvPr/>
                </p:nvSpPr>
                <p:spPr>
                  <a:xfrm>
                    <a:off x="859993" y="3896702"/>
                    <a:ext cx="965836" cy="71120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𝐀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</m:oMath>
                      </m:oMathPara>
                    </a14:m>
                    <a:endParaRPr lang="en-IN" sz="2800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82" name="Rectangle 81">
                    <a:extLst>
                      <a:ext uri="{FF2B5EF4-FFF2-40B4-BE49-F238E27FC236}">
                        <a16:creationId xmlns:a16="http://schemas.microsoft.com/office/drawing/2014/main" id="{31140975-D043-436F-B497-BA61C215F81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59993" y="3896702"/>
                    <a:ext cx="965836" cy="711201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83" name="Rectangle 82">
                    <a:extLst>
                      <a:ext uri="{FF2B5EF4-FFF2-40B4-BE49-F238E27FC236}">
                        <a16:creationId xmlns:a16="http://schemas.microsoft.com/office/drawing/2014/main" id="{65C0F6BB-572C-460A-B1DD-C4B84C2B470A}"/>
                      </a:ext>
                    </a:extLst>
                  </p:cNvPr>
                  <p:cNvSpPr/>
                  <p:nvPr/>
                </p:nvSpPr>
                <p:spPr>
                  <a:xfrm>
                    <a:off x="1327931" y="3094005"/>
                    <a:ext cx="3300611" cy="239208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IN" sz="280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sz="28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/>
                                <m:e/>
                                <m:e/>
                              </m:mr>
                              <m:mr>
                                <m:e/>
                                <m:e/>
                                <m:e/>
                              </m:mr>
                              <m:mr>
                                <m:e>
                                  <m:r>
                                    <a:rPr lang="en-IN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  <m:e/>
                                <m:e>
                                  <m:eqArr>
                                    <m:eqArrPr>
                                      <m:ctrlPr>
                                        <a:rPr lang="en-IN" sz="28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/>
                                    <m:e/>
                                  </m:eqArr>
                                </m:e>
                              </m:mr>
                            </m:m>
                            <m:r>
                              <a:rPr lang="en-IN" sz="28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   </m:t>
                            </m:r>
                          </m:e>
                        </m:d>
                      </m:oMath>
                    </a14:m>
                    <a:r>
                      <a:rPr lang="en-IN" sz="2800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rPr>
                      <a:t> </a:t>
                    </a:r>
                  </a:p>
                </p:txBody>
              </p:sp>
            </mc:Choice>
            <mc:Fallback>
              <p:sp>
                <p:nvSpPr>
                  <p:cNvPr id="83" name="Rectangle 82">
                    <a:extLst>
                      <a:ext uri="{FF2B5EF4-FFF2-40B4-BE49-F238E27FC236}">
                        <a16:creationId xmlns:a16="http://schemas.microsoft.com/office/drawing/2014/main" id="{65C0F6BB-572C-460A-B1DD-C4B84C2B470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327931" y="3094005"/>
                    <a:ext cx="3300611" cy="2392083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4" name="Rectangle 83">
                  <a:extLst>
                    <a:ext uri="{FF2B5EF4-FFF2-40B4-BE49-F238E27FC236}">
                      <a16:creationId xmlns:a16="http://schemas.microsoft.com/office/drawing/2014/main" id="{79095148-C7BF-4134-AB95-35361E16C285}"/>
                    </a:ext>
                  </a:extLst>
                </p:cNvPr>
                <p:cNvSpPr/>
                <p:nvPr/>
              </p:nvSpPr>
              <p:spPr>
                <a:xfrm>
                  <a:off x="1196422" y="5685414"/>
                  <a:ext cx="2259105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IN" sz="2800" b="0" i="1" smtClean="0">
                                <a:solidFill>
                                  <a:srgbClr val="0099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IN" sz="2800" b="0" i="0" smtClean="0">
                                <a:solidFill>
                                  <a:srgbClr val="009900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IN" sz="2800" b="0" i="0" smtClean="0">
                                <a:solidFill>
                                  <a:srgbClr val="009900"/>
                                </a:solidFill>
                                <a:latin typeface="Cambria Math" panose="02040503050406030204" pitchFamily="18" charset="0"/>
                              </a:rPr>
                              <m:t>31</m:t>
                            </m:r>
                          </m:sub>
                        </m:sSub>
                        <m:r>
                          <a:rPr lang="en-IN" sz="2800" b="0" i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   </m:t>
                        </m:r>
                        <m:sSub>
                          <m:sSubPr>
                            <m:ctrlPr>
                              <a:rPr lang="en-IN" sz="2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IN" sz="2800" b="0" i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IN" sz="2800" b="0" i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32</m:t>
                            </m:r>
                          </m:sub>
                        </m:s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   </m:t>
                        </m:r>
                        <m:sSub>
                          <m:sSubPr>
                            <m:ctrlPr>
                              <a:rPr lang="en-IN" sz="2800" b="0" i="1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IN" sz="2800" b="0" i="0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IN" sz="2800" b="0" i="0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33</m:t>
                            </m:r>
                          </m:sub>
                        </m:sSub>
                      </m:oMath>
                    </m:oMathPara>
                  </a14:m>
                  <a:endParaRPr lang="en-IN" sz="2800" dirty="0"/>
                </a:p>
              </p:txBody>
            </p:sp>
          </mc:Choice>
          <mc:Fallback>
            <p:sp>
              <p:nvSpPr>
                <p:cNvPr id="84" name="Rectangle 83">
                  <a:extLst>
                    <a:ext uri="{FF2B5EF4-FFF2-40B4-BE49-F238E27FC236}">
                      <a16:creationId xmlns:a16="http://schemas.microsoft.com/office/drawing/2014/main" id="{79095148-C7BF-4134-AB95-35361E16C28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96422" y="5685414"/>
                  <a:ext cx="2259105" cy="523220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6" name="Rectangle 85">
                  <a:extLst>
                    <a:ext uri="{FF2B5EF4-FFF2-40B4-BE49-F238E27FC236}">
                      <a16:creationId xmlns:a16="http://schemas.microsoft.com/office/drawing/2014/main" id="{428E8853-6BEA-47B7-BB9A-EAC7CEA53838}"/>
                    </a:ext>
                  </a:extLst>
                </p:cNvPr>
                <p:cNvSpPr/>
                <p:nvPr/>
              </p:nvSpPr>
              <p:spPr>
                <a:xfrm>
                  <a:off x="1041346" y="5178072"/>
                  <a:ext cx="2336967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  </m:t>
                        </m:r>
                        <m:sSub>
                          <m:sSubPr>
                            <m:ctrlPr>
                              <a:rPr lang="en-IN" sz="2800" b="0" i="1" smtClean="0">
                                <a:solidFill>
                                  <a:srgbClr val="0099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IN" sz="2800" b="0" i="0" smtClean="0">
                                <a:solidFill>
                                  <a:srgbClr val="009900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IN" sz="2800" b="0" i="0" smtClean="0">
                                <a:solidFill>
                                  <a:srgbClr val="009900"/>
                                </a:solidFill>
                                <a:latin typeface="Cambria Math" panose="02040503050406030204" pitchFamily="18" charset="0"/>
                              </a:rPr>
                              <m:t>21</m:t>
                            </m:r>
                          </m:sub>
                        </m:sSub>
                        <m:r>
                          <a:rPr lang="en-IN" sz="2800" b="0" i="0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  </m:t>
                        </m:r>
                        <m:sSub>
                          <m:sSubPr>
                            <m:ctrlPr>
                              <a:rPr lang="en-IN" sz="2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IN" sz="2800" b="0" i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IN" sz="2800" b="0" i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22</m:t>
                            </m:r>
                          </m:sub>
                        </m:sSub>
                        <m:r>
                          <a:rPr lang="en-IN" sz="2800" b="0" i="0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sSub>
                          <m:sSubPr>
                            <m:ctrlPr>
                              <a:rPr lang="en-IN" sz="2800" b="0" i="1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800" b="0" i="0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m:rPr>
                                <m:sty m:val="p"/>
                              </m:rPr>
                              <a:rPr lang="en-IN" sz="2800" b="0" i="0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IN" sz="2800" b="0" i="0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23</m:t>
                            </m:r>
                          </m:sub>
                        </m:sSub>
                      </m:oMath>
                    </m:oMathPara>
                  </a14:m>
                  <a:endParaRPr lang="en-IN" sz="2800" dirty="0">
                    <a:solidFill>
                      <a:schemeClr val="accent5">
                        <a:lumMod val="75000"/>
                      </a:schemeClr>
                    </a:solidFill>
                  </a:endParaRPr>
                </a:p>
              </p:txBody>
            </p:sp>
          </mc:Choice>
          <mc:Fallback>
            <p:sp>
              <p:nvSpPr>
                <p:cNvPr id="86" name="Rectangle 85">
                  <a:extLst>
                    <a:ext uri="{FF2B5EF4-FFF2-40B4-BE49-F238E27FC236}">
                      <a16:creationId xmlns:a16="http://schemas.microsoft.com/office/drawing/2014/main" id="{428E8853-6BEA-47B7-BB9A-EAC7CEA5383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1346" y="5178072"/>
                  <a:ext cx="2336967" cy="523220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7" name="Rectangle 86">
                  <a:extLst>
                    <a:ext uri="{FF2B5EF4-FFF2-40B4-BE49-F238E27FC236}">
                      <a16:creationId xmlns:a16="http://schemas.microsoft.com/office/drawing/2014/main" id="{6F712FDD-1FDA-4D0D-9CD9-D797E7AE359C}"/>
                    </a:ext>
                  </a:extLst>
                </p:cNvPr>
                <p:cNvSpPr/>
                <p:nvPr/>
              </p:nvSpPr>
              <p:spPr>
                <a:xfrm>
                  <a:off x="1244150" y="4683944"/>
                  <a:ext cx="2294923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IN" sz="2800" b="0" i="1" smtClean="0">
                                <a:solidFill>
                                  <a:srgbClr val="0099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IN" sz="2800" b="0" i="0" smtClean="0">
                                <a:solidFill>
                                  <a:srgbClr val="009900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IN" sz="2800" b="0" i="0" smtClean="0">
                                <a:solidFill>
                                  <a:srgbClr val="009900"/>
                                </a:solidFill>
                                <a:latin typeface="Cambria Math" panose="02040503050406030204" pitchFamily="18" charset="0"/>
                              </a:rPr>
                              <m:t>11</m:t>
                            </m:r>
                          </m:sub>
                        </m:sSub>
                        <m:r>
                          <a:rPr lang="en-IN" sz="2800" b="0" i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   </m:t>
                        </m:r>
                        <m:sSub>
                          <m:sSubPr>
                            <m:ctrlPr>
                              <a:rPr lang="en-IN" sz="2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IN" sz="2800" b="0" i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IN" sz="2800" b="0" i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12</m:t>
                            </m:r>
                          </m:sub>
                        </m:sSub>
                        <m:r>
                          <a:rPr lang="en-IN" sz="2800" b="0" i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    </m:t>
                        </m:r>
                        <m:sSub>
                          <m:sSubPr>
                            <m:ctrlPr>
                              <a:rPr lang="en-IN" sz="2800" b="0" i="1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IN" sz="2800" b="0" i="0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IN" sz="2800" b="0" i="0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13</m:t>
                            </m:r>
                          </m:sub>
                        </m:sSub>
                      </m:oMath>
                    </m:oMathPara>
                  </a14:m>
                  <a:endParaRPr lang="en-IN" sz="28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>
            <p:sp>
              <p:nvSpPr>
                <p:cNvPr id="87" name="Rectangle 86">
                  <a:extLst>
                    <a:ext uri="{FF2B5EF4-FFF2-40B4-BE49-F238E27FC236}">
                      <a16:creationId xmlns:a16="http://schemas.microsoft.com/office/drawing/2014/main" id="{6F712FDD-1FDA-4D0D-9CD9-D797E7AE359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44150" y="4683944"/>
                  <a:ext cx="2294923" cy="523220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44D4D1ED-B4C1-438F-9D63-6D3F6DAF2BC9}"/>
              </a:ext>
            </a:extLst>
          </p:cNvPr>
          <p:cNvGrpSpPr/>
          <p:nvPr/>
        </p:nvGrpSpPr>
        <p:grpSpPr>
          <a:xfrm>
            <a:off x="1046417" y="4683944"/>
            <a:ext cx="2497727" cy="1524690"/>
            <a:chOff x="3758674" y="3580931"/>
            <a:chExt cx="2497727" cy="1524690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8" name="Rectangle 97">
                  <a:extLst>
                    <a:ext uri="{FF2B5EF4-FFF2-40B4-BE49-F238E27FC236}">
                      <a16:creationId xmlns:a16="http://schemas.microsoft.com/office/drawing/2014/main" id="{C80608D0-F905-45D2-8645-B893F36FD70F}"/>
                    </a:ext>
                  </a:extLst>
                </p:cNvPr>
                <p:cNvSpPr/>
                <p:nvPr/>
              </p:nvSpPr>
              <p:spPr>
                <a:xfrm>
                  <a:off x="3913750" y="4582401"/>
                  <a:ext cx="2259105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IN" sz="2800" b="0" i="1" smtClean="0">
                                <a:solidFill>
                                  <a:srgbClr val="0099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IN" sz="2800" b="0" i="0" smtClean="0">
                                <a:solidFill>
                                  <a:srgbClr val="009900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IN" sz="2800" b="0" i="0" smtClean="0">
                                <a:solidFill>
                                  <a:srgbClr val="009900"/>
                                </a:solidFill>
                                <a:latin typeface="Cambria Math" panose="02040503050406030204" pitchFamily="18" charset="0"/>
                              </a:rPr>
                              <m:t>31</m:t>
                            </m:r>
                          </m:sub>
                        </m:sSub>
                        <m:r>
                          <a:rPr lang="en-IN" sz="2800" b="0" i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   </m:t>
                        </m:r>
                        <m:sSub>
                          <m:sSubPr>
                            <m:ctrlPr>
                              <a:rPr lang="en-IN" sz="2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IN" sz="2800" b="0" i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IN" sz="2800" b="0" i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32</m:t>
                            </m:r>
                          </m:sub>
                        </m:s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   </m:t>
                        </m:r>
                        <m:sSub>
                          <m:sSubPr>
                            <m:ctrlPr>
                              <a:rPr lang="en-IN" sz="2800" b="0" i="1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IN" sz="2800" b="0" i="0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IN" sz="2800" b="0" i="0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33</m:t>
                            </m:r>
                          </m:sub>
                        </m:sSub>
                      </m:oMath>
                    </m:oMathPara>
                  </a14:m>
                  <a:endParaRPr lang="en-IN" sz="2800" dirty="0"/>
                </a:p>
              </p:txBody>
            </p:sp>
          </mc:Choice>
          <mc:Fallback>
            <p:sp>
              <p:nvSpPr>
                <p:cNvPr id="98" name="Rectangle 97">
                  <a:extLst>
                    <a:ext uri="{FF2B5EF4-FFF2-40B4-BE49-F238E27FC236}">
                      <a16:creationId xmlns:a16="http://schemas.microsoft.com/office/drawing/2014/main" id="{C80608D0-F905-45D2-8645-B893F36FD70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13750" y="4582401"/>
                  <a:ext cx="2259105" cy="523220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9" name="Rectangle 98">
                  <a:extLst>
                    <a:ext uri="{FF2B5EF4-FFF2-40B4-BE49-F238E27FC236}">
                      <a16:creationId xmlns:a16="http://schemas.microsoft.com/office/drawing/2014/main" id="{D30FA197-055E-4FBA-AAF6-8446AB06B27C}"/>
                    </a:ext>
                  </a:extLst>
                </p:cNvPr>
                <p:cNvSpPr/>
                <p:nvPr/>
              </p:nvSpPr>
              <p:spPr>
                <a:xfrm>
                  <a:off x="3758674" y="4075059"/>
                  <a:ext cx="2336967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  </m:t>
                        </m:r>
                        <m:sSub>
                          <m:sSubPr>
                            <m:ctrlPr>
                              <a:rPr lang="en-IN" sz="2800" b="0" i="1" smtClean="0">
                                <a:solidFill>
                                  <a:srgbClr val="0099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IN" sz="2800" b="0" i="0" smtClean="0">
                                <a:solidFill>
                                  <a:srgbClr val="009900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IN" sz="2800" b="0" i="0" smtClean="0">
                                <a:solidFill>
                                  <a:srgbClr val="009900"/>
                                </a:solidFill>
                                <a:latin typeface="Cambria Math" panose="02040503050406030204" pitchFamily="18" charset="0"/>
                              </a:rPr>
                              <m:t>21</m:t>
                            </m:r>
                          </m:sub>
                        </m:sSub>
                        <m:r>
                          <a:rPr lang="en-IN" sz="2800" b="0" i="0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  </m:t>
                        </m:r>
                        <m:sSub>
                          <m:sSubPr>
                            <m:ctrlPr>
                              <a:rPr lang="en-IN" sz="2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IN" sz="2800" b="0" i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IN" sz="2800" b="0" i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22</m:t>
                            </m:r>
                          </m:sub>
                        </m:sSub>
                        <m:r>
                          <a:rPr lang="en-IN" sz="2800" b="0" i="0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sSub>
                          <m:sSubPr>
                            <m:ctrlPr>
                              <a:rPr lang="en-IN" sz="2800" b="0" i="1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800" b="0" i="0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m:rPr>
                                <m:sty m:val="p"/>
                              </m:rPr>
                              <a:rPr lang="en-IN" sz="2800" b="0" i="0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IN" sz="2800" b="0" i="0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23</m:t>
                            </m:r>
                          </m:sub>
                        </m:sSub>
                      </m:oMath>
                    </m:oMathPara>
                  </a14:m>
                  <a:endParaRPr lang="en-IN" sz="2800" dirty="0">
                    <a:solidFill>
                      <a:schemeClr val="accent5">
                        <a:lumMod val="75000"/>
                      </a:schemeClr>
                    </a:solidFill>
                  </a:endParaRPr>
                </a:p>
              </p:txBody>
            </p:sp>
          </mc:Choice>
          <mc:Fallback>
            <p:sp>
              <p:nvSpPr>
                <p:cNvPr id="99" name="Rectangle 98">
                  <a:extLst>
                    <a:ext uri="{FF2B5EF4-FFF2-40B4-BE49-F238E27FC236}">
                      <a16:creationId xmlns:a16="http://schemas.microsoft.com/office/drawing/2014/main" id="{D30FA197-055E-4FBA-AAF6-8446AB06B27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58674" y="4075059"/>
                  <a:ext cx="2336967" cy="523220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0" name="Rectangle 99">
                  <a:extLst>
                    <a:ext uri="{FF2B5EF4-FFF2-40B4-BE49-F238E27FC236}">
                      <a16:creationId xmlns:a16="http://schemas.microsoft.com/office/drawing/2014/main" id="{13926A0A-E5DA-4D8F-98B2-6E1029A2AAD9}"/>
                    </a:ext>
                  </a:extLst>
                </p:cNvPr>
                <p:cNvSpPr/>
                <p:nvPr/>
              </p:nvSpPr>
              <p:spPr>
                <a:xfrm>
                  <a:off x="3961478" y="3580931"/>
                  <a:ext cx="2294923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IN" sz="2800" b="0" i="1" smtClean="0">
                                <a:solidFill>
                                  <a:srgbClr val="0099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IN" sz="2800" b="0" i="0" smtClean="0">
                                <a:solidFill>
                                  <a:srgbClr val="009900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IN" sz="2800" b="0" i="0" smtClean="0">
                                <a:solidFill>
                                  <a:srgbClr val="009900"/>
                                </a:solidFill>
                                <a:latin typeface="Cambria Math" panose="02040503050406030204" pitchFamily="18" charset="0"/>
                              </a:rPr>
                              <m:t>11</m:t>
                            </m:r>
                          </m:sub>
                        </m:sSub>
                        <m:r>
                          <a:rPr lang="en-IN" sz="2800" b="0" i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   </m:t>
                        </m:r>
                        <m:sSub>
                          <m:sSubPr>
                            <m:ctrlPr>
                              <a:rPr lang="en-IN" sz="2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IN" sz="2800" b="0" i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IN" sz="2800" b="0" i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12</m:t>
                            </m:r>
                          </m:sub>
                        </m:sSub>
                        <m:r>
                          <a:rPr lang="en-IN" sz="2800" b="0" i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    </m:t>
                        </m:r>
                        <m:sSub>
                          <m:sSubPr>
                            <m:ctrlPr>
                              <a:rPr lang="en-IN" sz="2800" b="0" i="1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IN" sz="2800" b="0" i="0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IN" sz="2800" b="0" i="0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13</m:t>
                            </m:r>
                          </m:sub>
                        </m:sSub>
                      </m:oMath>
                    </m:oMathPara>
                  </a14:m>
                  <a:endParaRPr lang="en-IN" sz="28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>
            <p:sp>
              <p:nvSpPr>
                <p:cNvPr id="100" name="Rectangle 99">
                  <a:extLst>
                    <a:ext uri="{FF2B5EF4-FFF2-40B4-BE49-F238E27FC236}">
                      <a16:creationId xmlns:a16="http://schemas.microsoft.com/office/drawing/2014/main" id="{13926A0A-E5DA-4D8F-98B2-6E1029A2AAD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61478" y="3580931"/>
                  <a:ext cx="2294923" cy="523220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EA1B87C-3476-41F9-B05B-B8D771F23FED}"/>
              </a:ext>
            </a:extLst>
          </p:cNvPr>
          <p:cNvGrpSpPr/>
          <p:nvPr/>
        </p:nvGrpSpPr>
        <p:grpSpPr>
          <a:xfrm>
            <a:off x="5680398" y="4762020"/>
            <a:ext cx="736187" cy="1431033"/>
            <a:chOff x="8631872" y="2259013"/>
            <a:chExt cx="736187" cy="1431033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C9B1E186-3B57-4688-9B8A-A4521B8D78EF}"/>
                    </a:ext>
                  </a:extLst>
                </p:cNvPr>
                <p:cNvSpPr/>
                <p:nvPr/>
              </p:nvSpPr>
              <p:spPr>
                <a:xfrm>
                  <a:off x="8631872" y="2259013"/>
                  <a:ext cx="717113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IN" sz="2800" b="0" i="1" smtClean="0">
                                <a:solidFill>
                                  <a:srgbClr val="890E4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IN" sz="2800" b="0" i="0" smtClean="0">
                                <a:solidFill>
                                  <a:srgbClr val="890E4F"/>
                                </a:solidFill>
                                <a:latin typeface="Cambria Math" panose="02040503050406030204" pitchFamily="18" charset="0"/>
                              </a:rPr>
                              <m:t>b</m:t>
                            </m:r>
                          </m:e>
                          <m:sub>
                            <m:r>
                              <a:rPr lang="en-IN" sz="2800" b="0" i="1" smtClean="0">
                                <a:solidFill>
                                  <a:srgbClr val="890E4F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IN" sz="2800" dirty="0">
                    <a:solidFill>
                      <a:srgbClr val="890E4F"/>
                    </a:solidFill>
                  </a:endParaRPr>
                </a:p>
              </p:txBody>
            </p:sp>
          </mc:Choice>
          <mc:Fallback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C9B1E186-3B57-4688-9B8A-A4521B8D78E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31872" y="2259013"/>
                  <a:ext cx="717113" cy="468000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A690BF1A-4F12-4561-B545-821CBF0D3A9B}"/>
                    </a:ext>
                  </a:extLst>
                </p:cNvPr>
                <p:cNvSpPr/>
                <p:nvPr/>
              </p:nvSpPr>
              <p:spPr>
                <a:xfrm>
                  <a:off x="8645124" y="2727738"/>
                  <a:ext cx="717113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IN" sz="2800" b="0" i="1" smtClean="0">
                                <a:solidFill>
                                  <a:srgbClr val="890E4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IN" sz="2800" b="0" i="0" smtClean="0">
                                <a:solidFill>
                                  <a:srgbClr val="890E4F"/>
                                </a:solidFill>
                                <a:latin typeface="Cambria Math" panose="02040503050406030204" pitchFamily="18" charset="0"/>
                              </a:rPr>
                              <m:t>b</m:t>
                            </m:r>
                          </m:e>
                          <m:sub>
                            <m:r>
                              <a:rPr lang="en-IN" sz="2800" b="0" i="1" smtClean="0">
                                <a:solidFill>
                                  <a:srgbClr val="890E4F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IN" sz="2800" dirty="0">
                    <a:solidFill>
                      <a:srgbClr val="890E4F"/>
                    </a:solidFill>
                  </a:endParaRPr>
                </a:p>
              </p:txBody>
            </p:sp>
          </mc:Choice>
          <mc:Fallback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A690BF1A-4F12-4561-B545-821CBF0D3A9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45124" y="2727738"/>
                  <a:ext cx="717113" cy="468000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B3181A4D-2821-4997-B68D-11475D3BFEC5}"/>
                    </a:ext>
                  </a:extLst>
                </p:cNvPr>
                <p:cNvSpPr/>
                <p:nvPr/>
              </p:nvSpPr>
              <p:spPr>
                <a:xfrm>
                  <a:off x="8650946" y="3222046"/>
                  <a:ext cx="717113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IN" sz="2800" b="0" i="1" smtClean="0">
                                <a:solidFill>
                                  <a:srgbClr val="890E4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IN" sz="2800" b="0" i="0" smtClean="0">
                                <a:solidFill>
                                  <a:srgbClr val="890E4F"/>
                                </a:solidFill>
                                <a:latin typeface="Cambria Math" panose="02040503050406030204" pitchFamily="18" charset="0"/>
                              </a:rPr>
                              <m:t>b</m:t>
                            </m:r>
                          </m:e>
                          <m:sub>
                            <m:r>
                              <a:rPr lang="en-IN" sz="2800" b="0" i="1" smtClean="0">
                                <a:solidFill>
                                  <a:srgbClr val="890E4F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IN" sz="2800" dirty="0">
                    <a:solidFill>
                      <a:srgbClr val="890E4F"/>
                    </a:solidFill>
                  </a:endParaRPr>
                </a:p>
              </p:txBody>
            </p:sp>
          </mc:Choice>
          <mc:Fallback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B3181A4D-2821-4997-B68D-11475D3BFEC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50946" y="3222046"/>
                  <a:ext cx="717113" cy="468000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05" name="Content Placeholder 4">
                <a:extLst>
                  <a:ext uri="{FF2B5EF4-FFF2-40B4-BE49-F238E27FC236}">
                    <a16:creationId xmlns:a16="http://schemas.microsoft.com/office/drawing/2014/main" id="{26202A8B-2234-4F57-AD30-3682238B55C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65209" y="3533229"/>
                <a:ext cx="10530435" cy="503929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defRPr sz="2800">
                    <a:solidFill>
                      <a:schemeClr val="bg1"/>
                    </a:solidFill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r>
                  <a:rPr lang="en-IN" dirty="0"/>
                  <a:t> </a:t>
                </a:r>
                <a:r>
                  <a:rPr lang="en-IN" dirty="0">
                    <a:solidFill>
                      <a:srgbClr val="002060"/>
                    </a:solidFill>
                  </a:rPr>
                  <a:t>Convert the augmented matrix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IN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begChr m:val=""/>
                            <m:endChr m:val="|"/>
                            <m:ctrlPr>
                              <a:rPr lang="en-I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IN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  <m:r>
                              <a:rPr lang="en-IN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  <m:r>
                          <a:rPr lang="en-IN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IN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B</m:t>
                        </m:r>
                        <m:r>
                          <a:rPr lang="en-IN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IN" dirty="0">
                    <a:solidFill>
                      <a:srgbClr val="002060"/>
                    </a:solidFill>
                  </a:rPr>
                  <a:t> into </a:t>
                </a:r>
                <a:r>
                  <a:rPr lang="en-IN" dirty="0">
                    <a:solidFill>
                      <a:srgbClr val="FF0000"/>
                    </a:solidFill>
                  </a:rPr>
                  <a:t>Reduced</a:t>
                </a:r>
                <a:r>
                  <a:rPr lang="en-IN" dirty="0">
                    <a:solidFill>
                      <a:srgbClr val="002060"/>
                    </a:solidFill>
                  </a:rPr>
                  <a:t> </a:t>
                </a:r>
                <a:r>
                  <a:rPr lang="en-IN" dirty="0">
                    <a:solidFill>
                      <a:srgbClr val="FF0000"/>
                    </a:solidFill>
                  </a:rPr>
                  <a:t>Row Echelon Form.</a:t>
                </a:r>
              </a:p>
            </p:txBody>
          </p:sp>
        </mc:Choice>
        <mc:Fallback>
          <p:sp>
            <p:nvSpPr>
              <p:cNvPr id="105" name="Content Placeholder 4">
                <a:extLst>
                  <a:ext uri="{FF2B5EF4-FFF2-40B4-BE49-F238E27FC236}">
                    <a16:creationId xmlns:a16="http://schemas.microsoft.com/office/drawing/2014/main" id="{26202A8B-2234-4F57-AD30-3682238B55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5209" y="3533229"/>
                <a:ext cx="10530435" cy="503929"/>
              </a:xfrm>
              <a:prstGeom prst="rect">
                <a:avLst/>
              </a:prstGeom>
              <a:blipFill>
                <a:blip r:embed="rId23"/>
                <a:stretch>
                  <a:fillRect l="-463" t="-19512" b="-31707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6" name="Right Arrow 3">
            <a:extLst>
              <a:ext uri="{FF2B5EF4-FFF2-40B4-BE49-F238E27FC236}">
                <a16:creationId xmlns:a16="http://schemas.microsoft.com/office/drawing/2014/main" id="{A2C93927-44D9-47D4-A7DF-47E5A43C6990}"/>
              </a:ext>
            </a:extLst>
          </p:cNvPr>
          <p:cNvSpPr/>
          <p:nvPr/>
        </p:nvSpPr>
        <p:spPr>
          <a:xfrm>
            <a:off x="369751" y="3592518"/>
            <a:ext cx="695458" cy="334851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endParaRPr lang="en-IN" sz="2800">
              <a:solidFill>
                <a:schemeClr val="bg1"/>
              </a:solidFill>
            </a:endParaRPr>
          </a:p>
        </p:txBody>
      </p:sp>
      <p:sp>
        <p:nvSpPr>
          <p:cNvPr id="110" name="Content Placeholder 4">
            <a:extLst>
              <a:ext uri="{FF2B5EF4-FFF2-40B4-BE49-F238E27FC236}">
                <a16:creationId xmlns:a16="http://schemas.microsoft.com/office/drawing/2014/main" id="{3A20B4C0-5CF8-4D11-8C60-B42A13763037}"/>
              </a:ext>
            </a:extLst>
          </p:cNvPr>
          <p:cNvSpPr txBox="1">
            <a:spLocks/>
          </p:cNvSpPr>
          <p:nvPr/>
        </p:nvSpPr>
        <p:spPr>
          <a:xfrm>
            <a:off x="1162650" y="4223065"/>
            <a:ext cx="10417754" cy="50392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defRPr sz="2800">
                <a:solidFill>
                  <a:schemeClr val="bg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r>
              <a:rPr lang="en-IN" dirty="0">
                <a:solidFill>
                  <a:srgbClr val="002060"/>
                </a:solidFill>
              </a:rPr>
              <a:t>Apply back substitution to find the unknowns, which is required solution. </a:t>
            </a:r>
          </a:p>
        </p:txBody>
      </p:sp>
      <p:sp>
        <p:nvSpPr>
          <p:cNvPr id="111" name="Right Arrow 3">
            <a:extLst>
              <a:ext uri="{FF2B5EF4-FFF2-40B4-BE49-F238E27FC236}">
                <a16:creationId xmlns:a16="http://schemas.microsoft.com/office/drawing/2014/main" id="{06D76954-CDA9-4C2E-9278-591A04732294}"/>
              </a:ext>
            </a:extLst>
          </p:cNvPr>
          <p:cNvSpPr/>
          <p:nvPr/>
        </p:nvSpPr>
        <p:spPr>
          <a:xfrm>
            <a:off x="369751" y="4287315"/>
            <a:ext cx="695458" cy="334851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endParaRPr lang="en-IN" sz="2800">
              <a:solidFill>
                <a:schemeClr val="bg1"/>
              </a:solidFill>
            </a:endParaRPr>
          </a:p>
        </p:txBody>
      </p:sp>
      <p:sp>
        <p:nvSpPr>
          <p:cNvPr id="41" name="Right Arrow 3">
            <a:extLst>
              <a:ext uri="{FF2B5EF4-FFF2-40B4-BE49-F238E27FC236}">
                <a16:creationId xmlns:a16="http://schemas.microsoft.com/office/drawing/2014/main" id="{EAC32C61-12AC-463D-B5B0-64E781254173}"/>
              </a:ext>
            </a:extLst>
          </p:cNvPr>
          <p:cNvSpPr/>
          <p:nvPr/>
        </p:nvSpPr>
        <p:spPr>
          <a:xfrm>
            <a:off x="2557699" y="854600"/>
            <a:ext cx="695458" cy="334851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endParaRPr lang="en-IN" sz="28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5150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-0.00231 L 0.32018 -0.4625 " pathEditMode="relative" rAng="0" ptsTypes="AA">
                                      <p:cBhvr>
                                        <p:cTn id="39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003" y="-2300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0"/>
                            </p:stCondLst>
                            <p:childTnLst>
                              <p:par>
                                <p:cTn id="4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500"/>
                            </p:stCondLst>
                            <p:childTnLst>
                              <p:par>
                                <p:cTn id="4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0.00139 L 0.15131 -0.46319 " pathEditMode="relative" rAng="0" ptsTypes="AA">
                                      <p:cBhvr>
                                        <p:cTn id="49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565" y="-2324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00"/>
                            </p:stCondLst>
                            <p:childTnLst>
                              <p:par>
                                <p:cTn id="8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9" grpId="0"/>
      <p:bldP spid="38" grpId="0"/>
      <p:bldP spid="39" grpId="0"/>
      <p:bldP spid="39" grpId="1"/>
      <p:bldP spid="105" grpId="0"/>
      <p:bldP spid="106" grpId="0" animBg="1"/>
      <p:bldP spid="110" grpId="0"/>
      <p:bldP spid="111" grpId="0" animBg="1"/>
      <p:bldP spid="41" grpId="0" animBg="1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928005-5CF9-47A3-8385-5436DA580D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Method:3         Gauss-Jordan Method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BA9E474-155A-4550-B89D-2E55578C607A}"/>
              </a:ext>
            </a:extLst>
          </p:cNvPr>
          <p:cNvSpPr/>
          <p:nvPr/>
        </p:nvSpPr>
        <p:spPr>
          <a:xfrm>
            <a:off x="185165" y="843584"/>
            <a:ext cx="1706820" cy="539851"/>
          </a:xfrm>
          <a:prstGeom prst="round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en-IN" sz="2800" dirty="0">
                <a:solidFill>
                  <a:schemeClr val="bg1"/>
                </a:solidFill>
              </a:rPr>
              <a:t>Example:1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5087E6B-9B1A-41DA-85A7-88AF7B161D8D}"/>
              </a:ext>
            </a:extLst>
          </p:cNvPr>
          <p:cNvSpPr/>
          <p:nvPr/>
        </p:nvSpPr>
        <p:spPr>
          <a:xfrm>
            <a:off x="185166" y="1953848"/>
            <a:ext cx="1706820" cy="539851"/>
          </a:xfrm>
          <a:prstGeom prst="round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dirty="0">
                <a:solidFill>
                  <a:schemeClr val="bg1"/>
                </a:solidFill>
              </a:rPr>
              <a:t>Solution: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B228C14-8C9F-406F-B76E-95E8063AC1FF}"/>
              </a:ext>
            </a:extLst>
          </p:cNvPr>
          <p:cNvSpPr/>
          <p:nvPr/>
        </p:nvSpPr>
        <p:spPr>
          <a:xfrm>
            <a:off x="8482617" y="85675"/>
            <a:ext cx="2654350" cy="539851"/>
          </a:xfrm>
          <a:prstGeom prst="round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b="1" dirty="0">
                <a:solidFill>
                  <a:schemeClr val="bg1"/>
                </a:solidFill>
              </a:rPr>
              <a:t>Unique Solution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EE5C5F1-F145-410B-A9C7-0850B749B41C}"/>
              </a:ext>
            </a:extLst>
          </p:cNvPr>
          <p:cNvSpPr/>
          <p:nvPr/>
        </p:nvSpPr>
        <p:spPr>
          <a:xfrm>
            <a:off x="1958910" y="897547"/>
            <a:ext cx="10212296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IN" sz="2800" dirty="0">
                <a:solidFill>
                  <a:srgbClr val="002060"/>
                </a:solidFill>
              </a:rPr>
              <a:t>Solve the following system of linear equations by Gauss-Jordan Method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27A99BC6-11BB-4286-9E6E-574E4F9E55B8}"/>
                  </a:ext>
                </a:extLst>
              </p:cNvPr>
              <p:cNvSpPr/>
              <p:nvPr/>
            </p:nvSpPr>
            <p:spPr>
              <a:xfrm>
                <a:off x="1290366" y="1352802"/>
                <a:ext cx="3644348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990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N" sz="2800" b="0" i="0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b="0" i="0" smtClean="0">
                          <a:solidFill>
                            <a:srgbClr val="890E4F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27A99BC6-11BB-4286-9E6E-574E4F9E55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0366" y="1352802"/>
                <a:ext cx="3644348" cy="46800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581D8485-E9F9-4CD5-83AC-419691C7ED58}"/>
                  </a:ext>
                </a:extLst>
              </p:cNvPr>
              <p:cNvSpPr/>
              <p:nvPr/>
            </p:nvSpPr>
            <p:spPr>
              <a:xfrm>
                <a:off x="3978118" y="1359896"/>
                <a:ext cx="3896139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99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990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IN" sz="28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N" sz="2800" b="0" i="0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b="0" i="0" smtClean="0">
                          <a:solidFill>
                            <a:srgbClr val="890E4F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581D8485-E9F9-4CD5-83AC-419691C7ED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8118" y="1359896"/>
                <a:ext cx="3896139" cy="4680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0A9153C4-0AA7-4455-8075-B2AC6FF3D827}"/>
                  </a:ext>
                </a:extLst>
              </p:cNvPr>
              <p:cNvSpPr/>
              <p:nvPr/>
            </p:nvSpPr>
            <p:spPr>
              <a:xfrm>
                <a:off x="6940590" y="1357045"/>
                <a:ext cx="3933669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99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990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IN" sz="28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−7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N" sz="2800" b="0" i="0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b="0" i="0" smtClean="0">
                          <a:solidFill>
                            <a:srgbClr val="890E4F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0A9153C4-0AA7-4455-8075-B2AC6FF3D8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0590" y="1357045"/>
                <a:ext cx="3933669" cy="4680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BB928DC3-6ABD-469C-913A-0FCDB280CB2B}"/>
                  </a:ext>
                </a:extLst>
              </p:cNvPr>
              <p:cNvSpPr/>
              <p:nvPr/>
            </p:nvSpPr>
            <p:spPr>
              <a:xfrm>
                <a:off x="1972723" y="1989774"/>
                <a:ext cx="9417167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IN" sz="2800" dirty="0">
                    <a:solidFill>
                      <a:srgbClr val="002060"/>
                    </a:solidFill>
                  </a:rPr>
                  <a:t>The matrix representation of the above system is </a:t>
                </a:r>
                <a14:m>
                  <m:oMath xmlns:m="http://schemas.openxmlformats.org/officeDocument/2006/math">
                    <m:r>
                      <a:rPr lang="en-IN" sz="28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𝐀𝐗</m:t>
                    </m:r>
                    <m:r>
                      <a:rPr lang="en-IN" sz="28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sz="28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𝐁</m:t>
                    </m:r>
                    <m:r>
                      <a:rPr lang="en-IN" sz="28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IN" sz="2800" b="0" i="0" dirty="0">
                    <a:solidFill>
                      <a:srgbClr val="002060"/>
                    </a:solidFill>
                    <a:latin typeface="+mj-lt"/>
                  </a:rPr>
                  <a:t>where</a:t>
                </a:r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BB928DC3-6ABD-469C-913A-0FCDB280CB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2723" y="1989774"/>
                <a:ext cx="9417167" cy="468000"/>
              </a:xfrm>
              <a:prstGeom prst="rect">
                <a:avLst/>
              </a:prstGeom>
              <a:blipFill>
                <a:blip r:embed="rId5"/>
                <a:stretch>
                  <a:fillRect l="-1360" t="-12987" b="-4675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61DC1649-0F2A-4EC8-BCB9-58CA449956F4}"/>
              </a:ext>
            </a:extLst>
          </p:cNvPr>
          <p:cNvGrpSpPr/>
          <p:nvPr/>
        </p:nvGrpSpPr>
        <p:grpSpPr>
          <a:xfrm>
            <a:off x="2165235" y="2083739"/>
            <a:ext cx="3768549" cy="2392083"/>
            <a:chOff x="859993" y="3094005"/>
            <a:chExt cx="3768549" cy="2392083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041F00C0-0262-4D2C-BAC5-E21DA01AAEA3}"/>
                    </a:ext>
                  </a:extLst>
                </p:cNvPr>
                <p:cNvSpPr/>
                <p:nvPr/>
              </p:nvSpPr>
              <p:spPr>
                <a:xfrm>
                  <a:off x="859993" y="3896702"/>
                  <a:ext cx="965836" cy="71120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𝐀</m:t>
                        </m:r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en-IN" sz="28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041F00C0-0262-4D2C-BAC5-E21DA01AAEA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9993" y="3896702"/>
                  <a:ext cx="965836" cy="711201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50750824-C3FC-4FA6-AAAD-37304D5D9B67}"/>
                    </a:ext>
                  </a:extLst>
                </p:cNvPr>
                <p:cNvSpPr/>
                <p:nvPr/>
              </p:nvSpPr>
              <p:spPr>
                <a:xfrm>
                  <a:off x="1327931" y="3094005"/>
                  <a:ext cx="3300611" cy="239208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IN" sz="28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/>
                              <m:e/>
                              <m:e/>
                            </m:mr>
                            <m:mr>
                              <m:e/>
                              <m:e/>
                              <m:e/>
                            </m:m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  <m:e/>
                              <m:e>
                                <m:eqArr>
                                  <m:eqArrPr>
                                    <m:ctrlPr>
                                      <a:rPr lang="en-IN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/>
                                  <m:e/>
                                </m:eqArr>
                              </m:e>
                            </m:mr>
                          </m:m>
                          <m:r>
                            <a:rPr lang="en-IN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  </m:t>
                          </m:r>
                        </m:e>
                      </m:d>
                    </m:oMath>
                  </a14:m>
                  <a:r>
                    <a:rPr lang="en-IN" sz="2800" dirty="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</a:rPr>
                    <a:t> </a:t>
                  </a:r>
                </a:p>
              </p:txBody>
            </p:sp>
          </mc:Choice>
          <mc:Fallback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50750824-C3FC-4FA6-AAAD-37304D5D9B6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27931" y="3094005"/>
                  <a:ext cx="3300611" cy="2392083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04D357F3-A927-4491-9ADC-19DA7143AD29}"/>
                  </a:ext>
                </a:extLst>
              </p:cNvPr>
              <p:cNvSpPr/>
              <p:nvPr/>
            </p:nvSpPr>
            <p:spPr>
              <a:xfrm>
                <a:off x="3298071" y="3574355"/>
                <a:ext cx="2078457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sz="2800" b="0" i="1" smtClean="0">
                          <a:solidFill>
                            <a:srgbClr val="0099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IN" sz="28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IN" sz="2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−7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      </m:t>
                      </m:r>
                      <m:r>
                        <a:rPr lang="en-IN" sz="2800" b="0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04D357F3-A927-4491-9ADC-19DA7143AD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8071" y="3574355"/>
                <a:ext cx="2078457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4140B685-9ED6-49F4-889A-EB82C69FCDD9}"/>
                  </a:ext>
                </a:extLst>
              </p:cNvPr>
              <p:cNvSpPr/>
              <p:nvPr/>
            </p:nvSpPr>
            <p:spPr>
              <a:xfrm>
                <a:off x="2709898" y="3044041"/>
                <a:ext cx="2872307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IN" sz="2800" b="0" i="1" smtClean="0">
                          <a:solidFill>
                            <a:srgbClr val="009900"/>
                          </a:solidFill>
                          <a:latin typeface="Cambria Math" panose="02040503050406030204" pitchFamily="18" charset="0"/>
                        </a:rPr>
                        <m:t>−1</m:t>
                      </m:r>
                      <m:r>
                        <a:rPr lang="en-IN" sz="2800" b="0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sz="2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−2</m:t>
                      </m:r>
                      <m:r>
                        <a:rPr lang="en-IN" sz="2800" b="0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      3</m:t>
                      </m:r>
                    </m:oMath>
                  </m:oMathPara>
                </a14:m>
                <a:endParaRPr lang="en-IN" sz="2800" dirty="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4140B685-9ED6-49F4-889A-EB82C69FCD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9898" y="3044041"/>
                <a:ext cx="2872307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4362BFCB-8DA9-4B7B-A66C-169C72376091}"/>
                  </a:ext>
                </a:extLst>
              </p:cNvPr>
              <p:cNvSpPr/>
              <p:nvPr/>
            </p:nvSpPr>
            <p:spPr>
              <a:xfrm>
                <a:off x="3150487" y="2517572"/>
                <a:ext cx="223009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IN" sz="2800" b="0" i="1" smtClean="0">
                          <a:solidFill>
                            <a:srgbClr val="0099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IN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     </m:t>
                      </m:r>
                      <m:r>
                        <a:rPr lang="en-IN" sz="2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IN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      </m:t>
                      </m:r>
                      <m:r>
                        <a:rPr lang="en-IN" sz="2800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sz="2800" b="0" i="0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IN" sz="2800" dirty="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4362BFCB-8DA9-4B7B-A66C-169C723760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0487" y="2517572"/>
                <a:ext cx="2230098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BCDDD2AC-02E3-48C4-B087-FFB7A221376F}"/>
                  </a:ext>
                </a:extLst>
              </p:cNvPr>
              <p:cNvSpPr/>
              <p:nvPr/>
            </p:nvSpPr>
            <p:spPr>
              <a:xfrm>
                <a:off x="5871659" y="2933852"/>
                <a:ext cx="965836" cy="71120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𝐗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sz="28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BCDDD2AC-02E3-48C4-B087-FFB7A22137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1659" y="2933852"/>
                <a:ext cx="965836" cy="71120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2604FE47-E616-4280-A435-CDBA40D8A625}"/>
                  </a:ext>
                </a:extLst>
              </p:cNvPr>
              <p:cNvSpPr/>
              <p:nvPr/>
            </p:nvSpPr>
            <p:spPr>
              <a:xfrm>
                <a:off x="8331972" y="2933851"/>
                <a:ext cx="965836" cy="71120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𝐁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sz="28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2604FE47-E616-4280-A435-CDBA40D8A6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1972" y="2933851"/>
                <a:ext cx="965836" cy="71120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Rectangle 33">
            <a:extLst>
              <a:ext uri="{FF2B5EF4-FFF2-40B4-BE49-F238E27FC236}">
                <a16:creationId xmlns:a16="http://schemas.microsoft.com/office/drawing/2014/main" id="{0261DD18-0624-418A-B337-3C0EF64099D8}"/>
              </a:ext>
            </a:extLst>
          </p:cNvPr>
          <p:cNvSpPr/>
          <p:nvPr/>
        </p:nvSpPr>
        <p:spPr>
          <a:xfrm>
            <a:off x="7510610" y="2940804"/>
            <a:ext cx="965836" cy="7112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 b="0" i="0" dirty="0">
                <a:solidFill>
                  <a:srgbClr val="002060"/>
                </a:solidFill>
                <a:latin typeface="+mj-lt"/>
                <a:ea typeface="Cambria Math" panose="02040503050406030204" pitchFamily="18" charset="0"/>
              </a:rPr>
              <a:t>and</a:t>
            </a:r>
            <a:endParaRPr lang="en-IN" sz="2800" dirty="0">
              <a:solidFill>
                <a:srgbClr val="FF0000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5F0634A-29F0-44DB-8987-7DAB6F16A105}"/>
              </a:ext>
            </a:extLst>
          </p:cNvPr>
          <p:cNvGrpSpPr/>
          <p:nvPr/>
        </p:nvGrpSpPr>
        <p:grpSpPr>
          <a:xfrm>
            <a:off x="8952598" y="2406489"/>
            <a:ext cx="1438267" cy="1765923"/>
            <a:chOff x="7647356" y="3365475"/>
            <a:chExt cx="1438267" cy="1765923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3E2C30BE-A91F-4A5D-BBAD-97BAF07834D7}"/>
                    </a:ext>
                  </a:extLst>
                </p:cNvPr>
                <p:cNvSpPr/>
                <p:nvPr/>
              </p:nvSpPr>
              <p:spPr>
                <a:xfrm>
                  <a:off x="7647356" y="3365475"/>
                  <a:ext cx="1438267" cy="176592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IN" sz="28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sz="2800" b="0" i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IN" sz="2800" b="0" i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30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IN" sz="2800" b="0" i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9</m:t>
                                  </m:r>
                                </m:e>
                              </m:mr>
                              <m:mr>
                                <m:e>
                                  <m:eqArr>
                                    <m:eqArrPr>
                                      <m:ctrlPr>
                                        <a:rPr lang="en-IN" sz="28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r>
                                        <a:rPr lang="en-IN" sz="2800" b="0" i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IN" sz="2800" b="0" i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eqArr>
                                </m:e>
                              </m:mr>
                            </m:m>
                            <m:r>
                              <a:rPr lang="en-IN" sz="2800" b="0" i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</m:oMath>
                    </m:oMathPara>
                  </a14:m>
                  <a:endParaRPr lang="en-IN" sz="2800" dirty="0">
                    <a:solidFill>
                      <a:srgbClr val="7030A0"/>
                    </a:solidFill>
                  </a:endParaRPr>
                </a:p>
              </p:txBody>
            </p:sp>
          </mc:Choice>
          <mc:Fallback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3E2C30BE-A91F-4A5D-BBAD-97BAF07834D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47356" y="3365475"/>
                  <a:ext cx="1438267" cy="1765923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A91937EF-CD60-4596-B1FD-3F53F8A5383F}"/>
                </a:ext>
              </a:extLst>
            </p:cNvPr>
            <p:cNvGrpSpPr/>
            <p:nvPr/>
          </p:nvGrpSpPr>
          <p:grpSpPr>
            <a:xfrm>
              <a:off x="7948568" y="3545712"/>
              <a:ext cx="737795" cy="1444285"/>
              <a:chOff x="3661262" y="4815858"/>
              <a:chExt cx="737795" cy="1444285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46" name="Rectangle 45">
                    <a:extLst>
                      <a:ext uri="{FF2B5EF4-FFF2-40B4-BE49-F238E27FC236}">
                        <a16:creationId xmlns:a16="http://schemas.microsoft.com/office/drawing/2014/main" id="{05976616-9FD7-49DD-A09F-98B764447DAA}"/>
                      </a:ext>
                    </a:extLst>
                  </p:cNvPr>
                  <p:cNvSpPr/>
                  <p:nvPr/>
                </p:nvSpPr>
                <p:spPr>
                  <a:xfrm>
                    <a:off x="3668692" y="4815858"/>
                    <a:ext cx="717113" cy="4680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IN" sz="2800" b="0" i="0" smtClean="0">
                              <a:solidFill>
                                <a:srgbClr val="890E4F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oMath>
                      </m:oMathPara>
                    </a14:m>
                    <a:endParaRPr lang="en-IN" sz="2800" dirty="0">
                      <a:solidFill>
                        <a:srgbClr val="890E4F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46" name="Rectangle 45">
                    <a:extLst>
                      <a:ext uri="{FF2B5EF4-FFF2-40B4-BE49-F238E27FC236}">
                        <a16:creationId xmlns:a16="http://schemas.microsoft.com/office/drawing/2014/main" id="{05976616-9FD7-49DD-A09F-98B764447DA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668692" y="4815858"/>
                    <a:ext cx="717113" cy="468000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47" name="Rectangle 46">
                    <a:extLst>
                      <a:ext uri="{FF2B5EF4-FFF2-40B4-BE49-F238E27FC236}">
                        <a16:creationId xmlns:a16="http://schemas.microsoft.com/office/drawing/2014/main" id="{2975B2E1-4AB9-4C1C-8F7A-6472B0899AC7}"/>
                      </a:ext>
                    </a:extLst>
                  </p:cNvPr>
                  <p:cNvSpPr/>
                  <p:nvPr/>
                </p:nvSpPr>
                <p:spPr>
                  <a:xfrm>
                    <a:off x="3681944" y="5284583"/>
                    <a:ext cx="717113" cy="4680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IN" sz="2800" b="0" i="0" smtClean="0">
                              <a:solidFill>
                                <a:srgbClr val="890E4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en-IN" sz="2800" dirty="0">
                      <a:solidFill>
                        <a:srgbClr val="890E4F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47" name="Rectangle 46">
                    <a:extLst>
                      <a:ext uri="{FF2B5EF4-FFF2-40B4-BE49-F238E27FC236}">
                        <a16:creationId xmlns:a16="http://schemas.microsoft.com/office/drawing/2014/main" id="{2975B2E1-4AB9-4C1C-8F7A-6472B0899AC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681944" y="5284583"/>
                    <a:ext cx="717113" cy="468000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48" name="Rectangle 47">
                    <a:extLst>
                      <a:ext uri="{FF2B5EF4-FFF2-40B4-BE49-F238E27FC236}">
                        <a16:creationId xmlns:a16="http://schemas.microsoft.com/office/drawing/2014/main" id="{47F96BCD-A282-4958-9F67-9979B25B2CAC}"/>
                      </a:ext>
                    </a:extLst>
                  </p:cNvPr>
                  <p:cNvSpPr/>
                  <p:nvPr/>
                </p:nvSpPr>
                <p:spPr>
                  <a:xfrm>
                    <a:off x="3661262" y="5792143"/>
                    <a:ext cx="717113" cy="4680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IN" sz="2800" b="0" i="0" smtClean="0">
                              <a:solidFill>
                                <a:srgbClr val="890E4F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oMath>
                      </m:oMathPara>
                    </a14:m>
                    <a:endParaRPr lang="en-IN" sz="2800" dirty="0">
                      <a:solidFill>
                        <a:srgbClr val="890E4F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48" name="Rectangle 47">
                    <a:extLst>
                      <a:ext uri="{FF2B5EF4-FFF2-40B4-BE49-F238E27FC236}">
                        <a16:creationId xmlns:a16="http://schemas.microsoft.com/office/drawing/2014/main" id="{47F96BCD-A282-4958-9F67-9979B25B2CA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661262" y="5792143"/>
                    <a:ext cx="717113" cy="468000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A2C7357E-6FBD-40D0-9D12-D462B8A5D28C}"/>
              </a:ext>
            </a:extLst>
          </p:cNvPr>
          <p:cNvGrpSpPr/>
          <p:nvPr/>
        </p:nvGrpSpPr>
        <p:grpSpPr>
          <a:xfrm>
            <a:off x="6417553" y="2422689"/>
            <a:ext cx="1438267" cy="1765923"/>
            <a:chOff x="5138409" y="3389472"/>
            <a:chExt cx="1438267" cy="1765923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8BE5D1F6-6B8A-4FE9-AEC0-66AD446BC7B9}"/>
                    </a:ext>
                  </a:extLst>
                </p:cNvPr>
                <p:cNvSpPr/>
                <p:nvPr/>
              </p:nvSpPr>
              <p:spPr>
                <a:xfrm>
                  <a:off x="5138409" y="3389472"/>
                  <a:ext cx="1438267" cy="176592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IN" sz="28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sz="2800" b="0" i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IN" sz="2800" b="0" i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30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IN" sz="2800" b="0" i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9</m:t>
                                  </m:r>
                                </m:e>
                              </m:mr>
                              <m:mr>
                                <m:e>
                                  <m:eqArr>
                                    <m:eqArrPr>
                                      <m:ctrlPr>
                                        <a:rPr lang="en-IN" sz="28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r>
                                        <a:rPr lang="en-IN" sz="2800" b="0" i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IN" sz="2800" b="0" i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eqArr>
                                </m:e>
                              </m:mr>
                            </m:m>
                            <m:r>
                              <a:rPr lang="en-IN" sz="2800" b="0" i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</m:oMath>
                    </m:oMathPara>
                  </a14:m>
                  <a:endParaRPr lang="en-IN" sz="2800" dirty="0">
                    <a:solidFill>
                      <a:srgbClr val="7030A0"/>
                    </a:solidFill>
                  </a:endParaRPr>
                </a:p>
              </p:txBody>
            </p:sp>
          </mc:Choice>
          <mc:Fallback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8BE5D1F6-6B8A-4FE9-AEC0-66AD446BC7B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38409" y="3389472"/>
                  <a:ext cx="1438267" cy="1765923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71AEAC45-9003-409D-A497-3B317F03B760}"/>
                </a:ext>
              </a:extLst>
            </p:cNvPr>
            <p:cNvGrpSpPr/>
            <p:nvPr/>
          </p:nvGrpSpPr>
          <p:grpSpPr>
            <a:xfrm>
              <a:off x="5447051" y="3569709"/>
              <a:ext cx="730365" cy="1444285"/>
              <a:chOff x="3668692" y="4815858"/>
              <a:chExt cx="730365" cy="1444285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51" name="Rectangle 50">
                    <a:extLst>
                      <a:ext uri="{FF2B5EF4-FFF2-40B4-BE49-F238E27FC236}">
                        <a16:creationId xmlns:a16="http://schemas.microsoft.com/office/drawing/2014/main" id="{64F118CC-A638-4882-9400-26ACE8996319}"/>
                      </a:ext>
                    </a:extLst>
                  </p:cNvPr>
                  <p:cNvSpPr/>
                  <p:nvPr/>
                </p:nvSpPr>
                <p:spPr>
                  <a:xfrm>
                    <a:off x="3668692" y="4815858"/>
                    <a:ext cx="717113" cy="4680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990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oMath>
                      </m:oMathPara>
                    </a14:m>
                    <a:endParaRPr lang="en-IN" sz="2800" dirty="0">
                      <a:solidFill>
                        <a:srgbClr val="009900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51" name="Rectangle 50">
                    <a:extLst>
                      <a:ext uri="{FF2B5EF4-FFF2-40B4-BE49-F238E27FC236}">
                        <a16:creationId xmlns:a16="http://schemas.microsoft.com/office/drawing/2014/main" id="{64F118CC-A638-4882-9400-26ACE899631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668692" y="4815858"/>
                    <a:ext cx="717113" cy="468000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52" name="Rectangle 51">
                    <a:extLst>
                      <a:ext uri="{FF2B5EF4-FFF2-40B4-BE49-F238E27FC236}">
                        <a16:creationId xmlns:a16="http://schemas.microsoft.com/office/drawing/2014/main" id="{61D4CF70-675D-40A2-9150-475A8C97ACF5}"/>
                      </a:ext>
                    </a:extLst>
                  </p:cNvPr>
                  <p:cNvSpPr/>
                  <p:nvPr/>
                </p:nvSpPr>
                <p:spPr>
                  <a:xfrm>
                    <a:off x="3681944" y="5284583"/>
                    <a:ext cx="717113" cy="4680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oMath>
                      </m:oMathPara>
                    </a14:m>
                    <a:endParaRPr lang="en-IN" sz="2800" dirty="0">
                      <a:solidFill>
                        <a:srgbClr val="0070C0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52" name="Rectangle 51">
                    <a:extLst>
                      <a:ext uri="{FF2B5EF4-FFF2-40B4-BE49-F238E27FC236}">
                        <a16:creationId xmlns:a16="http://schemas.microsoft.com/office/drawing/2014/main" id="{61D4CF70-675D-40A2-9150-475A8C97ACF5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681944" y="5284583"/>
                    <a:ext cx="717113" cy="468000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53" name="Rectangle 52">
                    <a:extLst>
                      <a:ext uri="{FF2B5EF4-FFF2-40B4-BE49-F238E27FC236}">
                        <a16:creationId xmlns:a16="http://schemas.microsoft.com/office/drawing/2014/main" id="{225CD392-41F1-4F71-B12F-1AC7885D8A46}"/>
                      </a:ext>
                    </a:extLst>
                  </p:cNvPr>
                  <p:cNvSpPr/>
                  <p:nvPr/>
                </p:nvSpPr>
                <p:spPr>
                  <a:xfrm>
                    <a:off x="3674514" y="5792143"/>
                    <a:ext cx="717113" cy="4680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oMath>
                      </m:oMathPara>
                    </a14:m>
                    <a:endParaRPr lang="en-IN" sz="2800" dirty="0">
                      <a:solidFill>
                        <a:schemeClr val="accent5">
                          <a:lumMod val="75000"/>
                        </a:schemeClr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53" name="Rectangle 52">
                    <a:extLst>
                      <a:ext uri="{FF2B5EF4-FFF2-40B4-BE49-F238E27FC236}">
                        <a16:creationId xmlns:a16="http://schemas.microsoft.com/office/drawing/2014/main" id="{225CD392-41F1-4F71-B12F-1AC7885D8A4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674514" y="5792143"/>
                    <a:ext cx="717113" cy="468000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742943F4-D339-4743-B319-E4C453ED80AB}"/>
                  </a:ext>
                </a:extLst>
              </p:cNvPr>
              <p:cNvSpPr/>
              <p:nvPr/>
            </p:nvSpPr>
            <p:spPr>
              <a:xfrm>
                <a:off x="3605150" y="4319774"/>
                <a:ext cx="3884367" cy="239208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IN" sz="28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IN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/>
                            <m:e/>
                            <m:e/>
                          </m:mr>
                          <m:mr>
                            <m:e/>
                            <m:e/>
                            <m:e/>
                          </m:mr>
                          <m:mr>
                            <m:e>
                              <m:r>
                                <a:rPr lang="en-IN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/>
                            <m:e>
                              <m:eqArr>
                                <m:eqArrPr>
                                  <m:ctrlPr>
                                    <a:rPr lang="en-IN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/>
                                <m:e/>
                              </m:eqArr>
                            </m:e>
                          </m:mr>
                        </m:m>
                        <m:r>
                          <a:rPr lang="en-IN" sz="28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                </m:t>
                        </m:r>
                      </m:e>
                    </m:d>
                  </m:oMath>
                </a14:m>
                <a:r>
                  <a:rPr lang="en-IN" sz="2800" dirty="0">
                    <a:solidFill>
                      <a:schemeClr val="tx1">
                        <a:lumMod val="90000"/>
                        <a:lumOff val="10000"/>
                      </a:schemeClr>
                    </a:solidFill>
                  </a:rPr>
                  <a:t> </a:t>
                </a:r>
              </a:p>
            </p:txBody>
          </p:sp>
        </mc:Choice>
        <mc:Fallback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742943F4-D339-4743-B319-E4C453ED80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5150" y="4319774"/>
                <a:ext cx="3884367" cy="2392083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5" name="Group 54">
            <a:extLst>
              <a:ext uri="{FF2B5EF4-FFF2-40B4-BE49-F238E27FC236}">
                <a16:creationId xmlns:a16="http://schemas.microsoft.com/office/drawing/2014/main" id="{EBDDD848-A9AC-4B87-99DF-2787A57F94F1}"/>
              </a:ext>
            </a:extLst>
          </p:cNvPr>
          <p:cNvGrpSpPr/>
          <p:nvPr/>
        </p:nvGrpSpPr>
        <p:grpSpPr>
          <a:xfrm>
            <a:off x="2716524" y="2524249"/>
            <a:ext cx="2872307" cy="1580003"/>
            <a:chOff x="466013" y="4416529"/>
            <a:chExt cx="2872307" cy="1580003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6" name="Rectangle 55">
                  <a:extLst>
                    <a:ext uri="{FF2B5EF4-FFF2-40B4-BE49-F238E27FC236}">
                      <a16:creationId xmlns:a16="http://schemas.microsoft.com/office/drawing/2014/main" id="{DC29736D-1309-426D-9AC2-C70E10A6FA91}"/>
                    </a:ext>
                  </a:extLst>
                </p:cNvPr>
                <p:cNvSpPr/>
                <p:nvPr/>
              </p:nvSpPr>
              <p:spPr>
                <a:xfrm>
                  <a:off x="1054186" y="5473312"/>
                  <a:ext cx="2078457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IN" sz="2800" b="0" i="1" smtClean="0">
                            <a:solidFill>
                              <a:srgbClr val="0099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IN" sz="2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IN" sz="2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−7</m:t>
                        </m:r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      </m:t>
                        </m:r>
                        <m:r>
                          <a:rPr lang="en-IN" sz="28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oMath>
                    </m:oMathPara>
                  </a14:m>
                  <a:endParaRPr lang="en-IN" sz="2800" dirty="0"/>
                </a:p>
              </p:txBody>
            </p:sp>
          </mc:Choice>
          <mc:Fallback>
            <p:sp>
              <p:nvSpPr>
                <p:cNvPr id="56" name="Rectangle 55">
                  <a:extLst>
                    <a:ext uri="{FF2B5EF4-FFF2-40B4-BE49-F238E27FC236}">
                      <a16:creationId xmlns:a16="http://schemas.microsoft.com/office/drawing/2014/main" id="{DC29736D-1309-426D-9AC2-C70E10A6FA9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4186" y="5473312"/>
                  <a:ext cx="2078457" cy="523220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7" name="Rectangle 56">
                  <a:extLst>
                    <a:ext uri="{FF2B5EF4-FFF2-40B4-BE49-F238E27FC236}">
                      <a16:creationId xmlns:a16="http://schemas.microsoft.com/office/drawing/2014/main" id="{D3B2FDB0-F680-4DF4-8CB4-EB2994EDA0B6}"/>
                    </a:ext>
                  </a:extLst>
                </p:cNvPr>
                <p:cNvSpPr/>
                <p:nvPr/>
              </p:nvSpPr>
              <p:spPr>
                <a:xfrm>
                  <a:off x="466013" y="4942998"/>
                  <a:ext cx="2872307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  </m:t>
                        </m:r>
                        <m:r>
                          <a:rPr lang="en-IN" sz="2800" b="0" i="1" smtClean="0">
                            <a:solidFill>
                              <a:srgbClr val="0099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  <m:r>
                          <a:rPr lang="en-IN" sz="28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IN" sz="2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  <m:r>
                          <a:rPr lang="en-IN" sz="28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      3</m:t>
                        </m:r>
                      </m:oMath>
                    </m:oMathPara>
                  </a14:m>
                  <a:endParaRPr lang="en-IN" sz="2800" dirty="0">
                    <a:solidFill>
                      <a:schemeClr val="accent5">
                        <a:lumMod val="75000"/>
                      </a:schemeClr>
                    </a:solidFill>
                  </a:endParaRPr>
                </a:p>
              </p:txBody>
            </p:sp>
          </mc:Choice>
          <mc:Fallback>
            <p:sp>
              <p:nvSpPr>
                <p:cNvPr id="57" name="Rectangle 56">
                  <a:extLst>
                    <a:ext uri="{FF2B5EF4-FFF2-40B4-BE49-F238E27FC236}">
                      <a16:creationId xmlns:a16="http://schemas.microsoft.com/office/drawing/2014/main" id="{D3B2FDB0-F680-4DF4-8CB4-EB2994EDA0B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6013" y="4942998"/>
                  <a:ext cx="2872307" cy="523220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8" name="Rectangle 57">
                  <a:extLst>
                    <a:ext uri="{FF2B5EF4-FFF2-40B4-BE49-F238E27FC236}">
                      <a16:creationId xmlns:a16="http://schemas.microsoft.com/office/drawing/2014/main" id="{F030ED9B-D9FB-4551-B841-8F50EDD29094}"/>
                    </a:ext>
                  </a:extLst>
                </p:cNvPr>
                <p:cNvSpPr/>
                <p:nvPr/>
              </p:nvSpPr>
              <p:spPr>
                <a:xfrm>
                  <a:off x="906602" y="4416529"/>
                  <a:ext cx="2230098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IN" sz="2800" b="0" i="1" smtClean="0">
                            <a:solidFill>
                              <a:srgbClr val="0099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IN" sz="2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      </m:t>
                        </m:r>
                        <m:r>
                          <a:rPr lang="en-IN" sz="2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IN" sz="2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       </m:t>
                        </m:r>
                        <m:r>
                          <a:rPr lang="en-IN" sz="2800" b="0" i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IN" sz="2800" b="0" i="0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en-IN" sz="28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>
            <p:sp>
              <p:nvSpPr>
                <p:cNvPr id="58" name="Rectangle 57">
                  <a:extLst>
                    <a:ext uri="{FF2B5EF4-FFF2-40B4-BE49-F238E27FC236}">
                      <a16:creationId xmlns:a16="http://schemas.microsoft.com/office/drawing/2014/main" id="{F030ED9B-D9FB-4551-B841-8F50EDD2909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6602" y="4416529"/>
                  <a:ext cx="2230098" cy="523220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9" name="Rectangle 58">
            <a:extLst>
              <a:ext uri="{FF2B5EF4-FFF2-40B4-BE49-F238E27FC236}">
                <a16:creationId xmlns:a16="http://schemas.microsoft.com/office/drawing/2014/main" id="{30E1CD5C-2E4F-4FD3-ADF9-17C909CA25A9}"/>
              </a:ext>
            </a:extLst>
          </p:cNvPr>
          <p:cNvSpPr/>
          <p:nvPr/>
        </p:nvSpPr>
        <p:spPr>
          <a:xfrm>
            <a:off x="2038785" y="4150037"/>
            <a:ext cx="4646384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IN" sz="2800" dirty="0">
                <a:solidFill>
                  <a:srgbClr val="002060"/>
                </a:solidFill>
              </a:rPr>
              <a:t>Consider the Augmented matrix</a:t>
            </a:r>
            <a:endParaRPr lang="en-IN" sz="2800" b="1" dirty="0">
              <a:solidFill>
                <a:srgbClr val="002060"/>
              </a:solidFill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B4E7112-3627-472C-AC51-701CAA59161F}"/>
              </a:ext>
            </a:extLst>
          </p:cNvPr>
          <p:cNvGrpSpPr/>
          <p:nvPr/>
        </p:nvGrpSpPr>
        <p:grpSpPr>
          <a:xfrm>
            <a:off x="1936448" y="5243453"/>
            <a:ext cx="1915346" cy="470158"/>
            <a:chOff x="1936448" y="5243453"/>
            <a:chExt cx="1915346" cy="470158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0" name="Rectangle 59">
                  <a:extLst>
                    <a:ext uri="{FF2B5EF4-FFF2-40B4-BE49-F238E27FC236}">
                      <a16:creationId xmlns:a16="http://schemas.microsoft.com/office/drawing/2014/main" id="{AF0FE58C-3C7F-4119-B43A-6B08FF53E6B8}"/>
                    </a:ext>
                  </a:extLst>
                </p:cNvPr>
                <p:cNvSpPr/>
                <p:nvPr/>
              </p:nvSpPr>
              <p:spPr>
                <a:xfrm>
                  <a:off x="1936448" y="5243453"/>
                  <a:ext cx="1459235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d>
                              <m:dPr>
                                <m:begChr m:val=""/>
                                <m:endChr m:val="|"/>
                                <m:ctrlPr>
                                  <a:rPr lang="en-IN" sz="28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A</m:t>
                                </m:r>
                                <m:r>
                                  <a:rPr lang="en-IN" sz="2800" b="0" i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d>
                            <m: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B</m:t>
                            </m:r>
                            <m: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>
            <p:sp>
              <p:nvSpPr>
                <p:cNvPr id="60" name="Rectangle 59">
                  <a:extLst>
                    <a:ext uri="{FF2B5EF4-FFF2-40B4-BE49-F238E27FC236}">
                      <a16:creationId xmlns:a16="http://schemas.microsoft.com/office/drawing/2014/main" id="{AF0FE58C-3C7F-4119-B43A-6B08FF53E6B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36448" y="5243453"/>
                  <a:ext cx="1459235" cy="468000"/>
                </a:xfrm>
                <a:prstGeom prst="rect">
                  <a:avLst/>
                </a:prstGeom>
                <a:blipFill>
                  <a:blip r:embed="rId2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1" name="Rectangle 60">
                  <a:extLst>
                    <a:ext uri="{FF2B5EF4-FFF2-40B4-BE49-F238E27FC236}">
                      <a16:creationId xmlns:a16="http://schemas.microsoft.com/office/drawing/2014/main" id="{5E09C1BD-F28C-49F0-AB4B-3E3F38D6A9BC}"/>
                    </a:ext>
                  </a:extLst>
                </p:cNvPr>
                <p:cNvSpPr/>
                <p:nvPr/>
              </p:nvSpPr>
              <p:spPr>
                <a:xfrm>
                  <a:off x="3134681" y="5245611"/>
                  <a:ext cx="717113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>
            <p:sp>
              <p:nvSpPr>
                <p:cNvPr id="61" name="Rectangle 60">
                  <a:extLst>
                    <a:ext uri="{FF2B5EF4-FFF2-40B4-BE49-F238E27FC236}">
                      <a16:creationId xmlns:a16="http://schemas.microsoft.com/office/drawing/2014/main" id="{5E09C1BD-F28C-49F0-AB4B-3E3F38D6A9B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34681" y="5245611"/>
                  <a:ext cx="717113" cy="468000"/>
                </a:xfrm>
                <a:prstGeom prst="rect">
                  <a:avLst/>
                </a:prstGeom>
                <a:blipFill>
                  <a:blip r:embed="rId26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764D61C3-914C-4485-9081-5EB3FCFECA50}"/>
              </a:ext>
            </a:extLst>
          </p:cNvPr>
          <p:cNvCxnSpPr/>
          <p:nvPr/>
        </p:nvCxnSpPr>
        <p:spPr>
          <a:xfrm>
            <a:off x="6190805" y="4827157"/>
            <a:ext cx="0" cy="145608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3" name="Group 62">
            <a:extLst>
              <a:ext uri="{FF2B5EF4-FFF2-40B4-BE49-F238E27FC236}">
                <a16:creationId xmlns:a16="http://schemas.microsoft.com/office/drawing/2014/main" id="{DED60E7C-24BA-4B07-9438-0DC2B7C3A3EB}"/>
              </a:ext>
            </a:extLst>
          </p:cNvPr>
          <p:cNvGrpSpPr/>
          <p:nvPr/>
        </p:nvGrpSpPr>
        <p:grpSpPr>
          <a:xfrm>
            <a:off x="9253810" y="2602926"/>
            <a:ext cx="728980" cy="1512108"/>
            <a:chOff x="3670077" y="4815858"/>
            <a:chExt cx="728980" cy="1512108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4" name="Rectangle 63">
                  <a:extLst>
                    <a:ext uri="{FF2B5EF4-FFF2-40B4-BE49-F238E27FC236}">
                      <a16:creationId xmlns:a16="http://schemas.microsoft.com/office/drawing/2014/main" id="{B3D6C2DE-C715-4AAC-AF7F-6A1988E68C5D}"/>
                    </a:ext>
                  </a:extLst>
                </p:cNvPr>
                <p:cNvSpPr/>
                <p:nvPr/>
              </p:nvSpPr>
              <p:spPr>
                <a:xfrm>
                  <a:off x="3681944" y="4815858"/>
                  <a:ext cx="717113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smtClean="0">
                            <a:solidFill>
                              <a:srgbClr val="890E4F"/>
                            </a:solidFill>
                            <a:latin typeface="Cambria Math" panose="02040503050406030204" pitchFamily="18" charset="0"/>
                          </a:rPr>
                          <m:t>8</m:t>
                        </m:r>
                      </m:oMath>
                    </m:oMathPara>
                  </a14:m>
                  <a:endParaRPr lang="en-IN" sz="2800" dirty="0">
                    <a:solidFill>
                      <a:srgbClr val="890E4F"/>
                    </a:solidFill>
                  </a:endParaRPr>
                </a:p>
              </p:txBody>
            </p:sp>
          </mc:Choice>
          <mc:Fallback>
            <p:sp>
              <p:nvSpPr>
                <p:cNvPr id="64" name="Rectangle 63">
                  <a:extLst>
                    <a:ext uri="{FF2B5EF4-FFF2-40B4-BE49-F238E27FC236}">
                      <a16:creationId xmlns:a16="http://schemas.microsoft.com/office/drawing/2014/main" id="{B3D6C2DE-C715-4AAC-AF7F-6A1988E68C5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81944" y="4815858"/>
                  <a:ext cx="717113" cy="468000"/>
                </a:xfrm>
                <a:prstGeom prst="rect">
                  <a:avLst/>
                </a:prstGeom>
                <a:blipFill>
                  <a:blip r:embed="rId27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5" name="Rectangle 64">
                  <a:extLst>
                    <a:ext uri="{FF2B5EF4-FFF2-40B4-BE49-F238E27FC236}">
                      <a16:creationId xmlns:a16="http://schemas.microsoft.com/office/drawing/2014/main" id="{2B109621-780D-4468-97E7-828F7A7EF70A}"/>
                    </a:ext>
                  </a:extLst>
                </p:cNvPr>
                <p:cNvSpPr/>
                <p:nvPr/>
              </p:nvSpPr>
              <p:spPr>
                <a:xfrm>
                  <a:off x="3670077" y="5337318"/>
                  <a:ext cx="717113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smtClean="0">
                            <a:solidFill>
                              <a:srgbClr val="890E4F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IN" sz="2800" dirty="0">
                    <a:solidFill>
                      <a:srgbClr val="890E4F"/>
                    </a:solidFill>
                  </a:endParaRPr>
                </a:p>
              </p:txBody>
            </p:sp>
          </mc:Choice>
          <mc:Fallback>
            <p:sp>
              <p:nvSpPr>
                <p:cNvPr id="65" name="Rectangle 64">
                  <a:extLst>
                    <a:ext uri="{FF2B5EF4-FFF2-40B4-BE49-F238E27FC236}">
                      <a16:creationId xmlns:a16="http://schemas.microsoft.com/office/drawing/2014/main" id="{2B109621-780D-4468-97E7-828F7A7EF70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70077" y="5337318"/>
                  <a:ext cx="717113" cy="468000"/>
                </a:xfrm>
                <a:prstGeom prst="rect">
                  <a:avLst/>
                </a:prstGeom>
                <a:blipFill>
                  <a:blip r:embed="rId28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6" name="Rectangle 65">
                  <a:extLst>
                    <a:ext uri="{FF2B5EF4-FFF2-40B4-BE49-F238E27FC236}">
                      <a16:creationId xmlns:a16="http://schemas.microsoft.com/office/drawing/2014/main" id="{A4FCA757-2FB9-4A44-922D-FE833343D333}"/>
                    </a:ext>
                  </a:extLst>
                </p:cNvPr>
                <p:cNvSpPr/>
                <p:nvPr/>
              </p:nvSpPr>
              <p:spPr>
                <a:xfrm>
                  <a:off x="3675211" y="5859966"/>
                  <a:ext cx="717113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smtClean="0">
                            <a:solidFill>
                              <a:srgbClr val="890E4F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oMath>
                    </m:oMathPara>
                  </a14:m>
                  <a:endParaRPr lang="en-IN" sz="2800" dirty="0">
                    <a:solidFill>
                      <a:srgbClr val="890E4F"/>
                    </a:solidFill>
                  </a:endParaRPr>
                </a:p>
              </p:txBody>
            </p:sp>
          </mc:Choice>
          <mc:Fallback>
            <p:sp>
              <p:nvSpPr>
                <p:cNvPr id="66" name="Rectangle 65">
                  <a:extLst>
                    <a:ext uri="{FF2B5EF4-FFF2-40B4-BE49-F238E27FC236}">
                      <a16:creationId xmlns:a16="http://schemas.microsoft.com/office/drawing/2014/main" id="{A4FCA757-2FB9-4A44-922D-FE833343D33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75211" y="5859966"/>
                  <a:ext cx="717113" cy="468000"/>
                </a:xfrm>
                <a:prstGeom prst="rect">
                  <a:avLst/>
                </a:prstGeom>
                <a:blipFill>
                  <a:blip r:embed="rId29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71" name="Right Arrow 3">
            <a:extLst>
              <a:ext uri="{FF2B5EF4-FFF2-40B4-BE49-F238E27FC236}">
                <a16:creationId xmlns:a16="http://schemas.microsoft.com/office/drawing/2014/main" id="{89C43B34-0961-4E0A-9E07-5E4B1802E47B}"/>
              </a:ext>
            </a:extLst>
          </p:cNvPr>
          <p:cNvSpPr/>
          <p:nvPr/>
        </p:nvSpPr>
        <p:spPr>
          <a:xfrm flipV="1">
            <a:off x="1457925" y="4203052"/>
            <a:ext cx="576777" cy="394349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endParaRPr lang="en-IN" sz="2800">
              <a:solidFill>
                <a:schemeClr val="bg1"/>
              </a:solidFill>
            </a:endParaRPr>
          </a:p>
        </p:txBody>
      </p:sp>
      <p:sp>
        <p:nvSpPr>
          <p:cNvPr id="14" name="Arrow: Notched Right 13">
            <a:extLst>
              <a:ext uri="{FF2B5EF4-FFF2-40B4-BE49-F238E27FC236}">
                <a16:creationId xmlns:a16="http://schemas.microsoft.com/office/drawing/2014/main" id="{E925679D-8910-462C-99AC-02AEE1DC6429}"/>
              </a:ext>
            </a:extLst>
          </p:cNvPr>
          <p:cNvSpPr/>
          <p:nvPr/>
        </p:nvSpPr>
        <p:spPr>
          <a:xfrm>
            <a:off x="1978198" y="153297"/>
            <a:ext cx="688617" cy="404605"/>
          </a:xfrm>
          <a:prstGeom prst="notched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</a:pPr>
            <a:endParaRPr lang="en-IN" sz="28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5590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3 0.01343 L 0.05534 0.32894 " pathEditMode="relative" rAng="0" ptsTypes="AA">
                                      <p:cBhvr>
                                        <p:cTn id="88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26" y="1576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2000"/>
                            </p:stCondLst>
                            <p:childTnLst>
                              <p:par>
                                <p:cTn id="9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2500"/>
                            </p:stCondLst>
                            <p:childTnLst>
                              <p:par>
                                <p:cTn id="9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2500"/>
                            </p:stCondLst>
                            <p:childTnLst>
                              <p:par>
                                <p:cTn id="97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3 -0.00648 L -0.24271 0.31783 " pathEditMode="relative" rAng="0" ptsTypes="AA">
                                      <p:cBhvr>
                                        <p:cTn id="98" dur="2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070" y="1620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3" grpId="0"/>
      <p:bldP spid="27" grpId="0"/>
      <p:bldP spid="28" grpId="0"/>
      <p:bldP spid="29" grpId="0"/>
      <p:bldP spid="30" grpId="0"/>
      <p:bldP spid="32" grpId="0"/>
      <p:bldP spid="34" grpId="0"/>
      <p:bldP spid="54" grpId="0"/>
      <p:bldP spid="59" grpId="0"/>
      <p:bldP spid="71" grpId="0" animBg="1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>
            <a:extLst>
              <a:ext uri="{FF2B5EF4-FFF2-40B4-BE49-F238E27FC236}">
                <a16:creationId xmlns:a16="http://schemas.microsoft.com/office/drawing/2014/main" id="{908225F7-594C-47A7-8049-802187CF6C00}"/>
              </a:ext>
            </a:extLst>
          </p:cNvPr>
          <p:cNvGrpSpPr/>
          <p:nvPr/>
        </p:nvGrpSpPr>
        <p:grpSpPr>
          <a:xfrm>
            <a:off x="4192943" y="4144698"/>
            <a:ext cx="4318716" cy="2392083"/>
            <a:chOff x="4192943" y="4144698"/>
            <a:chExt cx="4318716" cy="2392083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7" name="Rectangle 56">
                  <a:extLst>
                    <a:ext uri="{FF2B5EF4-FFF2-40B4-BE49-F238E27FC236}">
                      <a16:creationId xmlns:a16="http://schemas.microsoft.com/office/drawing/2014/main" id="{93364087-27BC-48EF-8189-334CA25CED3D}"/>
                    </a:ext>
                  </a:extLst>
                </p:cNvPr>
                <p:cNvSpPr/>
                <p:nvPr/>
              </p:nvSpPr>
              <p:spPr>
                <a:xfrm>
                  <a:off x="4627292" y="4144698"/>
                  <a:ext cx="3884367" cy="239208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IN" sz="28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/>
                              <m:e/>
                              <m:e/>
                            </m:mr>
                            <m:mr>
                              <m:e/>
                              <m:e/>
                              <m:e/>
                            </m:m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  <m:e/>
                              <m:e>
                                <m:eqArr>
                                  <m:eqArrPr>
                                    <m:ctrlPr>
                                      <a:rPr lang="en-IN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/>
                                  <m:e/>
                                </m:eqArr>
                              </m:e>
                            </m:mr>
                          </m:m>
                          <m:r>
                            <a:rPr lang="en-IN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               </m:t>
                          </m:r>
                        </m:e>
                      </m:d>
                    </m:oMath>
                  </a14:m>
                  <a:r>
                    <a:rPr lang="en-IN" sz="2800" dirty="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</a:rPr>
                    <a:t> </a:t>
                  </a:r>
                </a:p>
              </p:txBody>
            </p:sp>
          </mc:Choice>
          <mc:Fallback>
            <p:sp>
              <p:nvSpPr>
                <p:cNvPr id="57" name="Rectangle 56">
                  <a:extLst>
                    <a:ext uri="{FF2B5EF4-FFF2-40B4-BE49-F238E27FC236}">
                      <a16:creationId xmlns:a16="http://schemas.microsoft.com/office/drawing/2014/main" id="{93364087-27BC-48EF-8189-334CA25CED3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27292" y="4144698"/>
                  <a:ext cx="3884367" cy="2392083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245DF73A-9729-49C3-9945-687EEEE4BD4B}"/>
                </a:ext>
              </a:extLst>
            </p:cNvPr>
            <p:cNvCxnSpPr/>
            <p:nvPr/>
          </p:nvCxnSpPr>
          <p:spPr>
            <a:xfrm>
              <a:off x="7303101" y="4649391"/>
              <a:ext cx="0" cy="1456083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9" name="Rectangle 58">
                  <a:extLst>
                    <a:ext uri="{FF2B5EF4-FFF2-40B4-BE49-F238E27FC236}">
                      <a16:creationId xmlns:a16="http://schemas.microsoft.com/office/drawing/2014/main" id="{A93813EE-5C8C-4529-B8F7-2180EEEE7087}"/>
                    </a:ext>
                  </a:extLst>
                </p:cNvPr>
                <p:cNvSpPr/>
                <p:nvPr/>
              </p:nvSpPr>
              <p:spPr>
                <a:xfrm>
                  <a:off x="4192943" y="4996074"/>
                  <a:ext cx="856661" cy="71120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3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~</m:t>
                        </m:r>
                      </m:oMath>
                    </m:oMathPara>
                  </a14:m>
                  <a:endParaRPr lang="en-IN" sz="36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>
            <p:sp>
              <p:nvSpPr>
                <p:cNvPr id="59" name="Rectangle 58">
                  <a:extLst>
                    <a:ext uri="{FF2B5EF4-FFF2-40B4-BE49-F238E27FC236}">
                      <a16:creationId xmlns:a16="http://schemas.microsoft.com/office/drawing/2014/main" id="{A93813EE-5C8C-4529-B8F7-2180EEEE708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92943" y="4996074"/>
                  <a:ext cx="856661" cy="711201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1" name="Rectangle 60">
                  <a:extLst>
                    <a:ext uri="{FF2B5EF4-FFF2-40B4-BE49-F238E27FC236}">
                      <a16:creationId xmlns:a16="http://schemas.microsoft.com/office/drawing/2014/main" id="{B2B02588-0B83-472B-AE7B-1126FAB54512}"/>
                    </a:ext>
                  </a:extLst>
                </p:cNvPr>
                <p:cNvSpPr/>
                <p:nvPr/>
              </p:nvSpPr>
              <p:spPr>
                <a:xfrm>
                  <a:off x="4892853" y="5655773"/>
                  <a:ext cx="2374544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IN" sz="2800" b="0" i="1" smtClean="0">
                            <a:solidFill>
                              <a:srgbClr val="0099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IN" sz="2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IN" sz="2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−10</m:t>
                        </m:r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  </m:t>
                        </m:r>
                        <m:r>
                          <a:rPr lang="en-IN" sz="28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</m:oMath>
                    </m:oMathPara>
                  </a14:m>
                  <a:endParaRPr lang="en-IN" sz="2800" dirty="0"/>
                </a:p>
              </p:txBody>
            </p:sp>
          </mc:Choice>
          <mc:Fallback>
            <p:sp>
              <p:nvSpPr>
                <p:cNvPr id="61" name="Rectangle 60">
                  <a:extLst>
                    <a:ext uri="{FF2B5EF4-FFF2-40B4-BE49-F238E27FC236}">
                      <a16:creationId xmlns:a16="http://schemas.microsoft.com/office/drawing/2014/main" id="{B2B02588-0B83-472B-AE7B-1126FAB5451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92853" y="5655773"/>
                  <a:ext cx="2374544" cy="52322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3" name="Rectangle 62">
                  <a:extLst>
                    <a:ext uri="{FF2B5EF4-FFF2-40B4-BE49-F238E27FC236}">
                      <a16:creationId xmlns:a16="http://schemas.microsoft.com/office/drawing/2014/main" id="{A8C499BE-26BE-4FBD-BAD1-C9BEB055DB1C}"/>
                    </a:ext>
                  </a:extLst>
                </p:cNvPr>
                <p:cNvSpPr/>
                <p:nvPr/>
              </p:nvSpPr>
              <p:spPr>
                <a:xfrm>
                  <a:off x="4972330" y="4588358"/>
                  <a:ext cx="2276584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rgbClr val="0099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IN" sz="2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         </m:t>
                        </m:r>
                        <m:r>
                          <a:rPr lang="en-IN" sz="2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IN" sz="2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       </m:t>
                        </m:r>
                        <m:r>
                          <a:rPr lang="en-IN" sz="2800" b="0" i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IN" sz="2800" b="0" i="0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en-IN" sz="28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>
            <p:sp>
              <p:nvSpPr>
                <p:cNvPr id="63" name="Rectangle 62">
                  <a:extLst>
                    <a:ext uri="{FF2B5EF4-FFF2-40B4-BE49-F238E27FC236}">
                      <a16:creationId xmlns:a16="http://schemas.microsoft.com/office/drawing/2014/main" id="{A8C499BE-26BE-4FBD-BAD1-C9BEB055DB1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72330" y="4588358"/>
                  <a:ext cx="2276584" cy="52322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5" name="Rectangle 64">
                  <a:extLst>
                    <a:ext uri="{FF2B5EF4-FFF2-40B4-BE49-F238E27FC236}">
                      <a16:creationId xmlns:a16="http://schemas.microsoft.com/office/drawing/2014/main" id="{E4D4A948-615B-457D-841D-A4CB2D2724D0}"/>
                    </a:ext>
                  </a:extLst>
                </p:cNvPr>
                <p:cNvSpPr/>
                <p:nvPr/>
              </p:nvSpPr>
              <p:spPr>
                <a:xfrm>
                  <a:off x="7450056" y="4597803"/>
                  <a:ext cx="717113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smtClean="0">
                            <a:solidFill>
                              <a:srgbClr val="890E4F"/>
                            </a:solidFill>
                            <a:latin typeface="Cambria Math" panose="02040503050406030204" pitchFamily="18" charset="0"/>
                          </a:rPr>
                          <m:t>8</m:t>
                        </m:r>
                      </m:oMath>
                    </m:oMathPara>
                  </a14:m>
                  <a:endParaRPr lang="en-IN" sz="2800" dirty="0">
                    <a:solidFill>
                      <a:srgbClr val="890E4F"/>
                    </a:solidFill>
                  </a:endParaRPr>
                </a:p>
              </p:txBody>
            </p:sp>
          </mc:Choice>
          <mc:Fallback>
            <p:sp>
              <p:nvSpPr>
                <p:cNvPr id="65" name="Rectangle 64">
                  <a:extLst>
                    <a:ext uri="{FF2B5EF4-FFF2-40B4-BE49-F238E27FC236}">
                      <a16:creationId xmlns:a16="http://schemas.microsoft.com/office/drawing/2014/main" id="{E4D4A948-615B-457D-841D-A4CB2D2724D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50056" y="4597803"/>
                  <a:ext cx="717113" cy="46800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A78AD8F2-2CC5-47DB-BF96-E93B7113F588}"/>
                    </a:ext>
                  </a:extLst>
                </p:cNvPr>
                <p:cNvSpPr/>
                <p:nvPr/>
              </p:nvSpPr>
              <p:spPr>
                <a:xfrm>
                  <a:off x="7328859" y="5683383"/>
                  <a:ext cx="717113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smtClean="0">
                            <a:solidFill>
                              <a:srgbClr val="890E4F"/>
                            </a:solidFill>
                            <a:latin typeface="Cambria Math" panose="02040503050406030204" pitchFamily="18" charset="0"/>
                          </a:rPr>
                          <m:t>−14</m:t>
                        </m:r>
                      </m:oMath>
                    </m:oMathPara>
                  </a14:m>
                  <a:endParaRPr lang="en-IN" sz="2800" dirty="0">
                    <a:solidFill>
                      <a:srgbClr val="890E4F"/>
                    </a:solidFill>
                  </a:endParaRPr>
                </a:p>
              </p:txBody>
            </p:sp>
          </mc:Choice>
          <mc:Fallback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A78AD8F2-2CC5-47DB-BF96-E93B7113F58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28859" y="5683383"/>
                  <a:ext cx="717113" cy="468000"/>
                </a:xfrm>
                <a:prstGeom prst="rect">
                  <a:avLst/>
                </a:prstGeom>
                <a:blipFill>
                  <a:blip r:embed="rId7"/>
                  <a:stretch>
                    <a:fillRect r="-2542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548DFE5B-D618-46D5-AC5E-0F07B9F172DE}"/>
              </a:ext>
            </a:extLst>
          </p:cNvPr>
          <p:cNvGrpSpPr/>
          <p:nvPr/>
        </p:nvGrpSpPr>
        <p:grpSpPr>
          <a:xfrm>
            <a:off x="4203900" y="2264949"/>
            <a:ext cx="4318716" cy="2392083"/>
            <a:chOff x="4203900" y="2264949"/>
            <a:chExt cx="4318716" cy="2392083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FE1048BB-638D-44B4-A53F-CE6856946DCC}"/>
                    </a:ext>
                  </a:extLst>
                </p:cNvPr>
                <p:cNvSpPr/>
                <p:nvPr/>
              </p:nvSpPr>
              <p:spPr>
                <a:xfrm>
                  <a:off x="4638249" y="2264949"/>
                  <a:ext cx="3884367" cy="239208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IN" sz="28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/>
                              <m:e/>
                              <m:e/>
                            </m:mr>
                            <m:mr>
                              <m:e/>
                              <m:e/>
                              <m:e/>
                            </m:m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  <m:e/>
                              <m:e>
                                <m:eqArr>
                                  <m:eqArrPr>
                                    <m:ctrlPr>
                                      <a:rPr lang="en-IN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/>
                                  <m:e/>
                                </m:eqArr>
                              </m:e>
                            </m:mr>
                          </m:m>
                          <m:r>
                            <a:rPr lang="en-IN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               </m:t>
                          </m:r>
                        </m:e>
                      </m:d>
                    </m:oMath>
                  </a14:m>
                  <a:r>
                    <a:rPr lang="en-IN" sz="2800" dirty="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</a:rPr>
                    <a:t> </a:t>
                  </a:r>
                </a:p>
              </p:txBody>
            </p:sp>
          </mc:Choice>
          <mc:Fallback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FE1048BB-638D-44B4-A53F-CE6856946DC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38249" y="2264949"/>
                  <a:ext cx="3884367" cy="2392083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ED065643-5666-45F4-9839-3BDF4D93E21A}"/>
                    </a:ext>
                  </a:extLst>
                </p:cNvPr>
                <p:cNvSpPr/>
                <p:nvPr/>
              </p:nvSpPr>
              <p:spPr>
                <a:xfrm>
                  <a:off x="4203900" y="3116325"/>
                  <a:ext cx="856661" cy="71120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3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~</m:t>
                        </m:r>
                      </m:oMath>
                    </m:oMathPara>
                  </a14:m>
                  <a:endParaRPr lang="en-IN" sz="36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ED065643-5666-45F4-9839-3BDF4D93E21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03900" y="3116325"/>
                  <a:ext cx="856661" cy="711201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71594F2C-D21A-442A-B7EA-69620B6F9230}"/>
                    </a:ext>
                  </a:extLst>
                </p:cNvPr>
                <p:cNvSpPr/>
                <p:nvPr/>
              </p:nvSpPr>
              <p:spPr>
                <a:xfrm>
                  <a:off x="4983287" y="2708609"/>
                  <a:ext cx="2276584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rgbClr val="0099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IN" sz="2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         </m:t>
                        </m:r>
                        <m:r>
                          <a:rPr lang="en-IN" sz="2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IN" sz="2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       </m:t>
                        </m:r>
                        <m:r>
                          <a:rPr lang="en-IN" sz="2800" b="0" i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IN" sz="2800" b="0" i="0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en-IN" sz="28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71594F2C-D21A-442A-B7EA-69620B6F923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83287" y="2708609"/>
                  <a:ext cx="2276584" cy="523220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E5782436-4465-4E8B-B99C-32B509E41660}"/>
                    </a:ext>
                  </a:extLst>
                </p:cNvPr>
                <p:cNvSpPr/>
                <p:nvPr/>
              </p:nvSpPr>
              <p:spPr>
                <a:xfrm>
                  <a:off x="7476253" y="2718054"/>
                  <a:ext cx="717113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smtClean="0">
                            <a:solidFill>
                              <a:srgbClr val="890E4F"/>
                            </a:solidFill>
                            <a:latin typeface="Cambria Math" panose="02040503050406030204" pitchFamily="18" charset="0"/>
                          </a:rPr>
                          <m:t>8</m:t>
                        </m:r>
                      </m:oMath>
                    </m:oMathPara>
                  </a14:m>
                  <a:endParaRPr lang="en-IN" sz="2800" dirty="0">
                    <a:solidFill>
                      <a:srgbClr val="890E4F"/>
                    </a:solidFill>
                  </a:endParaRPr>
                </a:p>
              </p:txBody>
            </p:sp>
          </mc:Choice>
          <mc:Fallback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E5782436-4465-4E8B-B99C-32B509E4166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76253" y="2718054"/>
                  <a:ext cx="717113" cy="468000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BCD67B2B-E519-43B4-917B-D7F5B76F8859}"/>
                </a:ext>
              </a:extLst>
            </p:cNvPr>
            <p:cNvCxnSpPr/>
            <p:nvPr/>
          </p:nvCxnSpPr>
          <p:spPr>
            <a:xfrm>
              <a:off x="7301179" y="2769642"/>
              <a:ext cx="0" cy="1456083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27E7400-F014-46BA-B188-498A09460CF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Method:3</a:t>
                </a:r>
                <a:r>
                  <a:rPr lang="en-IN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IN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  <m:r>
                      <a:rPr lang="en-IN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dirty="0"/>
                  <a:t>Example:1(</a:t>
                </a:r>
                <a:r>
                  <a:rPr lang="en-IN" dirty="0">
                    <a:solidFill>
                      <a:srgbClr val="1D578F"/>
                    </a:solidFill>
                  </a:rPr>
                  <a:t>Continue</a:t>
                </a:r>
                <a:r>
                  <a:rPr lang="en-IN" dirty="0"/>
                  <a:t>) </a:t>
                </a:r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27E7400-F014-46BA-B188-498A09460CF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12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6DEC600-82C9-487A-A194-166A49DC2A1F}"/>
              </a:ext>
            </a:extLst>
          </p:cNvPr>
          <p:cNvSpPr/>
          <p:nvPr/>
        </p:nvSpPr>
        <p:spPr>
          <a:xfrm>
            <a:off x="8482617" y="85675"/>
            <a:ext cx="2654350" cy="539851"/>
          </a:xfrm>
          <a:prstGeom prst="round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b="1" dirty="0">
                <a:solidFill>
                  <a:schemeClr val="bg1"/>
                </a:solidFill>
              </a:rPr>
              <a:t>Unique Solution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B011637C-82C7-42A1-B2AC-FAFF9FE90496}"/>
                  </a:ext>
                </a:extLst>
              </p:cNvPr>
              <p:cNvSpPr/>
              <p:nvPr/>
            </p:nvSpPr>
            <p:spPr>
              <a:xfrm>
                <a:off x="4638249" y="378839"/>
                <a:ext cx="3884367" cy="239208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IN" sz="28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IN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/>
                            <m:e/>
                            <m:e/>
                          </m:mr>
                          <m:mr>
                            <m:e/>
                            <m:e/>
                            <m:e/>
                          </m:mr>
                          <m:mr>
                            <m:e>
                              <m:r>
                                <a:rPr lang="en-IN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/>
                            <m:e>
                              <m:eqArr>
                                <m:eqArrPr>
                                  <m:ctrlPr>
                                    <a:rPr lang="en-IN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/>
                                <m:e/>
                              </m:eqArr>
                            </m:e>
                          </m:mr>
                        </m:m>
                        <m:r>
                          <a:rPr lang="en-IN" sz="28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                </m:t>
                        </m:r>
                      </m:e>
                    </m:d>
                  </m:oMath>
                </a14:m>
                <a:r>
                  <a:rPr lang="en-IN" sz="2800" dirty="0">
                    <a:solidFill>
                      <a:schemeClr val="tx1">
                        <a:lumMod val="90000"/>
                        <a:lumOff val="10000"/>
                      </a:schemeClr>
                    </a:solidFill>
                  </a:rPr>
                  <a:t> </a:t>
                </a:r>
              </a:p>
            </p:txBody>
          </p:sp>
        </mc:Choice>
        <mc:Fallback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B011637C-82C7-42A1-B2AC-FAFF9FE904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8249" y="378839"/>
                <a:ext cx="3884367" cy="2392083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FBA5A5EA-7742-4BD0-8CB0-2773A2D2A9B2}"/>
              </a:ext>
            </a:extLst>
          </p:cNvPr>
          <p:cNvGrpSpPr/>
          <p:nvPr/>
        </p:nvGrpSpPr>
        <p:grpSpPr>
          <a:xfrm>
            <a:off x="2969547" y="1302518"/>
            <a:ext cx="1915346" cy="470158"/>
            <a:chOff x="1936448" y="5243453"/>
            <a:chExt cx="1915346" cy="470158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5A2C475E-ABB4-4205-95D0-23DAC4E4255C}"/>
                    </a:ext>
                  </a:extLst>
                </p:cNvPr>
                <p:cNvSpPr/>
                <p:nvPr/>
              </p:nvSpPr>
              <p:spPr>
                <a:xfrm>
                  <a:off x="1936448" y="5243453"/>
                  <a:ext cx="1459235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d>
                              <m:dPr>
                                <m:begChr m:val=""/>
                                <m:endChr m:val="|"/>
                                <m:ctrlPr>
                                  <a:rPr lang="en-IN" sz="28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A</m:t>
                                </m:r>
                                <m:r>
                                  <a:rPr lang="en-IN" sz="2800" b="0" i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d>
                            <m: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B</m:t>
                            </m:r>
                            <m: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5A2C475E-ABB4-4205-95D0-23DAC4E4255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36448" y="5243453"/>
                  <a:ext cx="1459235" cy="468000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E6A95ED9-F4E6-4E52-A590-82F65EC5CD42}"/>
                    </a:ext>
                  </a:extLst>
                </p:cNvPr>
                <p:cNvSpPr/>
                <p:nvPr/>
              </p:nvSpPr>
              <p:spPr>
                <a:xfrm>
                  <a:off x="3134681" y="5245611"/>
                  <a:ext cx="717113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E6A95ED9-F4E6-4E52-A590-82F65EC5CD4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34681" y="5245611"/>
                  <a:ext cx="717113" cy="468000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2E1E46E-4AFC-4631-8570-EC9C5FE8887E}"/>
              </a:ext>
            </a:extLst>
          </p:cNvPr>
          <p:cNvCxnSpPr/>
          <p:nvPr/>
        </p:nvCxnSpPr>
        <p:spPr>
          <a:xfrm>
            <a:off x="7236783" y="873343"/>
            <a:ext cx="0" cy="145608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BA7A021-7F65-4512-AB4C-EC8458BB49C9}"/>
              </a:ext>
            </a:extLst>
          </p:cNvPr>
          <p:cNvGrpSpPr/>
          <p:nvPr/>
        </p:nvGrpSpPr>
        <p:grpSpPr>
          <a:xfrm>
            <a:off x="4428782" y="811382"/>
            <a:ext cx="2872307" cy="1580003"/>
            <a:chOff x="466013" y="4416529"/>
            <a:chExt cx="2872307" cy="1580003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F4164D2B-143B-4487-A728-CEDF5B3843B5}"/>
                    </a:ext>
                  </a:extLst>
                </p:cNvPr>
                <p:cNvSpPr/>
                <p:nvPr/>
              </p:nvSpPr>
              <p:spPr>
                <a:xfrm>
                  <a:off x="1054186" y="5473312"/>
                  <a:ext cx="2078457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IN" sz="2800" b="0" i="1" smtClean="0">
                            <a:solidFill>
                              <a:srgbClr val="0099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IN" sz="2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IN" sz="2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−7</m:t>
                        </m:r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      </m:t>
                        </m:r>
                        <m:r>
                          <a:rPr lang="en-IN" sz="28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oMath>
                    </m:oMathPara>
                  </a14:m>
                  <a:endParaRPr lang="en-IN" sz="2800" dirty="0"/>
                </a:p>
              </p:txBody>
            </p:sp>
          </mc:Choice>
          <mc:Fallback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F4164D2B-143B-4487-A728-CEDF5B3843B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4186" y="5473312"/>
                  <a:ext cx="2078457" cy="523220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E8247FF7-84A7-411B-9F32-D84BAE46CB0D}"/>
                    </a:ext>
                  </a:extLst>
                </p:cNvPr>
                <p:cNvSpPr/>
                <p:nvPr/>
              </p:nvSpPr>
              <p:spPr>
                <a:xfrm>
                  <a:off x="466013" y="4942998"/>
                  <a:ext cx="2872307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  </m:t>
                        </m:r>
                        <m:r>
                          <a:rPr lang="en-IN" sz="2800" b="0" i="1" smtClean="0">
                            <a:solidFill>
                              <a:srgbClr val="0099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  <m:r>
                          <a:rPr lang="en-IN" sz="28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IN" sz="2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  <m:r>
                          <a:rPr lang="en-IN" sz="28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      3</m:t>
                        </m:r>
                      </m:oMath>
                    </m:oMathPara>
                  </a14:m>
                  <a:endParaRPr lang="en-IN" sz="2800" dirty="0">
                    <a:solidFill>
                      <a:schemeClr val="accent5">
                        <a:lumMod val="75000"/>
                      </a:schemeClr>
                    </a:solidFill>
                  </a:endParaRPr>
                </a:p>
              </p:txBody>
            </p:sp>
          </mc:Choice>
          <mc:Fallback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E8247FF7-84A7-411B-9F32-D84BAE46CB0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6013" y="4942998"/>
                  <a:ext cx="2872307" cy="523220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1FB3D6B3-E212-43B6-942A-22D98DD8B753}"/>
                    </a:ext>
                  </a:extLst>
                </p:cNvPr>
                <p:cNvSpPr/>
                <p:nvPr/>
              </p:nvSpPr>
              <p:spPr>
                <a:xfrm>
                  <a:off x="906602" y="4416529"/>
                  <a:ext cx="2230098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IN" sz="2800" b="0" i="1" smtClean="0">
                            <a:solidFill>
                              <a:srgbClr val="0099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IN" sz="2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      </m:t>
                        </m:r>
                        <m:r>
                          <a:rPr lang="en-IN" sz="2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IN" sz="2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       </m:t>
                        </m:r>
                        <m:r>
                          <a:rPr lang="en-IN" sz="2800" b="0" i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IN" sz="2800" b="0" i="0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en-IN" sz="28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1FB3D6B3-E212-43B6-942A-22D98DD8B75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6602" y="4416529"/>
                  <a:ext cx="2230098" cy="523220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B5ADB3A-C376-4B2E-8230-DBC1792CC9ED}"/>
              </a:ext>
            </a:extLst>
          </p:cNvPr>
          <p:cNvGrpSpPr/>
          <p:nvPr/>
        </p:nvGrpSpPr>
        <p:grpSpPr>
          <a:xfrm>
            <a:off x="7348340" y="843407"/>
            <a:ext cx="728980" cy="1512108"/>
            <a:chOff x="3670077" y="4815858"/>
            <a:chExt cx="728980" cy="1512108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C21721DA-0291-4322-88C7-FFC7A8449A25}"/>
                    </a:ext>
                  </a:extLst>
                </p:cNvPr>
                <p:cNvSpPr/>
                <p:nvPr/>
              </p:nvSpPr>
              <p:spPr>
                <a:xfrm>
                  <a:off x="3681944" y="4815858"/>
                  <a:ext cx="717113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smtClean="0">
                            <a:solidFill>
                              <a:srgbClr val="890E4F"/>
                            </a:solidFill>
                            <a:latin typeface="Cambria Math" panose="02040503050406030204" pitchFamily="18" charset="0"/>
                          </a:rPr>
                          <m:t>8</m:t>
                        </m:r>
                      </m:oMath>
                    </m:oMathPara>
                  </a14:m>
                  <a:endParaRPr lang="en-IN" sz="2800" dirty="0">
                    <a:solidFill>
                      <a:srgbClr val="890E4F"/>
                    </a:solidFill>
                  </a:endParaRPr>
                </a:p>
              </p:txBody>
            </p:sp>
          </mc:Choice>
          <mc:Fallback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C21721DA-0291-4322-88C7-FFC7A8449A2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81944" y="4815858"/>
                  <a:ext cx="717113" cy="468000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3D40BE08-A5A5-402B-95B7-C8C32FD31083}"/>
                    </a:ext>
                  </a:extLst>
                </p:cNvPr>
                <p:cNvSpPr/>
                <p:nvPr/>
              </p:nvSpPr>
              <p:spPr>
                <a:xfrm>
                  <a:off x="3670077" y="5337318"/>
                  <a:ext cx="717113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smtClean="0">
                            <a:solidFill>
                              <a:srgbClr val="890E4F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IN" sz="2800" dirty="0">
                    <a:solidFill>
                      <a:srgbClr val="890E4F"/>
                    </a:solidFill>
                  </a:endParaRPr>
                </a:p>
              </p:txBody>
            </p:sp>
          </mc:Choice>
          <mc:Fallback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3D40BE08-A5A5-402B-95B7-C8C32FD3108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70077" y="5337318"/>
                  <a:ext cx="717113" cy="468000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CDDBABA2-9767-4219-A649-E66621195193}"/>
                    </a:ext>
                  </a:extLst>
                </p:cNvPr>
                <p:cNvSpPr/>
                <p:nvPr/>
              </p:nvSpPr>
              <p:spPr>
                <a:xfrm>
                  <a:off x="3675211" y="5859966"/>
                  <a:ext cx="717113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smtClean="0">
                            <a:solidFill>
                              <a:srgbClr val="890E4F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oMath>
                    </m:oMathPara>
                  </a14:m>
                  <a:endParaRPr lang="en-IN" sz="2800" dirty="0">
                    <a:solidFill>
                      <a:srgbClr val="890E4F"/>
                    </a:solidFill>
                  </a:endParaRPr>
                </a:p>
              </p:txBody>
            </p:sp>
          </mc:Choice>
          <mc:Fallback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CDDBABA2-9767-4219-A649-E6662119519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75211" y="5859966"/>
                  <a:ext cx="717113" cy="468000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857BBC6-8126-476E-B0C4-8BC04BE6B66E}"/>
              </a:ext>
            </a:extLst>
          </p:cNvPr>
          <p:cNvGrpSpPr/>
          <p:nvPr/>
        </p:nvGrpSpPr>
        <p:grpSpPr>
          <a:xfrm>
            <a:off x="588928" y="2448906"/>
            <a:ext cx="3540072" cy="2079585"/>
            <a:chOff x="1845373" y="4187634"/>
            <a:chExt cx="2767387" cy="1845298"/>
          </a:xfrm>
        </p:grpSpPr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98CF3ADF-79D9-49BB-BE0E-563683738B19}"/>
                </a:ext>
              </a:extLst>
            </p:cNvPr>
            <p:cNvSpPr/>
            <p:nvPr/>
          </p:nvSpPr>
          <p:spPr>
            <a:xfrm>
              <a:off x="1845373" y="4187634"/>
              <a:ext cx="2767387" cy="1845298"/>
            </a:xfrm>
            <a:prstGeom prst="rightArrow">
              <a:avLst/>
            </a:prstGeom>
            <a:gradFill>
              <a:gsLst>
                <a:gs pos="10000">
                  <a:srgbClr val="0E47A1"/>
                </a:gs>
                <a:gs pos="100000">
                  <a:srgbClr val="03A9F5"/>
                </a:gs>
              </a:gsLst>
              <a:lin ang="10800000" scaled="1"/>
            </a:gradFill>
            <a:ln>
              <a:noFill/>
            </a:ln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1000"/>
                </a:spcBef>
                <a:buClr>
                  <a:schemeClr val="accent6"/>
                </a:buClr>
              </a:pPr>
              <a:endParaRPr lang="en-IN" sz="2800" dirty="0">
                <a:solidFill>
                  <a:schemeClr val="bg1"/>
                </a:solidFill>
              </a:endParaRPr>
            </a:p>
          </p:txBody>
        </p:sp>
        <p:sp>
          <p:nvSpPr>
            <p:cNvPr id="22" name="Content Placeholder 4">
              <a:extLst>
                <a:ext uri="{FF2B5EF4-FFF2-40B4-BE49-F238E27FC236}">
                  <a16:creationId xmlns:a16="http://schemas.microsoft.com/office/drawing/2014/main" id="{D98AB792-F834-4F00-9881-8E15355B9F0B}"/>
                </a:ext>
              </a:extLst>
            </p:cNvPr>
            <p:cNvSpPr txBox="1">
              <a:spLocks/>
            </p:cNvSpPr>
            <p:nvPr/>
          </p:nvSpPr>
          <p:spPr>
            <a:xfrm>
              <a:off x="2305645" y="4616724"/>
              <a:ext cx="1405585" cy="573626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lIns="91440" tIns="45720" rIns="91440" bIns="45720" rtlCol="0" anchor="ctr">
              <a:noAutofit/>
            </a:bodyPr>
            <a:lstStyle>
              <a:lvl1pPr marL="265113" indent="-265113" algn="just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chemeClr val="accent6"/>
                </a:buClr>
                <a:buFont typeface="Wingdings 3" panose="05040102010807070707" pitchFamily="18" charset="2"/>
                <a:buChar char="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809625" indent="-352425" algn="just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Wingdings 3" panose="05040102010807070707" pitchFamily="18" charset="2"/>
                <a:buChar char="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just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Wingdings" panose="05000000000000000000" pitchFamily="2" charset="2"/>
                <a:buChar char="§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just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just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IN" sz="2800" dirty="0">
                  <a:solidFill>
                    <a:schemeClr val="bg1"/>
                  </a:solidFill>
                </a:rPr>
                <a:t>Applying</a:t>
              </a:r>
              <a:endParaRPr lang="en-IN" sz="2800" b="1" dirty="0">
                <a:solidFill>
                  <a:srgbClr val="002060"/>
                </a:solidFill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Content Placeholder 4">
                <a:extLst>
                  <a:ext uri="{FF2B5EF4-FFF2-40B4-BE49-F238E27FC236}">
                    <a16:creationId xmlns:a16="http://schemas.microsoft.com/office/drawing/2014/main" id="{B05AC519-7360-42F8-B0DE-F9BCEEA9CFD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88928" y="3445387"/>
                <a:ext cx="1641766" cy="573626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N" sz="28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b="1" i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𝐑</m:t>
                        </m:r>
                      </m:e>
                      <m:sub>
                        <m:r>
                          <a:rPr lang="en-IN" sz="2800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𝟏𝟐</m:t>
                        </m:r>
                      </m:sub>
                    </m:sSub>
                    <m:r>
                      <a:rPr lang="en-IN" sz="28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IN" sz="2800" b="1" i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IN" sz="28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N" sz="2800" b="1" dirty="0">
                    <a:solidFill>
                      <a:schemeClr val="bg1"/>
                    </a:solidFill>
                  </a:rPr>
                  <a:t>,</a:t>
                </a:r>
              </a:p>
            </p:txBody>
          </p:sp>
        </mc:Choice>
        <mc:Fallback>
          <p:sp>
            <p:nvSpPr>
              <p:cNvPr id="23" name="Content Placeholder 4">
                <a:extLst>
                  <a:ext uri="{FF2B5EF4-FFF2-40B4-BE49-F238E27FC236}">
                    <a16:creationId xmlns:a16="http://schemas.microsoft.com/office/drawing/2014/main" id="{B05AC519-7360-42F8-B0DE-F9BCEEA9CF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928" y="3445387"/>
                <a:ext cx="1641766" cy="573626"/>
              </a:xfrm>
              <a:prstGeom prst="rect">
                <a:avLst/>
              </a:prstGeom>
              <a:blipFill>
                <a:blip r:embed="rId22"/>
                <a:stretch>
                  <a:fillRect t="-9574" b="-21277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Content Placeholder 4">
                <a:extLst>
                  <a:ext uri="{FF2B5EF4-FFF2-40B4-BE49-F238E27FC236}">
                    <a16:creationId xmlns:a16="http://schemas.microsoft.com/office/drawing/2014/main" id="{74FF8F78-D505-471A-A11F-C4E160F62C7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042373" y="3446967"/>
                <a:ext cx="1571080" cy="573626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1" i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𝐑</m:t>
                          </m:r>
                        </m:e>
                        <m:sub>
                          <m:r>
                            <a:rPr lang="en-IN" sz="28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𝟏𝟑</m:t>
                          </m:r>
                        </m:sub>
                      </m:sSub>
                      <m:r>
                        <a:rPr lang="en-IN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IN" sz="2800" b="1" i="0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IN" sz="2800" b="1" i="0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IN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24" name="Content Placeholder 4">
                <a:extLst>
                  <a:ext uri="{FF2B5EF4-FFF2-40B4-BE49-F238E27FC236}">
                    <a16:creationId xmlns:a16="http://schemas.microsoft.com/office/drawing/2014/main" id="{74FF8F78-D505-471A-A11F-C4E160F62C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2373" y="3446967"/>
                <a:ext cx="1571080" cy="573626"/>
              </a:xfrm>
              <a:prstGeom prst="rect">
                <a:avLst/>
              </a:prstGeom>
              <a:blipFill>
                <a:blip r:embed="rId23"/>
                <a:stretch>
                  <a:fillRect l="-3488" r="-1163" b="-9474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1" name="Group 70">
            <a:extLst>
              <a:ext uri="{FF2B5EF4-FFF2-40B4-BE49-F238E27FC236}">
                <a16:creationId xmlns:a16="http://schemas.microsoft.com/office/drawing/2014/main" id="{55C0F08E-AD84-4983-8635-890E8BC9CB0E}"/>
              </a:ext>
            </a:extLst>
          </p:cNvPr>
          <p:cNvGrpSpPr/>
          <p:nvPr/>
        </p:nvGrpSpPr>
        <p:grpSpPr>
          <a:xfrm>
            <a:off x="4673882" y="3233234"/>
            <a:ext cx="3519485" cy="523220"/>
            <a:chOff x="4673882" y="3233234"/>
            <a:chExt cx="3519485" cy="523220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D1274515-6973-481E-BBC2-F02153A79CEA}"/>
                    </a:ext>
                  </a:extLst>
                </p:cNvPr>
                <p:cNvSpPr/>
                <p:nvPr/>
              </p:nvSpPr>
              <p:spPr>
                <a:xfrm>
                  <a:off x="4673882" y="3233234"/>
                  <a:ext cx="2872307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rgbClr val="0099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IN" sz="28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   </m:t>
                        </m:r>
                        <m:r>
                          <a:rPr lang="en-IN" sz="2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  <m:r>
                          <a:rPr lang="en-IN" sz="28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        5</m:t>
                        </m:r>
                      </m:oMath>
                    </m:oMathPara>
                  </a14:m>
                  <a:endParaRPr lang="en-IN" sz="2800" dirty="0">
                    <a:solidFill>
                      <a:schemeClr val="accent5">
                        <a:lumMod val="75000"/>
                      </a:schemeClr>
                    </a:solidFill>
                  </a:endParaRPr>
                </a:p>
              </p:txBody>
            </p:sp>
          </mc:Choice>
          <mc:Fallback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D1274515-6973-481E-BBC2-F02153A79CE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73882" y="3233234"/>
                  <a:ext cx="2872307" cy="523220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6CBB3145-9A68-470C-BA26-6748BF88ADF5}"/>
                    </a:ext>
                  </a:extLst>
                </p:cNvPr>
                <p:cNvSpPr/>
                <p:nvPr/>
              </p:nvSpPr>
              <p:spPr>
                <a:xfrm>
                  <a:off x="7476254" y="3245604"/>
                  <a:ext cx="717113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smtClean="0">
                            <a:solidFill>
                              <a:srgbClr val="890E4F"/>
                            </a:solidFill>
                            <a:latin typeface="Cambria Math" panose="02040503050406030204" pitchFamily="18" charset="0"/>
                          </a:rPr>
                          <m:t>9</m:t>
                        </m:r>
                      </m:oMath>
                    </m:oMathPara>
                  </a14:m>
                  <a:endParaRPr lang="en-IN" sz="2800" dirty="0">
                    <a:solidFill>
                      <a:srgbClr val="890E4F"/>
                    </a:solidFill>
                  </a:endParaRPr>
                </a:p>
              </p:txBody>
            </p:sp>
          </mc:Choice>
          <mc:Fallback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6CBB3145-9A68-470C-BA26-6748BF88ADF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76254" y="3245604"/>
                  <a:ext cx="717113" cy="468000"/>
                </a:xfrm>
                <a:prstGeom prst="rect">
                  <a:avLst/>
                </a:prstGeom>
                <a:blipFill>
                  <a:blip r:embed="rId2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C4A44C66-13B6-4C66-83A7-A8D9431407BB}"/>
              </a:ext>
            </a:extLst>
          </p:cNvPr>
          <p:cNvGrpSpPr/>
          <p:nvPr/>
        </p:nvGrpSpPr>
        <p:grpSpPr>
          <a:xfrm>
            <a:off x="4890558" y="3776024"/>
            <a:ext cx="3166371" cy="523220"/>
            <a:chOff x="4890558" y="3776024"/>
            <a:chExt cx="3166371" cy="523220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7262A26D-F9AA-4D79-9CBA-32EF76F624E5}"/>
                    </a:ext>
                  </a:extLst>
                </p:cNvPr>
                <p:cNvSpPr/>
                <p:nvPr/>
              </p:nvSpPr>
              <p:spPr>
                <a:xfrm>
                  <a:off x="4890558" y="3776024"/>
                  <a:ext cx="2374544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IN" sz="2800" b="0" i="1" smtClean="0">
                            <a:solidFill>
                              <a:srgbClr val="0099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IN" sz="2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IN" sz="2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−10</m:t>
                        </m:r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  </m:t>
                        </m:r>
                        <m:r>
                          <a:rPr lang="en-IN" sz="28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</m:oMath>
                    </m:oMathPara>
                  </a14:m>
                  <a:endParaRPr lang="en-IN" sz="2800" dirty="0"/>
                </a:p>
              </p:txBody>
            </p:sp>
          </mc:Choice>
          <mc:Fallback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7262A26D-F9AA-4D79-9CBA-32EF76F624E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90558" y="3776024"/>
                  <a:ext cx="2374544" cy="523220"/>
                </a:xfrm>
                <a:prstGeom prst="rect">
                  <a:avLst/>
                </a:prstGeom>
                <a:blipFill>
                  <a:blip r:embed="rId2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5A5E39DF-699C-400D-9189-A622A44EDBB5}"/>
                    </a:ext>
                  </a:extLst>
                </p:cNvPr>
                <p:cNvSpPr/>
                <p:nvPr/>
              </p:nvSpPr>
              <p:spPr>
                <a:xfrm>
                  <a:off x="7339816" y="3788394"/>
                  <a:ext cx="717113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smtClean="0">
                            <a:solidFill>
                              <a:srgbClr val="890E4F"/>
                            </a:solidFill>
                            <a:latin typeface="Cambria Math" panose="02040503050406030204" pitchFamily="18" charset="0"/>
                          </a:rPr>
                          <m:t>−14</m:t>
                        </m:r>
                      </m:oMath>
                    </m:oMathPara>
                  </a14:m>
                  <a:endParaRPr lang="en-IN" sz="2800" dirty="0">
                    <a:solidFill>
                      <a:srgbClr val="890E4F"/>
                    </a:solidFill>
                  </a:endParaRPr>
                </a:p>
              </p:txBody>
            </p:sp>
          </mc:Choice>
          <mc:Fallback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5A5E39DF-699C-400D-9189-A622A44EDBB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39816" y="3788394"/>
                  <a:ext cx="717113" cy="468000"/>
                </a:xfrm>
                <a:prstGeom prst="rect">
                  <a:avLst/>
                </a:prstGeom>
                <a:blipFill>
                  <a:blip r:embed="rId27"/>
                  <a:stretch>
                    <a:fillRect r="-1695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69A343B7-09DC-4895-B3D3-11A25D0205B6}"/>
              </a:ext>
            </a:extLst>
          </p:cNvPr>
          <p:cNvGrpSpPr/>
          <p:nvPr/>
        </p:nvGrpSpPr>
        <p:grpSpPr>
          <a:xfrm>
            <a:off x="615432" y="4471102"/>
            <a:ext cx="3513652" cy="1837461"/>
            <a:chOff x="1807784" y="4187634"/>
            <a:chExt cx="2804976" cy="1845298"/>
          </a:xfrm>
        </p:grpSpPr>
        <p:sp>
          <p:nvSpPr>
            <p:cNvPr id="53" name="Arrow: Right 52">
              <a:extLst>
                <a:ext uri="{FF2B5EF4-FFF2-40B4-BE49-F238E27FC236}">
                  <a16:creationId xmlns:a16="http://schemas.microsoft.com/office/drawing/2014/main" id="{41642140-98A5-4D5F-A6B4-49E36B6CBD44}"/>
                </a:ext>
              </a:extLst>
            </p:cNvPr>
            <p:cNvSpPr/>
            <p:nvPr/>
          </p:nvSpPr>
          <p:spPr>
            <a:xfrm>
              <a:off x="1845373" y="4187634"/>
              <a:ext cx="2767387" cy="1845298"/>
            </a:xfrm>
            <a:prstGeom prst="rightArrow">
              <a:avLst/>
            </a:prstGeom>
            <a:gradFill>
              <a:gsLst>
                <a:gs pos="10000">
                  <a:srgbClr val="0E47A1"/>
                </a:gs>
                <a:gs pos="100000">
                  <a:srgbClr val="03A9F5"/>
                </a:gs>
              </a:gsLst>
              <a:lin ang="10800000" scaled="1"/>
            </a:gradFill>
            <a:ln>
              <a:noFill/>
            </a:ln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1000"/>
                </a:spcBef>
                <a:buClr>
                  <a:schemeClr val="accent6"/>
                </a:buClr>
              </a:pPr>
              <a:endParaRPr lang="en-IN" sz="2800" dirty="0">
                <a:solidFill>
                  <a:schemeClr val="bg1"/>
                </a:solidFill>
              </a:endParaRPr>
            </a:p>
          </p:txBody>
        </p:sp>
        <p:sp>
          <p:nvSpPr>
            <p:cNvPr id="54" name="Content Placeholder 4">
              <a:extLst>
                <a:ext uri="{FF2B5EF4-FFF2-40B4-BE49-F238E27FC236}">
                  <a16:creationId xmlns:a16="http://schemas.microsoft.com/office/drawing/2014/main" id="{D91C451C-288C-4186-BA84-E00A8C391BA1}"/>
                </a:ext>
              </a:extLst>
            </p:cNvPr>
            <p:cNvSpPr txBox="1">
              <a:spLocks/>
            </p:cNvSpPr>
            <p:nvPr/>
          </p:nvSpPr>
          <p:spPr>
            <a:xfrm>
              <a:off x="1807784" y="4821054"/>
              <a:ext cx="1405585" cy="573626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lIns="91440" tIns="45720" rIns="91440" bIns="45720" rtlCol="0" anchor="ctr">
              <a:noAutofit/>
            </a:bodyPr>
            <a:lstStyle>
              <a:lvl1pPr marL="265113" indent="-265113" algn="just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chemeClr val="accent6"/>
                </a:buClr>
                <a:buFont typeface="Wingdings 3" panose="05040102010807070707" pitchFamily="18" charset="2"/>
                <a:buChar char="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809625" indent="-352425" algn="just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Wingdings 3" panose="05040102010807070707" pitchFamily="18" charset="2"/>
                <a:buChar char="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just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Wingdings" panose="05000000000000000000" pitchFamily="2" charset="2"/>
                <a:buChar char="§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just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just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IN" sz="2800" dirty="0">
                  <a:solidFill>
                    <a:schemeClr val="bg1"/>
                  </a:solidFill>
                </a:rPr>
                <a:t>Applying</a:t>
              </a:r>
              <a:endParaRPr lang="en-IN" sz="2800" b="1" dirty="0">
                <a:solidFill>
                  <a:srgbClr val="002060"/>
                </a:solidFill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55" name="Content Placeholder 4">
                <a:extLst>
                  <a:ext uri="{FF2B5EF4-FFF2-40B4-BE49-F238E27FC236}">
                    <a16:creationId xmlns:a16="http://schemas.microsoft.com/office/drawing/2014/main" id="{72976D7C-7F7B-424D-91D8-989FC24992D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041942" y="5121591"/>
                <a:ext cx="1641766" cy="573626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IN" sz="2800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IN" sz="2800" b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IN" sz="28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sSub>
                        <m:sSubPr>
                          <m:ctrlPr>
                            <a:rPr lang="en-IN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1" i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𝐑</m:t>
                          </m:r>
                        </m:e>
                        <m:sub>
                          <m:r>
                            <a:rPr lang="en-IN" sz="2800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IN" sz="2800" b="1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55" name="Content Placeholder 4">
                <a:extLst>
                  <a:ext uri="{FF2B5EF4-FFF2-40B4-BE49-F238E27FC236}">
                    <a16:creationId xmlns:a16="http://schemas.microsoft.com/office/drawing/2014/main" id="{72976D7C-7F7B-424D-91D8-989FC24992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1942" y="5121591"/>
                <a:ext cx="1641766" cy="573626"/>
              </a:xfrm>
              <a:prstGeom prst="rect">
                <a:avLst/>
              </a:prstGeom>
              <a:blipFill>
                <a:blip r:embed="rId28"/>
                <a:stretch>
                  <a:fillRect b="-10638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8" name="Group 77">
            <a:extLst>
              <a:ext uri="{FF2B5EF4-FFF2-40B4-BE49-F238E27FC236}">
                <a16:creationId xmlns:a16="http://schemas.microsoft.com/office/drawing/2014/main" id="{9AD75DA2-59CA-494D-81CE-2DD91CCFE80E}"/>
              </a:ext>
            </a:extLst>
          </p:cNvPr>
          <p:cNvGrpSpPr/>
          <p:nvPr/>
        </p:nvGrpSpPr>
        <p:grpSpPr>
          <a:xfrm>
            <a:off x="4675804" y="5112983"/>
            <a:ext cx="3429332" cy="523220"/>
            <a:chOff x="4675804" y="5112983"/>
            <a:chExt cx="3429332" cy="523220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2" name="Rectangle 61">
                  <a:extLst>
                    <a:ext uri="{FF2B5EF4-FFF2-40B4-BE49-F238E27FC236}">
                      <a16:creationId xmlns:a16="http://schemas.microsoft.com/office/drawing/2014/main" id="{E4FD69FA-D1FB-4962-8FAC-48594C61626F}"/>
                    </a:ext>
                  </a:extLst>
                </p:cNvPr>
                <p:cNvSpPr/>
                <p:nvPr/>
              </p:nvSpPr>
              <p:spPr>
                <a:xfrm>
                  <a:off x="4675804" y="5112983"/>
                  <a:ext cx="2872307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rgbClr val="0099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IN" sz="28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   </m:t>
                        </m:r>
                        <m:r>
                          <a:rPr lang="en-IN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IN" sz="2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IN" sz="28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  −5</m:t>
                        </m:r>
                      </m:oMath>
                    </m:oMathPara>
                  </a14:m>
                  <a:endParaRPr lang="en-IN" sz="2800" dirty="0">
                    <a:solidFill>
                      <a:schemeClr val="accent5">
                        <a:lumMod val="75000"/>
                      </a:schemeClr>
                    </a:solidFill>
                  </a:endParaRPr>
                </a:p>
              </p:txBody>
            </p:sp>
          </mc:Choice>
          <mc:Fallback>
            <p:sp>
              <p:nvSpPr>
                <p:cNvPr id="62" name="Rectangle 61">
                  <a:extLst>
                    <a:ext uri="{FF2B5EF4-FFF2-40B4-BE49-F238E27FC236}">
                      <a16:creationId xmlns:a16="http://schemas.microsoft.com/office/drawing/2014/main" id="{E4FD69FA-D1FB-4962-8FAC-48594C61626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75804" y="5112983"/>
                  <a:ext cx="2872307" cy="523220"/>
                </a:xfrm>
                <a:prstGeom prst="rect">
                  <a:avLst/>
                </a:prstGeom>
                <a:blipFill>
                  <a:blip r:embed="rId2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6" name="Rectangle 65">
                  <a:extLst>
                    <a:ext uri="{FF2B5EF4-FFF2-40B4-BE49-F238E27FC236}">
                      <a16:creationId xmlns:a16="http://schemas.microsoft.com/office/drawing/2014/main" id="{85506934-ED96-43EA-ABD2-9A97BD5D7A9F}"/>
                    </a:ext>
                  </a:extLst>
                </p:cNvPr>
                <p:cNvSpPr/>
                <p:nvPr/>
              </p:nvSpPr>
              <p:spPr>
                <a:xfrm>
                  <a:off x="7388023" y="5125353"/>
                  <a:ext cx="717113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smtClean="0">
                            <a:solidFill>
                              <a:srgbClr val="890E4F"/>
                            </a:solidFill>
                            <a:latin typeface="Cambria Math" panose="02040503050406030204" pitchFamily="18" charset="0"/>
                          </a:rPr>
                          <m:t>−9</m:t>
                        </m:r>
                      </m:oMath>
                    </m:oMathPara>
                  </a14:m>
                  <a:endParaRPr lang="en-IN" sz="2800" dirty="0">
                    <a:solidFill>
                      <a:srgbClr val="890E4F"/>
                    </a:solidFill>
                  </a:endParaRPr>
                </a:p>
              </p:txBody>
            </p:sp>
          </mc:Choice>
          <mc:Fallback>
            <p:sp>
              <p:nvSpPr>
                <p:cNvPr id="66" name="Rectangle 65">
                  <a:extLst>
                    <a:ext uri="{FF2B5EF4-FFF2-40B4-BE49-F238E27FC236}">
                      <a16:creationId xmlns:a16="http://schemas.microsoft.com/office/drawing/2014/main" id="{85506934-ED96-43EA-ABD2-9A97BD5D7A9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88023" y="5125353"/>
                  <a:ext cx="717113" cy="468000"/>
                </a:xfrm>
                <a:prstGeom prst="rect">
                  <a:avLst/>
                </a:prstGeom>
                <a:blipFill>
                  <a:blip r:embed="rId30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C53779F2-BFE7-434F-8FEE-E854632C24C3}"/>
              </a:ext>
            </a:extLst>
          </p:cNvPr>
          <p:cNvSpPr/>
          <p:nvPr/>
        </p:nvSpPr>
        <p:spPr>
          <a:xfrm>
            <a:off x="5009045" y="1411663"/>
            <a:ext cx="512369" cy="385251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5D0A64DA-3984-4FCF-AB72-55F0F25B487E}"/>
              </a:ext>
            </a:extLst>
          </p:cNvPr>
          <p:cNvSpPr/>
          <p:nvPr/>
        </p:nvSpPr>
        <p:spPr>
          <a:xfrm>
            <a:off x="5167218" y="905284"/>
            <a:ext cx="407913" cy="363521"/>
          </a:xfrm>
          <a:prstGeom prst="round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id="{90BD0D8E-B117-45EE-BE07-DD5E447626FB}"/>
              </a:ext>
            </a:extLst>
          </p:cNvPr>
          <p:cNvSpPr/>
          <p:nvPr/>
        </p:nvSpPr>
        <p:spPr>
          <a:xfrm>
            <a:off x="5068827" y="1944129"/>
            <a:ext cx="512369" cy="385251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id="{26018522-7F01-4BDB-BA1B-3189D65B1E20}"/>
              </a:ext>
            </a:extLst>
          </p:cNvPr>
          <p:cNvSpPr/>
          <p:nvPr/>
        </p:nvSpPr>
        <p:spPr>
          <a:xfrm>
            <a:off x="5596436" y="3316852"/>
            <a:ext cx="731171" cy="385251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40391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55" grpId="0"/>
      <p:bldP spid="68" grpId="0" animBg="1"/>
      <p:bldP spid="68" grpId="1" animBg="1"/>
      <p:bldP spid="69" grpId="0" animBg="1"/>
      <p:bldP spid="69" grpId="1" animBg="1"/>
      <p:bldP spid="72" grpId="0" animBg="1"/>
      <p:bldP spid="72" grpId="1" animBg="1"/>
      <p:bldP spid="76" grpId="0" animBg="1"/>
      <p:bldP spid="76" grpId="1" animBg="1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Group 71">
            <a:extLst>
              <a:ext uri="{FF2B5EF4-FFF2-40B4-BE49-F238E27FC236}">
                <a16:creationId xmlns:a16="http://schemas.microsoft.com/office/drawing/2014/main" id="{C2EFD2D9-037E-4AE7-A165-723CBF0C8612}"/>
              </a:ext>
            </a:extLst>
          </p:cNvPr>
          <p:cNvGrpSpPr/>
          <p:nvPr/>
        </p:nvGrpSpPr>
        <p:grpSpPr>
          <a:xfrm>
            <a:off x="4169971" y="3260985"/>
            <a:ext cx="4870999" cy="2392083"/>
            <a:chOff x="4169971" y="3260985"/>
            <a:chExt cx="4870999" cy="2392083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3E66E993-972C-4667-9AA0-E9FEAF89F208}"/>
                    </a:ext>
                  </a:extLst>
                </p:cNvPr>
                <p:cNvSpPr/>
                <p:nvPr/>
              </p:nvSpPr>
              <p:spPr>
                <a:xfrm>
                  <a:off x="4770762" y="3260985"/>
                  <a:ext cx="4270208" cy="239208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IN" sz="28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/>
                              <m:e/>
                              <m:e/>
                              <m:e/>
                            </m:mr>
                            <m:mr>
                              <m:e/>
                              <m:e/>
                              <m:e/>
                              <m:e/>
                            </m:m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  <m:e/>
                              <m:e>
                                <m:eqArr>
                                  <m:eqArrPr>
                                    <m:ctrlPr>
                                      <a:rPr lang="en-IN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/>
                                  <m:e/>
                                </m:eqArr>
                              </m:e>
                              <m:e/>
                            </m:mr>
                          </m:m>
                          <m:r>
                            <a:rPr lang="en-IN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              </m:t>
                          </m:r>
                          <m:r>
                            <a:rPr lang="en-IN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a14:m>
                  <a:r>
                    <a:rPr lang="en-IN" sz="2800" dirty="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</a:rPr>
                    <a:t> </a:t>
                  </a:r>
                </a:p>
              </p:txBody>
            </p:sp>
          </mc:Choice>
          <mc:Fallback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3E66E993-972C-4667-9AA0-E9FEAF89F20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70762" y="3260985"/>
                  <a:ext cx="4270208" cy="2392083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CFA0096-358D-41FF-AE43-26E8BFF11C3A}"/>
                </a:ext>
              </a:extLst>
            </p:cNvPr>
            <p:cNvCxnSpPr/>
            <p:nvPr/>
          </p:nvCxnSpPr>
          <p:spPr>
            <a:xfrm>
              <a:off x="7527756" y="3756692"/>
              <a:ext cx="0" cy="1456083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99C12470-209C-460D-A9DC-BB7B3DE4030A}"/>
                    </a:ext>
                  </a:extLst>
                </p:cNvPr>
                <p:cNvSpPr/>
                <p:nvPr/>
              </p:nvSpPr>
              <p:spPr>
                <a:xfrm>
                  <a:off x="4169971" y="4106092"/>
                  <a:ext cx="856661" cy="71120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3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~</m:t>
                        </m:r>
                      </m:oMath>
                    </m:oMathPara>
                  </a14:m>
                  <a:endParaRPr lang="en-IN" sz="36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99C12470-209C-460D-A9DC-BB7B3DE4030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69971" y="4106092"/>
                  <a:ext cx="856661" cy="711201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84A15A05-1D5A-42F4-8364-53F1ACE05855}"/>
                    </a:ext>
                  </a:extLst>
                </p:cNvPr>
                <p:cNvSpPr/>
                <p:nvPr/>
              </p:nvSpPr>
              <p:spPr>
                <a:xfrm>
                  <a:off x="5095940" y="4216014"/>
                  <a:ext cx="2311081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rgbClr val="0099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IN" sz="2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         </m:t>
                        </m:r>
                        <m:r>
                          <a:rPr lang="en-IN" sz="2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IN" sz="2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   </m:t>
                        </m:r>
                        <m:r>
                          <a:rPr lang="en-IN" sz="2800" b="0" i="0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−5</m:t>
                        </m:r>
                      </m:oMath>
                    </m:oMathPara>
                  </a14:m>
                  <a:endParaRPr lang="en-IN" sz="28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84A15A05-1D5A-42F4-8364-53F1ACE0585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95940" y="4216014"/>
                  <a:ext cx="2311081" cy="52322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8A75F100-841F-4718-B53A-0993AEB628C6}"/>
                    </a:ext>
                  </a:extLst>
                </p:cNvPr>
                <p:cNvSpPr/>
                <p:nvPr/>
              </p:nvSpPr>
              <p:spPr>
                <a:xfrm>
                  <a:off x="7837600" y="4227521"/>
                  <a:ext cx="717113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smtClean="0">
                            <a:solidFill>
                              <a:srgbClr val="890E4F"/>
                            </a:solidFill>
                            <a:latin typeface="Cambria Math" panose="02040503050406030204" pitchFamily="18" charset="0"/>
                          </a:rPr>
                          <m:t>−9</m:t>
                        </m:r>
                      </m:oMath>
                    </m:oMathPara>
                  </a14:m>
                  <a:endParaRPr lang="en-IN" sz="2800" dirty="0">
                    <a:solidFill>
                      <a:srgbClr val="890E4F"/>
                    </a:solidFill>
                  </a:endParaRPr>
                </a:p>
              </p:txBody>
            </p:sp>
          </mc:Choice>
          <mc:Fallback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8A75F100-841F-4718-B53A-0993AEB628C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37600" y="4227521"/>
                  <a:ext cx="717113" cy="46800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1A40F3B-69BD-4597-BAF9-CCFAA0460C4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Method:3</a:t>
                </a:r>
                <a:r>
                  <a:rPr lang="en-IN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IN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  <m:r>
                      <a:rPr lang="en-IN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dirty="0"/>
                  <a:t>Example:1(</a:t>
                </a:r>
                <a:r>
                  <a:rPr lang="en-IN" dirty="0">
                    <a:solidFill>
                      <a:srgbClr val="1D578F"/>
                    </a:solidFill>
                  </a:rPr>
                  <a:t>Continue</a:t>
                </a:r>
                <a:r>
                  <a:rPr lang="en-IN" dirty="0"/>
                  <a:t>)</a:t>
                </a:r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1A40F3B-69BD-4597-BAF9-CCFAA0460C4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6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EB282FF2-70CB-4F98-9D3D-778018A0CD70}"/>
              </a:ext>
            </a:extLst>
          </p:cNvPr>
          <p:cNvGrpSpPr/>
          <p:nvPr/>
        </p:nvGrpSpPr>
        <p:grpSpPr>
          <a:xfrm>
            <a:off x="558951" y="3444942"/>
            <a:ext cx="3540072" cy="2079585"/>
            <a:chOff x="1845373" y="4187634"/>
            <a:chExt cx="2767387" cy="1845298"/>
          </a:xfrm>
        </p:grpSpPr>
        <p:sp>
          <p:nvSpPr>
            <p:cNvPr id="15" name="Arrow: Right 14">
              <a:extLst>
                <a:ext uri="{FF2B5EF4-FFF2-40B4-BE49-F238E27FC236}">
                  <a16:creationId xmlns:a16="http://schemas.microsoft.com/office/drawing/2014/main" id="{E68FA730-862F-4C27-B599-8638360926FE}"/>
                </a:ext>
              </a:extLst>
            </p:cNvPr>
            <p:cNvSpPr/>
            <p:nvPr/>
          </p:nvSpPr>
          <p:spPr>
            <a:xfrm>
              <a:off x="1845373" y="4187634"/>
              <a:ext cx="2767387" cy="1845298"/>
            </a:xfrm>
            <a:prstGeom prst="rightArrow">
              <a:avLst/>
            </a:prstGeom>
            <a:gradFill>
              <a:gsLst>
                <a:gs pos="10000">
                  <a:srgbClr val="0E47A1"/>
                </a:gs>
                <a:gs pos="100000">
                  <a:srgbClr val="03A9F5"/>
                </a:gs>
              </a:gsLst>
              <a:lin ang="10800000" scaled="1"/>
            </a:gradFill>
            <a:ln>
              <a:noFill/>
            </a:ln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1000"/>
                </a:spcBef>
                <a:buClr>
                  <a:schemeClr val="accent6"/>
                </a:buClr>
              </a:pPr>
              <a:endParaRPr lang="en-IN" sz="2800" dirty="0">
                <a:solidFill>
                  <a:schemeClr val="bg1"/>
                </a:solidFill>
              </a:endParaRPr>
            </a:p>
          </p:txBody>
        </p:sp>
        <p:sp>
          <p:nvSpPr>
            <p:cNvPr id="16" name="Content Placeholder 4">
              <a:extLst>
                <a:ext uri="{FF2B5EF4-FFF2-40B4-BE49-F238E27FC236}">
                  <a16:creationId xmlns:a16="http://schemas.microsoft.com/office/drawing/2014/main" id="{56390CC1-FCE3-40E5-96F0-53A2246122DE}"/>
                </a:ext>
              </a:extLst>
            </p:cNvPr>
            <p:cNvSpPr txBox="1">
              <a:spLocks/>
            </p:cNvSpPr>
            <p:nvPr/>
          </p:nvSpPr>
          <p:spPr>
            <a:xfrm>
              <a:off x="2305645" y="4606729"/>
              <a:ext cx="1405585" cy="573626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lIns="91440" tIns="45720" rIns="91440" bIns="45720" rtlCol="0" anchor="ctr">
              <a:noAutofit/>
            </a:bodyPr>
            <a:lstStyle>
              <a:lvl1pPr marL="265113" indent="-265113" algn="just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chemeClr val="accent6"/>
                </a:buClr>
                <a:buFont typeface="Wingdings 3" panose="05040102010807070707" pitchFamily="18" charset="2"/>
                <a:buChar char="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809625" indent="-352425" algn="just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Wingdings 3" panose="05040102010807070707" pitchFamily="18" charset="2"/>
                <a:buChar char="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just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Wingdings" panose="05000000000000000000" pitchFamily="2" charset="2"/>
                <a:buChar char="§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just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just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IN" sz="2800" dirty="0">
                  <a:solidFill>
                    <a:schemeClr val="bg1"/>
                  </a:solidFill>
                </a:rPr>
                <a:t>Applying</a:t>
              </a:r>
              <a:endParaRPr lang="en-IN" sz="2800" b="1" dirty="0">
                <a:solidFill>
                  <a:srgbClr val="002060"/>
                </a:solidFill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Content Placeholder 4">
                <a:extLst>
                  <a:ext uri="{FF2B5EF4-FFF2-40B4-BE49-F238E27FC236}">
                    <a16:creationId xmlns:a16="http://schemas.microsoft.com/office/drawing/2014/main" id="{F58D7F98-42F0-48B6-BCF3-AA3F13412BA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8951" y="4441423"/>
                <a:ext cx="1641766" cy="573626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N" sz="28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b="1" i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𝐑</m:t>
                        </m:r>
                      </m:e>
                      <m:sub>
                        <m:r>
                          <a:rPr lang="en-IN" sz="2800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𝟐𝟑</m:t>
                        </m:r>
                      </m:sub>
                    </m:sSub>
                    <m:r>
                      <a:rPr lang="en-IN" sz="28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IN" sz="2800" b="1" i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IN" sz="2800" b="1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IN" sz="28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N" sz="2800" b="1" dirty="0">
                    <a:solidFill>
                      <a:schemeClr val="bg1"/>
                    </a:solidFill>
                  </a:rPr>
                  <a:t>,</a:t>
                </a:r>
              </a:p>
            </p:txBody>
          </p:sp>
        </mc:Choice>
        <mc:Fallback>
          <p:sp>
            <p:nvSpPr>
              <p:cNvPr id="17" name="Content Placeholder 4">
                <a:extLst>
                  <a:ext uri="{FF2B5EF4-FFF2-40B4-BE49-F238E27FC236}">
                    <a16:creationId xmlns:a16="http://schemas.microsoft.com/office/drawing/2014/main" id="{F58D7F98-42F0-48B6-BCF3-AA3F13412B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951" y="4441423"/>
                <a:ext cx="1641766" cy="573626"/>
              </a:xfrm>
              <a:prstGeom prst="rect">
                <a:avLst/>
              </a:prstGeom>
              <a:blipFill>
                <a:blip r:embed="rId7"/>
                <a:stretch>
                  <a:fillRect t="-10638" r="-5204" b="-21277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Content Placeholder 4">
                <a:extLst>
                  <a:ext uri="{FF2B5EF4-FFF2-40B4-BE49-F238E27FC236}">
                    <a16:creationId xmlns:a16="http://schemas.microsoft.com/office/drawing/2014/main" id="{DEC27BB4-428A-4590-B1AC-E1194E8A759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053394" y="4443003"/>
                <a:ext cx="1571080" cy="573626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1" i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𝐑</m:t>
                          </m:r>
                        </m:e>
                        <m:sub>
                          <m:r>
                            <a:rPr lang="en-IN" sz="28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𝟐𝟏</m:t>
                          </m:r>
                        </m:sub>
                      </m:sSub>
                      <m:r>
                        <a:rPr lang="en-IN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IN" sz="2800" b="1" i="0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IN" sz="2800" b="1" i="0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IN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18" name="Content Placeholder 4">
                <a:extLst>
                  <a:ext uri="{FF2B5EF4-FFF2-40B4-BE49-F238E27FC236}">
                    <a16:creationId xmlns:a16="http://schemas.microsoft.com/office/drawing/2014/main" id="{DEC27BB4-428A-4590-B1AC-E1194E8A75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3394" y="4443003"/>
                <a:ext cx="1571080" cy="573626"/>
              </a:xfrm>
              <a:prstGeom prst="rect">
                <a:avLst/>
              </a:prstGeom>
              <a:blipFill>
                <a:blip r:embed="rId8"/>
                <a:stretch>
                  <a:fillRect l="-3488" r="-1163" b="-10638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5" name="Group 74">
            <a:extLst>
              <a:ext uri="{FF2B5EF4-FFF2-40B4-BE49-F238E27FC236}">
                <a16:creationId xmlns:a16="http://schemas.microsoft.com/office/drawing/2014/main" id="{72BD6862-2669-4E82-A5CC-C00BA48088D3}"/>
              </a:ext>
            </a:extLst>
          </p:cNvPr>
          <p:cNvGrpSpPr/>
          <p:nvPr/>
        </p:nvGrpSpPr>
        <p:grpSpPr>
          <a:xfrm>
            <a:off x="5095941" y="3688550"/>
            <a:ext cx="3577043" cy="523220"/>
            <a:chOff x="5095941" y="3688550"/>
            <a:chExt cx="3577043" cy="523220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CA8E3DBE-526E-4007-A7F4-EE08467F58E6}"/>
                    </a:ext>
                  </a:extLst>
                </p:cNvPr>
                <p:cNvSpPr/>
                <p:nvPr/>
              </p:nvSpPr>
              <p:spPr>
                <a:xfrm>
                  <a:off x="5095941" y="3688550"/>
                  <a:ext cx="2311081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rgbClr val="0099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IN" sz="2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         </m:t>
                        </m:r>
                        <m:r>
                          <a:rPr lang="en-IN" sz="2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IN" sz="2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   </m:t>
                        </m:r>
                        <m:r>
                          <a:rPr lang="en-IN" sz="28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IN" sz="2800" b="0" i="0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7</m:t>
                        </m:r>
                      </m:oMath>
                    </m:oMathPara>
                  </a14:m>
                  <a:endParaRPr lang="en-IN" sz="28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CA8E3DBE-526E-4007-A7F4-EE08467F58E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95941" y="3688550"/>
                  <a:ext cx="2311081" cy="52322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30D549A9-DB21-45D1-8F68-3AFD80F9D833}"/>
                    </a:ext>
                  </a:extLst>
                </p:cNvPr>
                <p:cNvSpPr/>
                <p:nvPr/>
              </p:nvSpPr>
              <p:spPr>
                <a:xfrm>
                  <a:off x="7955871" y="3697610"/>
                  <a:ext cx="717113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smtClean="0">
                            <a:solidFill>
                              <a:srgbClr val="890E4F"/>
                            </a:solidFill>
                            <a:latin typeface="Cambria Math" panose="02040503050406030204" pitchFamily="18" charset="0"/>
                          </a:rPr>
                          <m:t>17</m:t>
                        </m:r>
                      </m:oMath>
                    </m:oMathPara>
                  </a14:m>
                  <a:endParaRPr lang="en-IN" sz="2800" dirty="0">
                    <a:solidFill>
                      <a:srgbClr val="890E4F"/>
                    </a:solidFill>
                  </a:endParaRPr>
                </a:p>
              </p:txBody>
            </p:sp>
          </mc:Choice>
          <mc:Fallback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30D549A9-DB21-45D1-8F68-3AFD80F9D83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55871" y="3697610"/>
                  <a:ext cx="717113" cy="468000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B6BB4DAE-5FC1-4FED-87CB-A01FA0F38911}"/>
              </a:ext>
            </a:extLst>
          </p:cNvPr>
          <p:cNvGrpSpPr/>
          <p:nvPr/>
        </p:nvGrpSpPr>
        <p:grpSpPr>
          <a:xfrm>
            <a:off x="4899806" y="4755965"/>
            <a:ext cx="3803658" cy="523220"/>
            <a:chOff x="4899806" y="4755965"/>
            <a:chExt cx="3803658" cy="523220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100E3007-E315-4B62-8F54-F4194B6622DD}"/>
                    </a:ext>
                  </a:extLst>
                </p:cNvPr>
                <p:cNvSpPr/>
                <p:nvPr/>
              </p:nvSpPr>
              <p:spPr>
                <a:xfrm>
                  <a:off x="4899806" y="4755965"/>
                  <a:ext cx="2665519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IN" sz="2800" b="0" i="1" smtClean="0">
                            <a:solidFill>
                              <a:srgbClr val="0099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IN" sz="2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         </m:t>
                        </m:r>
                        <m:r>
                          <a:rPr lang="en-IN" sz="2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IN" sz="28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−52</m:t>
                        </m:r>
                      </m:oMath>
                    </m:oMathPara>
                  </a14:m>
                  <a:endParaRPr lang="en-IN" sz="2800" dirty="0"/>
                </a:p>
              </p:txBody>
            </p:sp>
          </mc:Choice>
          <mc:Fallback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100E3007-E315-4B62-8F54-F4194B6622D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99806" y="4755965"/>
                  <a:ext cx="2665519" cy="523220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3471F43A-6858-46DD-913C-A18505CFB464}"/>
                    </a:ext>
                  </a:extLst>
                </p:cNvPr>
                <p:cNvSpPr/>
                <p:nvPr/>
              </p:nvSpPr>
              <p:spPr>
                <a:xfrm>
                  <a:off x="7671531" y="4770311"/>
                  <a:ext cx="1031933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smtClean="0">
                            <a:solidFill>
                              <a:srgbClr val="890E4F"/>
                            </a:solidFill>
                            <a:latin typeface="Cambria Math" panose="02040503050406030204" pitchFamily="18" charset="0"/>
                          </a:rPr>
                          <m:t>−104</m:t>
                        </m:r>
                      </m:oMath>
                    </m:oMathPara>
                  </a14:m>
                  <a:endParaRPr lang="en-IN" sz="2800" dirty="0">
                    <a:solidFill>
                      <a:srgbClr val="890E4F"/>
                    </a:solidFill>
                  </a:endParaRPr>
                </a:p>
              </p:txBody>
            </p:sp>
          </mc:Choice>
          <mc:Fallback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3471F43A-6858-46DD-913C-A18505CFB46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71531" y="4770311"/>
                  <a:ext cx="1031933" cy="468000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C0CB1CF-6022-4EC7-BBE5-6FDD475DBDF0}"/>
              </a:ext>
            </a:extLst>
          </p:cNvPr>
          <p:cNvGrpSpPr/>
          <p:nvPr/>
        </p:nvGrpSpPr>
        <p:grpSpPr>
          <a:xfrm>
            <a:off x="479600" y="1056666"/>
            <a:ext cx="3615222" cy="1837461"/>
            <a:chOff x="1786626" y="4187634"/>
            <a:chExt cx="2826134" cy="1845298"/>
          </a:xfrm>
        </p:grpSpPr>
        <p:sp>
          <p:nvSpPr>
            <p:cNvPr id="31" name="Arrow: Right 30">
              <a:extLst>
                <a:ext uri="{FF2B5EF4-FFF2-40B4-BE49-F238E27FC236}">
                  <a16:creationId xmlns:a16="http://schemas.microsoft.com/office/drawing/2014/main" id="{F570788E-57F2-4355-BE98-AD14E4689D5D}"/>
                </a:ext>
              </a:extLst>
            </p:cNvPr>
            <p:cNvSpPr/>
            <p:nvPr/>
          </p:nvSpPr>
          <p:spPr>
            <a:xfrm>
              <a:off x="1845373" y="4187634"/>
              <a:ext cx="2767387" cy="1845298"/>
            </a:xfrm>
            <a:prstGeom prst="rightArrow">
              <a:avLst/>
            </a:prstGeom>
            <a:gradFill>
              <a:gsLst>
                <a:gs pos="10000">
                  <a:srgbClr val="0E47A1"/>
                </a:gs>
                <a:gs pos="100000">
                  <a:srgbClr val="03A9F5"/>
                </a:gs>
              </a:gsLst>
              <a:lin ang="10800000" scaled="1"/>
            </a:gradFill>
            <a:ln>
              <a:noFill/>
            </a:ln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1000"/>
                </a:spcBef>
                <a:buClr>
                  <a:schemeClr val="accent6"/>
                </a:buClr>
              </a:pPr>
              <a:endParaRPr lang="en-IN" sz="2800" dirty="0">
                <a:solidFill>
                  <a:schemeClr val="bg1"/>
                </a:solidFill>
              </a:endParaRPr>
            </a:p>
          </p:txBody>
        </p:sp>
        <p:sp>
          <p:nvSpPr>
            <p:cNvPr id="32" name="Content Placeholder 4">
              <a:extLst>
                <a:ext uri="{FF2B5EF4-FFF2-40B4-BE49-F238E27FC236}">
                  <a16:creationId xmlns:a16="http://schemas.microsoft.com/office/drawing/2014/main" id="{2D0A21ED-1FD6-414C-8B93-A1B8F6A5CC0C}"/>
                </a:ext>
              </a:extLst>
            </p:cNvPr>
            <p:cNvSpPr txBox="1">
              <a:spLocks/>
            </p:cNvSpPr>
            <p:nvPr/>
          </p:nvSpPr>
          <p:spPr>
            <a:xfrm>
              <a:off x="1786626" y="4821054"/>
              <a:ext cx="1405585" cy="573626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lIns="91440" tIns="45720" rIns="91440" bIns="45720" rtlCol="0" anchor="ctr">
              <a:noAutofit/>
            </a:bodyPr>
            <a:lstStyle>
              <a:lvl1pPr marL="265113" indent="-265113" algn="just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chemeClr val="accent6"/>
                </a:buClr>
                <a:buFont typeface="Wingdings 3" panose="05040102010807070707" pitchFamily="18" charset="2"/>
                <a:buChar char="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809625" indent="-352425" algn="just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Wingdings 3" panose="05040102010807070707" pitchFamily="18" charset="2"/>
                <a:buChar char="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just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Wingdings" panose="05000000000000000000" pitchFamily="2" charset="2"/>
                <a:buChar char="§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just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just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IN" sz="2800" dirty="0">
                  <a:solidFill>
                    <a:schemeClr val="bg1"/>
                  </a:solidFill>
                </a:rPr>
                <a:t>Applying</a:t>
              </a:r>
              <a:endParaRPr lang="en-IN" sz="2800" b="1" dirty="0">
                <a:solidFill>
                  <a:srgbClr val="002060"/>
                </a:solidFill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3" name="Content Placeholder 4">
                <a:extLst>
                  <a:ext uri="{FF2B5EF4-FFF2-40B4-BE49-F238E27FC236}">
                    <a16:creationId xmlns:a16="http://schemas.microsoft.com/office/drawing/2014/main" id="{24CE6F7F-121A-40B0-8674-78EBBE2A778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02037" y="1694649"/>
                <a:ext cx="1641766" cy="573626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IN" sz="2800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IN" sz="2800" b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IN" sz="28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sSub>
                        <m:sSubPr>
                          <m:ctrlPr>
                            <a:rPr lang="en-IN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1" i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𝐑</m:t>
                          </m:r>
                        </m:e>
                        <m:sub>
                          <m:r>
                            <a:rPr lang="en-IN" sz="28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IN" sz="2800" b="1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33" name="Content Placeholder 4">
                <a:extLst>
                  <a:ext uri="{FF2B5EF4-FFF2-40B4-BE49-F238E27FC236}">
                    <a16:creationId xmlns:a16="http://schemas.microsoft.com/office/drawing/2014/main" id="{24CE6F7F-121A-40B0-8674-78EBBE2A77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2037" y="1694649"/>
                <a:ext cx="1641766" cy="573626"/>
              </a:xfrm>
              <a:prstGeom prst="rect">
                <a:avLst/>
              </a:prstGeom>
              <a:blipFill>
                <a:blip r:embed="rId13"/>
                <a:stretch>
                  <a:fillRect b="-10638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6A44749D-24CD-42C0-80E7-B5F6F56FEFB1}"/>
                  </a:ext>
                </a:extLst>
              </p:cNvPr>
              <p:cNvSpPr/>
              <p:nvPr/>
            </p:nvSpPr>
            <p:spPr>
              <a:xfrm>
                <a:off x="4604321" y="759489"/>
                <a:ext cx="3884367" cy="239208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IN" sz="28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IN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/>
                            <m:e/>
                            <m:e/>
                          </m:mr>
                          <m:mr>
                            <m:e/>
                            <m:e/>
                            <m:e/>
                          </m:mr>
                          <m:mr>
                            <m:e>
                              <m:r>
                                <a:rPr lang="en-IN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/>
                            <m:e>
                              <m:eqArr>
                                <m:eqArrPr>
                                  <m:ctrlPr>
                                    <a:rPr lang="en-IN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/>
                                <m:e/>
                              </m:eqArr>
                            </m:e>
                          </m:mr>
                        </m:m>
                        <m:r>
                          <a:rPr lang="en-IN" sz="28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                </m:t>
                        </m:r>
                      </m:e>
                    </m:d>
                  </m:oMath>
                </a14:m>
                <a:r>
                  <a:rPr lang="en-IN" sz="2800" dirty="0">
                    <a:solidFill>
                      <a:schemeClr val="tx1">
                        <a:lumMod val="90000"/>
                        <a:lumOff val="10000"/>
                      </a:schemeClr>
                    </a:solidFill>
                  </a:rPr>
                  <a:t> </a:t>
                </a:r>
              </a:p>
            </p:txBody>
          </p:sp>
        </mc:Choice>
        <mc:Fallback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6A44749D-24CD-42C0-80E7-B5F6F56FEF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4321" y="759489"/>
                <a:ext cx="3884367" cy="2392083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C896659D-5C58-43E4-9E8F-864D73395A93}"/>
              </a:ext>
            </a:extLst>
          </p:cNvPr>
          <p:cNvCxnSpPr/>
          <p:nvPr/>
        </p:nvCxnSpPr>
        <p:spPr>
          <a:xfrm>
            <a:off x="7280130" y="1264182"/>
            <a:ext cx="0" cy="145608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B6B43769-45A7-44D3-9F3B-8BCC32F206B3}"/>
                  </a:ext>
                </a:extLst>
              </p:cNvPr>
              <p:cNvSpPr/>
              <p:nvPr/>
            </p:nvSpPr>
            <p:spPr>
              <a:xfrm>
                <a:off x="4169972" y="1610865"/>
                <a:ext cx="856661" cy="71120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36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</m:oMath>
                  </m:oMathPara>
                </a14:m>
                <a:endParaRPr lang="en-IN" sz="36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B6B43769-45A7-44D3-9F3B-8BCC32F206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9972" y="1610865"/>
                <a:ext cx="856661" cy="71120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0" name="Group 59">
            <a:extLst>
              <a:ext uri="{FF2B5EF4-FFF2-40B4-BE49-F238E27FC236}">
                <a16:creationId xmlns:a16="http://schemas.microsoft.com/office/drawing/2014/main" id="{F4941A63-276F-414F-A78A-37E6182989A7}"/>
              </a:ext>
            </a:extLst>
          </p:cNvPr>
          <p:cNvGrpSpPr/>
          <p:nvPr/>
        </p:nvGrpSpPr>
        <p:grpSpPr>
          <a:xfrm>
            <a:off x="4652833" y="1203149"/>
            <a:ext cx="2872307" cy="1590635"/>
            <a:chOff x="642953" y="4416718"/>
            <a:chExt cx="2872307" cy="1590635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1" name="Rectangle 60">
                  <a:extLst>
                    <a:ext uri="{FF2B5EF4-FFF2-40B4-BE49-F238E27FC236}">
                      <a16:creationId xmlns:a16="http://schemas.microsoft.com/office/drawing/2014/main" id="{C2100654-D88F-48B4-9D33-952A8A42CD2E}"/>
                    </a:ext>
                  </a:extLst>
                </p:cNvPr>
                <p:cNvSpPr/>
                <p:nvPr/>
              </p:nvSpPr>
              <p:spPr>
                <a:xfrm>
                  <a:off x="860002" y="5484133"/>
                  <a:ext cx="2374544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IN" sz="2800" b="0" i="1" smtClean="0">
                            <a:solidFill>
                              <a:srgbClr val="0099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IN" sz="2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IN" sz="2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−10</m:t>
                        </m:r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  </m:t>
                        </m:r>
                        <m:r>
                          <a:rPr lang="en-IN" sz="28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</m:oMath>
                    </m:oMathPara>
                  </a14:m>
                  <a:endParaRPr lang="en-IN" sz="2800" dirty="0"/>
                </a:p>
              </p:txBody>
            </p:sp>
          </mc:Choice>
          <mc:Fallback>
            <p:sp>
              <p:nvSpPr>
                <p:cNvPr id="61" name="Rectangle 60">
                  <a:extLst>
                    <a:ext uri="{FF2B5EF4-FFF2-40B4-BE49-F238E27FC236}">
                      <a16:creationId xmlns:a16="http://schemas.microsoft.com/office/drawing/2014/main" id="{C2100654-D88F-48B4-9D33-952A8A42CD2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0002" y="5484133"/>
                  <a:ext cx="2374544" cy="523220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2" name="Rectangle 61">
                  <a:extLst>
                    <a:ext uri="{FF2B5EF4-FFF2-40B4-BE49-F238E27FC236}">
                      <a16:creationId xmlns:a16="http://schemas.microsoft.com/office/drawing/2014/main" id="{F437566D-D016-42AA-BB35-5ACCEFFE06D8}"/>
                    </a:ext>
                  </a:extLst>
                </p:cNvPr>
                <p:cNvSpPr/>
                <p:nvPr/>
              </p:nvSpPr>
              <p:spPr>
                <a:xfrm>
                  <a:off x="642953" y="4941343"/>
                  <a:ext cx="2872307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rgbClr val="0099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IN" sz="28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   </m:t>
                        </m:r>
                        <m:r>
                          <a:rPr lang="en-IN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IN" sz="2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IN" sz="28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  −5</m:t>
                        </m:r>
                      </m:oMath>
                    </m:oMathPara>
                  </a14:m>
                  <a:endParaRPr lang="en-IN" sz="2800" dirty="0">
                    <a:solidFill>
                      <a:schemeClr val="accent5">
                        <a:lumMod val="75000"/>
                      </a:schemeClr>
                    </a:solidFill>
                  </a:endParaRPr>
                </a:p>
              </p:txBody>
            </p:sp>
          </mc:Choice>
          <mc:Fallback>
            <p:sp>
              <p:nvSpPr>
                <p:cNvPr id="62" name="Rectangle 61">
                  <a:extLst>
                    <a:ext uri="{FF2B5EF4-FFF2-40B4-BE49-F238E27FC236}">
                      <a16:creationId xmlns:a16="http://schemas.microsoft.com/office/drawing/2014/main" id="{F437566D-D016-42AA-BB35-5ACCEFFE06D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2953" y="4941343"/>
                  <a:ext cx="2872307" cy="523220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3" name="Rectangle 62">
                  <a:extLst>
                    <a:ext uri="{FF2B5EF4-FFF2-40B4-BE49-F238E27FC236}">
                      <a16:creationId xmlns:a16="http://schemas.microsoft.com/office/drawing/2014/main" id="{93F88A13-F361-4CB9-885E-4B2510B42D57}"/>
                    </a:ext>
                  </a:extLst>
                </p:cNvPr>
                <p:cNvSpPr/>
                <p:nvPr/>
              </p:nvSpPr>
              <p:spPr>
                <a:xfrm>
                  <a:off x="939479" y="4416718"/>
                  <a:ext cx="2276584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rgbClr val="0099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IN" sz="2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         </m:t>
                        </m:r>
                        <m:r>
                          <a:rPr lang="en-IN" sz="2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IN" sz="2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       </m:t>
                        </m:r>
                        <m:r>
                          <a:rPr lang="en-IN" sz="2800" b="0" i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IN" sz="2800" b="0" i="0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en-IN" sz="28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>
            <p:sp>
              <p:nvSpPr>
                <p:cNvPr id="63" name="Rectangle 62">
                  <a:extLst>
                    <a:ext uri="{FF2B5EF4-FFF2-40B4-BE49-F238E27FC236}">
                      <a16:creationId xmlns:a16="http://schemas.microsoft.com/office/drawing/2014/main" id="{93F88A13-F361-4CB9-885E-4B2510B42D5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9479" y="4416718"/>
                  <a:ext cx="2276584" cy="523220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15D8F604-1A7C-4A57-B909-27F31F30D778}"/>
              </a:ext>
            </a:extLst>
          </p:cNvPr>
          <p:cNvGrpSpPr/>
          <p:nvPr/>
        </p:nvGrpSpPr>
        <p:grpSpPr>
          <a:xfrm>
            <a:off x="7305888" y="1212594"/>
            <a:ext cx="853550" cy="1553580"/>
            <a:chOff x="3623329" y="4799545"/>
            <a:chExt cx="853550" cy="1553580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5" name="Rectangle 64">
                  <a:extLst>
                    <a:ext uri="{FF2B5EF4-FFF2-40B4-BE49-F238E27FC236}">
                      <a16:creationId xmlns:a16="http://schemas.microsoft.com/office/drawing/2014/main" id="{CF2719FA-775C-4D6C-8283-9B4E5C23D8CA}"/>
                    </a:ext>
                  </a:extLst>
                </p:cNvPr>
                <p:cNvSpPr/>
                <p:nvPr/>
              </p:nvSpPr>
              <p:spPr>
                <a:xfrm>
                  <a:off x="3759766" y="4799545"/>
                  <a:ext cx="717113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smtClean="0">
                            <a:solidFill>
                              <a:srgbClr val="890E4F"/>
                            </a:solidFill>
                            <a:latin typeface="Cambria Math" panose="02040503050406030204" pitchFamily="18" charset="0"/>
                          </a:rPr>
                          <m:t>8</m:t>
                        </m:r>
                      </m:oMath>
                    </m:oMathPara>
                  </a14:m>
                  <a:endParaRPr lang="en-IN" sz="2800" dirty="0">
                    <a:solidFill>
                      <a:srgbClr val="890E4F"/>
                    </a:solidFill>
                  </a:endParaRPr>
                </a:p>
              </p:txBody>
            </p:sp>
          </mc:Choice>
          <mc:Fallback>
            <p:sp>
              <p:nvSpPr>
                <p:cNvPr id="65" name="Rectangle 64">
                  <a:extLst>
                    <a:ext uri="{FF2B5EF4-FFF2-40B4-BE49-F238E27FC236}">
                      <a16:creationId xmlns:a16="http://schemas.microsoft.com/office/drawing/2014/main" id="{CF2719FA-775C-4D6C-8283-9B4E5C23D8C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59766" y="4799545"/>
                  <a:ext cx="717113" cy="468000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6" name="Rectangle 65">
                  <a:extLst>
                    <a:ext uri="{FF2B5EF4-FFF2-40B4-BE49-F238E27FC236}">
                      <a16:creationId xmlns:a16="http://schemas.microsoft.com/office/drawing/2014/main" id="{F91D4A96-EDF2-45E8-8553-83B09189F3C9}"/>
                    </a:ext>
                  </a:extLst>
                </p:cNvPr>
                <p:cNvSpPr/>
                <p:nvPr/>
              </p:nvSpPr>
              <p:spPr>
                <a:xfrm>
                  <a:off x="3682493" y="5342335"/>
                  <a:ext cx="717113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smtClean="0">
                            <a:solidFill>
                              <a:srgbClr val="890E4F"/>
                            </a:solidFill>
                            <a:latin typeface="Cambria Math" panose="02040503050406030204" pitchFamily="18" charset="0"/>
                          </a:rPr>
                          <m:t>−9</m:t>
                        </m:r>
                      </m:oMath>
                    </m:oMathPara>
                  </a14:m>
                  <a:endParaRPr lang="en-IN" sz="2800" dirty="0">
                    <a:solidFill>
                      <a:srgbClr val="890E4F"/>
                    </a:solidFill>
                  </a:endParaRPr>
                </a:p>
              </p:txBody>
            </p:sp>
          </mc:Choice>
          <mc:Fallback>
            <p:sp>
              <p:nvSpPr>
                <p:cNvPr id="66" name="Rectangle 65">
                  <a:extLst>
                    <a:ext uri="{FF2B5EF4-FFF2-40B4-BE49-F238E27FC236}">
                      <a16:creationId xmlns:a16="http://schemas.microsoft.com/office/drawing/2014/main" id="{F91D4A96-EDF2-45E8-8553-83B09189F3C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82493" y="5342335"/>
                  <a:ext cx="717113" cy="468000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D04888EB-8FD6-4D89-9333-966501654BB7}"/>
                    </a:ext>
                  </a:extLst>
                </p:cNvPr>
                <p:cNvSpPr/>
                <p:nvPr/>
              </p:nvSpPr>
              <p:spPr>
                <a:xfrm>
                  <a:off x="3623329" y="5885125"/>
                  <a:ext cx="717113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smtClean="0">
                            <a:solidFill>
                              <a:srgbClr val="890E4F"/>
                            </a:solidFill>
                            <a:latin typeface="Cambria Math" panose="02040503050406030204" pitchFamily="18" charset="0"/>
                          </a:rPr>
                          <m:t>−14</m:t>
                        </m:r>
                      </m:oMath>
                    </m:oMathPara>
                  </a14:m>
                  <a:endParaRPr lang="en-IN" sz="2800" dirty="0">
                    <a:solidFill>
                      <a:srgbClr val="890E4F"/>
                    </a:solidFill>
                  </a:endParaRPr>
                </a:p>
              </p:txBody>
            </p:sp>
          </mc:Choice>
          <mc:Fallback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D04888EB-8FD6-4D89-9333-966501654BB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23329" y="5885125"/>
                  <a:ext cx="717113" cy="468000"/>
                </a:xfrm>
                <a:prstGeom prst="rect">
                  <a:avLst/>
                </a:prstGeom>
                <a:blipFill>
                  <a:blip r:embed="rId21"/>
                  <a:stretch>
                    <a:fillRect r="-2542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2C1DC3CE-9EC8-4EFC-B14F-F4A65977EEC7}"/>
              </a:ext>
            </a:extLst>
          </p:cNvPr>
          <p:cNvSpPr/>
          <p:nvPr/>
        </p:nvSpPr>
        <p:spPr>
          <a:xfrm>
            <a:off x="8482617" y="85675"/>
            <a:ext cx="2654350" cy="539851"/>
          </a:xfrm>
          <a:prstGeom prst="round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b="1" dirty="0">
                <a:solidFill>
                  <a:schemeClr val="bg1"/>
                </a:solidFill>
              </a:rPr>
              <a:t>Unique Solution</a:t>
            </a:r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5669F5E9-A543-428A-B9EE-6A9ED69E8F75}"/>
              </a:ext>
            </a:extLst>
          </p:cNvPr>
          <p:cNvSpPr/>
          <p:nvPr/>
        </p:nvSpPr>
        <p:spPr>
          <a:xfrm>
            <a:off x="5907283" y="1820542"/>
            <a:ext cx="407913" cy="363521"/>
          </a:xfrm>
          <a:prstGeom prst="round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id="{A43EDF47-659D-46E5-BEE6-614675255333}"/>
              </a:ext>
            </a:extLst>
          </p:cNvPr>
          <p:cNvSpPr/>
          <p:nvPr/>
        </p:nvSpPr>
        <p:spPr>
          <a:xfrm>
            <a:off x="5455920" y="2344317"/>
            <a:ext cx="857419" cy="385251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id="{86F10E4E-F1DD-4C97-9E51-3F4D4DAB3B4E}"/>
              </a:ext>
            </a:extLst>
          </p:cNvPr>
          <p:cNvSpPr/>
          <p:nvPr/>
        </p:nvSpPr>
        <p:spPr>
          <a:xfrm>
            <a:off x="5876803" y="1291587"/>
            <a:ext cx="420701" cy="385251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64665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70" grpId="0" animBg="1"/>
      <p:bldP spid="70" grpId="1" animBg="1"/>
      <p:bldP spid="71" grpId="0" animBg="1"/>
      <p:bldP spid="71" grpId="1" animBg="1"/>
      <p:bldP spid="73" grpId="0" animBg="1"/>
      <p:bldP spid="73" grpId="1" animBg="1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Group 81">
            <a:extLst>
              <a:ext uri="{FF2B5EF4-FFF2-40B4-BE49-F238E27FC236}">
                <a16:creationId xmlns:a16="http://schemas.microsoft.com/office/drawing/2014/main" id="{88F3373F-B5DF-4604-A88C-21D8CB2BF32C}"/>
              </a:ext>
            </a:extLst>
          </p:cNvPr>
          <p:cNvGrpSpPr/>
          <p:nvPr/>
        </p:nvGrpSpPr>
        <p:grpSpPr>
          <a:xfrm>
            <a:off x="4191741" y="3542729"/>
            <a:ext cx="4318716" cy="2392083"/>
            <a:chOff x="4191741" y="3542729"/>
            <a:chExt cx="4318716" cy="2392083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B0F35644-994C-4F17-A3DE-FA8F74E8DFB1}"/>
                    </a:ext>
                  </a:extLst>
                </p:cNvPr>
                <p:cNvSpPr/>
                <p:nvPr/>
              </p:nvSpPr>
              <p:spPr>
                <a:xfrm>
                  <a:off x="4626090" y="3542729"/>
                  <a:ext cx="3884367" cy="239208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IN" sz="28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/>
                              <m:e/>
                              <m:e/>
                            </m:mr>
                            <m:mr>
                              <m:e/>
                              <m:e/>
                              <m:e/>
                            </m:m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  <m:e/>
                              <m:e>
                                <m:eqArr>
                                  <m:eqArrPr>
                                    <m:ctrlPr>
                                      <a:rPr lang="en-IN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/>
                                  <m:e/>
                                </m:eqArr>
                              </m:e>
                            </m:mr>
                          </m:m>
                          <m:r>
                            <a:rPr lang="en-IN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               </m:t>
                          </m:r>
                        </m:e>
                      </m:d>
                    </m:oMath>
                  </a14:m>
                  <a:r>
                    <a:rPr lang="en-IN" sz="2800" dirty="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</a:rPr>
                    <a:t> </a:t>
                  </a:r>
                </a:p>
              </p:txBody>
            </p:sp>
          </mc:Choice>
          <mc:Fallback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B0F35644-994C-4F17-A3DE-FA8F74E8DFB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26090" y="3542729"/>
                  <a:ext cx="3884367" cy="2392083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3DD9DDCC-8523-49D0-8D2F-B31BE247DC6B}"/>
                </a:ext>
              </a:extLst>
            </p:cNvPr>
            <p:cNvCxnSpPr/>
            <p:nvPr/>
          </p:nvCxnSpPr>
          <p:spPr>
            <a:xfrm>
              <a:off x="7366294" y="4047422"/>
              <a:ext cx="0" cy="1456083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AA986747-BC38-4692-8567-2CFB42D0F250}"/>
                    </a:ext>
                  </a:extLst>
                </p:cNvPr>
                <p:cNvSpPr/>
                <p:nvPr/>
              </p:nvSpPr>
              <p:spPr>
                <a:xfrm>
                  <a:off x="4191741" y="4394105"/>
                  <a:ext cx="856661" cy="71120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3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~</m:t>
                        </m:r>
                      </m:oMath>
                    </m:oMathPara>
                  </a14:m>
                  <a:endParaRPr lang="en-IN" sz="36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AA986747-BC38-4692-8567-2CFB42D0F25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91741" y="4394105"/>
                  <a:ext cx="856661" cy="711201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6" name="Rectangle 45">
                  <a:extLst>
                    <a:ext uri="{FF2B5EF4-FFF2-40B4-BE49-F238E27FC236}">
                      <a16:creationId xmlns:a16="http://schemas.microsoft.com/office/drawing/2014/main" id="{C393F649-0946-4BB7-B2CA-81365F2ACC52}"/>
                    </a:ext>
                  </a:extLst>
                </p:cNvPr>
                <p:cNvSpPr/>
                <p:nvPr/>
              </p:nvSpPr>
              <p:spPr>
                <a:xfrm>
                  <a:off x="4692203" y="4511014"/>
                  <a:ext cx="2872307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rgbClr val="0099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IN" sz="28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   </m:t>
                        </m:r>
                        <m:r>
                          <a:rPr lang="en-IN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 </m:t>
                        </m:r>
                        <m:r>
                          <a:rPr lang="en-IN" sz="2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IN" sz="28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  −5</m:t>
                        </m:r>
                      </m:oMath>
                    </m:oMathPara>
                  </a14:m>
                  <a:endParaRPr lang="en-IN" sz="2800" dirty="0">
                    <a:solidFill>
                      <a:schemeClr val="accent5">
                        <a:lumMod val="75000"/>
                      </a:schemeClr>
                    </a:solidFill>
                  </a:endParaRPr>
                </a:p>
              </p:txBody>
            </p:sp>
          </mc:Choice>
          <mc:Fallback>
            <p:sp>
              <p:nvSpPr>
                <p:cNvPr id="46" name="Rectangle 45">
                  <a:extLst>
                    <a:ext uri="{FF2B5EF4-FFF2-40B4-BE49-F238E27FC236}">
                      <a16:creationId xmlns:a16="http://schemas.microsoft.com/office/drawing/2014/main" id="{C393F649-0946-4BB7-B2CA-81365F2ACC5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92203" y="4511014"/>
                  <a:ext cx="2872307" cy="52322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7" name="Rectangle 46">
                  <a:extLst>
                    <a:ext uri="{FF2B5EF4-FFF2-40B4-BE49-F238E27FC236}">
                      <a16:creationId xmlns:a16="http://schemas.microsoft.com/office/drawing/2014/main" id="{E0E5FBDF-339D-47AE-B03A-010F17A35C34}"/>
                    </a:ext>
                  </a:extLst>
                </p:cNvPr>
                <p:cNvSpPr/>
                <p:nvPr/>
              </p:nvSpPr>
              <p:spPr>
                <a:xfrm>
                  <a:off x="4971128" y="3986389"/>
                  <a:ext cx="2311081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rgbClr val="0099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IN" sz="2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          </m:t>
                        </m:r>
                        <m:r>
                          <a:rPr lang="en-IN" sz="2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IN" sz="2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   </m:t>
                        </m:r>
                        <m:r>
                          <a:rPr lang="en-IN" sz="28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IN" sz="2800" b="0" i="0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7</m:t>
                        </m:r>
                      </m:oMath>
                    </m:oMathPara>
                  </a14:m>
                  <a:endParaRPr lang="en-IN" sz="28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>
            <p:sp>
              <p:nvSpPr>
                <p:cNvPr id="47" name="Rectangle 46">
                  <a:extLst>
                    <a:ext uri="{FF2B5EF4-FFF2-40B4-BE49-F238E27FC236}">
                      <a16:creationId xmlns:a16="http://schemas.microsoft.com/office/drawing/2014/main" id="{E0E5FBDF-339D-47AE-B03A-010F17A35C3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71128" y="3986389"/>
                  <a:ext cx="2311081" cy="52322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07E91E23-64DE-4507-9186-1CAEDF7924D3}"/>
                    </a:ext>
                  </a:extLst>
                </p:cNvPr>
                <p:cNvSpPr/>
                <p:nvPr/>
              </p:nvSpPr>
              <p:spPr>
                <a:xfrm>
                  <a:off x="7433614" y="3999979"/>
                  <a:ext cx="717113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smtClean="0">
                            <a:solidFill>
                              <a:srgbClr val="890E4F"/>
                            </a:solidFill>
                            <a:latin typeface="Cambria Math" panose="02040503050406030204" pitchFamily="18" charset="0"/>
                          </a:rPr>
                          <m:t>17</m:t>
                        </m:r>
                      </m:oMath>
                    </m:oMathPara>
                  </a14:m>
                  <a:endParaRPr lang="en-IN" sz="2800" dirty="0">
                    <a:solidFill>
                      <a:srgbClr val="890E4F"/>
                    </a:solidFill>
                  </a:endParaRPr>
                </a:p>
              </p:txBody>
            </p:sp>
          </mc:Choice>
          <mc:Fallback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07E91E23-64DE-4507-9186-1CAEDF7924D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33614" y="3999979"/>
                  <a:ext cx="717113" cy="46800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0" name="Rectangle 49">
                  <a:extLst>
                    <a:ext uri="{FF2B5EF4-FFF2-40B4-BE49-F238E27FC236}">
                      <a16:creationId xmlns:a16="http://schemas.microsoft.com/office/drawing/2014/main" id="{C6AC5764-0541-48D9-8F03-6818B051FA9E}"/>
                    </a:ext>
                  </a:extLst>
                </p:cNvPr>
                <p:cNvSpPr/>
                <p:nvPr/>
              </p:nvSpPr>
              <p:spPr>
                <a:xfrm>
                  <a:off x="7464095" y="4538624"/>
                  <a:ext cx="717113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smtClean="0">
                            <a:solidFill>
                              <a:srgbClr val="890E4F"/>
                            </a:solidFill>
                            <a:latin typeface="Cambria Math" panose="02040503050406030204" pitchFamily="18" charset="0"/>
                          </a:rPr>
                          <m:t>−9</m:t>
                        </m:r>
                      </m:oMath>
                    </m:oMathPara>
                  </a14:m>
                  <a:endParaRPr lang="en-IN" sz="2800" dirty="0">
                    <a:solidFill>
                      <a:srgbClr val="890E4F"/>
                    </a:solidFill>
                  </a:endParaRPr>
                </a:p>
              </p:txBody>
            </p:sp>
          </mc:Choice>
          <mc:Fallback>
            <p:sp>
              <p:nvSpPr>
                <p:cNvPr id="50" name="Rectangle 49">
                  <a:extLst>
                    <a:ext uri="{FF2B5EF4-FFF2-40B4-BE49-F238E27FC236}">
                      <a16:creationId xmlns:a16="http://schemas.microsoft.com/office/drawing/2014/main" id="{C6AC5764-0541-48D9-8F03-6818B051FA9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64095" y="4538624"/>
                  <a:ext cx="717113" cy="46800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E35C9AE-9941-4EA2-82B7-306EDCAFC3D8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Method:3</a:t>
                </a:r>
                <a:r>
                  <a:rPr lang="en-IN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IN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  <m:r>
                      <a:rPr lang="en-IN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dirty="0"/>
                  <a:t>Example:1(</a:t>
                </a:r>
                <a:r>
                  <a:rPr lang="en-IN" dirty="0">
                    <a:solidFill>
                      <a:srgbClr val="1D578F"/>
                    </a:solidFill>
                  </a:rPr>
                  <a:t>Continue</a:t>
                </a:r>
                <a:r>
                  <a:rPr lang="en-IN" dirty="0"/>
                  <a:t>)</a:t>
                </a:r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E35C9AE-9941-4EA2-82B7-306EDCAFC3D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8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378B0D0A-58E2-4E8D-BEA8-4D74A86E416A}"/>
              </a:ext>
            </a:extLst>
          </p:cNvPr>
          <p:cNvGrpSpPr/>
          <p:nvPr/>
        </p:nvGrpSpPr>
        <p:grpSpPr>
          <a:xfrm>
            <a:off x="521339" y="992195"/>
            <a:ext cx="3540072" cy="2392082"/>
            <a:chOff x="1845373" y="4187634"/>
            <a:chExt cx="2767387" cy="1845298"/>
          </a:xfrm>
        </p:grpSpPr>
        <p:sp>
          <p:nvSpPr>
            <p:cNvPr id="5" name="Arrow: Right 4">
              <a:extLst>
                <a:ext uri="{FF2B5EF4-FFF2-40B4-BE49-F238E27FC236}">
                  <a16:creationId xmlns:a16="http://schemas.microsoft.com/office/drawing/2014/main" id="{98B5435A-DD32-4D4A-8598-3AB6536A587F}"/>
                </a:ext>
              </a:extLst>
            </p:cNvPr>
            <p:cNvSpPr/>
            <p:nvPr/>
          </p:nvSpPr>
          <p:spPr>
            <a:xfrm>
              <a:off x="1845373" y="4187634"/>
              <a:ext cx="2767387" cy="1845298"/>
            </a:xfrm>
            <a:prstGeom prst="rightArrow">
              <a:avLst/>
            </a:prstGeom>
            <a:gradFill>
              <a:gsLst>
                <a:gs pos="10000">
                  <a:srgbClr val="0E47A1"/>
                </a:gs>
                <a:gs pos="100000">
                  <a:srgbClr val="03A9F5"/>
                </a:gs>
              </a:gsLst>
              <a:lin ang="10800000" scaled="1"/>
            </a:gradFill>
            <a:ln>
              <a:noFill/>
            </a:ln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1000"/>
                </a:spcBef>
                <a:buClr>
                  <a:schemeClr val="accent6"/>
                </a:buClr>
              </a:pPr>
              <a:endParaRPr lang="en-IN" sz="2800" dirty="0">
                <a:solidFill>
                  <a:schemeClr val="bg1"/>
                </a:solidFill>
              </a:endParaRPr>
            </a:p>
          </p:txBody>
        </p:sp>
        <p:sp>
          <p:nvSpPr>
            <p:cNvPr id="6" name="Content Placeholder 4">
              <a:extLst>
                <a:ext uri="{FF2B5EF4-FFF2-40B4-BE49-F238E27FC236}">
                  <a16:creationId xmlns:a16="http://schemas.microsoft.com/office/drawing/2014/main" id="{60BFCB15-9813-466A-BCA2-B6F943579909}"/>
                </a:ext>
              </a:extLst>
            </p:cNvPr>
            <p:cNvSpPr txBox="1">
              <a:spLocks/>
            </p:cNvSpPr>
            <p:nvPr/>
          </p:nvSpPr>
          <p:spPr>
            <a:xfrm>
              <a:off x="2305645" y="4593206"/>
              <a:ext cx="1405585" cy="573626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lIns="91440" tIns="45720" rIns="91440" bIns="45720" rtlCol="0" anchor="ctr">
              <a:noAutofit/>
            </a:bodyPr>
            <a:lstStyle>
              <a:lvl1pPr marL="265113" indent="-265113" algn="just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chemeClr val="accent6"/>
                </a:buClr>
                <a:buFont typeface="Wingdings 3" panose="05040102010807070707" pitchFamily="18" charset="2"/>
                <a:buChar char="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809625" indent="-352425" algn="just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Wingdings 3" panose="05040102010807070707" pitchFamily="18" charset="2"/>
                <a:buChar char="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just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Wingdings" panose="05000000000000000000" pitchFamily="2" charset="2"/>
                <a:buChar char="§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just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just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IN" sz="2800" dirty="0">
                  <a:solidFill>
                    <a:schemeClr val="bg1"/>
                  </a:solidFill>
                </a:rPr>
                <a:t>Applying</a:t>
              </a:r>
              <a:endParaRPr lang="en-IN" sz="2800" b="1" dirty="0">
                <a:solidFill>
                  <a:srgbClr val="002060"/>
                </a:solidFill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4">
                <a:extLst>
                  <a:ext uri="{FF2B5EF4-FFF2-40B4-BE49-F238E27FC236}">
                    <a16:creationId xmlns:a16="http://schemas.microsoft.com/office/drawing/2014/main" id="{B9F7309F-A61F-453B-BAF7-5BFB63BA0A3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0321" y="2100045"/>
                <a:ext cx="1641766" cy="573626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N" sz="28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b="1" i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𝐑</m:t>
                        </m:r>
                      </m:e>
                      <m:sub>
                        <m:r>
                          <a:rPr lang="en-IN" sz="2800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𝟐𝟑</m:t>
                        </m:r>
                      </m:sub>
                    </m:sSub>
                    <m:r>
                      <a:rPr lang="en-IN" sz="28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IN" sz="2800" b="1" i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IN" sz="2800" b="1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IN" sz="28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N" sz="2800" b="1" dirty="0">
                    <a:solidFill>
                      <a:schemeClr val="bg1"/>
                    </a:solidFill>
                  </a:rPr>
                  <a:t>,</a:t>
                </a:r>
              </a:p>
            </p:txBody>
          </p:sp>
        </mc:Choice>
        <mc:Fallback>
          <p:sp>
            <p:nvSpPr>
              <p:cNvPr id="7" name="Content Placeholder 4">
                <a:extLst>
                  <a:ext uri="{FF2B5EF4-FFF2-40B4-BE49-F238E27FC236}">
                    <a16:creationId xmlns:a16="http://schemas.microsoft.com/office/drawing/2014/main" id="{B9F7309F-A61F-453B-BAF7-5BFB63BA0A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321" y="2100045"/>
                <a:ext cx="1641766" cy="573626"/>
              </a:xfrm>
              <a:prstGeom prst="rect">
                <a:avLst/>
              </a:prstGeom>
              <a:blipFill>
                <a:blip r:embed="rId9"/>
                <a:stretch>
                  <a:fillRect t="-9474" r="-5576" b="-21053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Content Placeholder 4">
                <a:extLst>
                  <a:ext uri="{FF2B5EF4-FFF2-40B4-BE49-F238E27FC236}">
                    <a16:creationId xmlns:a16="http://schemas.microsoft.com/office/drawing/2014/main" id="{EC4E17ED-B9CF-49E8-8134-49BB331A5A5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051033" y="2100045"/>
                <a:ext cx="1571080" cy="573626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1" i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𝐑</m:t>
                          </m:r>
                        </m:e>
                        <m:sub>
                          <m:r>
                            <a:rPr lang="en-IN" sz="28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𝟐𝟏</m:t>
                          </m:r>
                        </m:sub>
                      </m:sSub>
                      <m:r>
                        <a:rPr lang="en-IN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IN" sz="2800" b="1" i="0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IN" sz="2800" b="1" i="0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IN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8" name="Content Placeholder 4">
                <a:extLst>
                  <a:ext uri="{FF2B5EF4-FFF2-40B4-BE49-F238E27FC236}">
                    <a16:creationId xmlns:a16="http://schemas.microsoft.com/office/drawing/2014/main" id="{EC4E17ED-B9CF-49E8-8134-49BB331A5A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1033" y="2100045"/>
                <a:ext cx="1571080" cy="573626"/>
              </a:xfrm>
              <a:prstGeom prst="rect">
                <a:avLst/>
              </a:prstGeom>
              <a:blipFill>
                <a:blip r:embed="rId10"/>
                <a:stretch>
                  <a:fillRect l="-3101" r="-1163" b="-10526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6" name="Group 35">
            <a:extLst>
              <a:ext uri="{FF2B5EF4-FFF2-40B4-BE49-F238E27FC236}">
                <a16:creationId xmlns:a16="http://schemas.microsoft.com/office/drawing/2014/main" id="{94171CDE-991D-4C17-BD81-325D55983F57}"/>
              </a:ext>
            </a:extLst>
          </p:cNvPr>
          <p:cNvGrpSpPr/>
          <p:nvPr/>
        </p:nvGrpSpPr>
        <p:grpSpPr>
          <a:xfrm>
            <a:off x="390116" y="3439948"/>
            <a:ext cx="3732947" cy="2677442"/>
            <a:chOff x="1726443" y="4187634"/>
            <a:chExt cx="2886317" cy="1845298"/>
          </a:xfrm>
        </p:grpSpPr>
        <p:sp>
          <p:nvSpPr>
            <p:cNvPr id="37" name="Arrow: Right 36">
              <a:extLst>
                <a:ext uri="{FF2B5EF4-FFF2-40B4-BE49-F238E27FC236}">
                  <a16:creationId xmlns:a16="http://schemas.microsoft.com/office/drawing/2014/main" id="{CD58EE7B-1154-49D6-B222-A2503BA88446}"/>
                </a:ext>
              </a:extLst>
            </p:cNvPr>
            <p:cNvSpPr/>
            <p:nvPr/>
          </p:nvSpPr>
          <p:spPr>
            <a:xfrm>
              <a:off x="1845373" y="4187634"/>
              <a:ext cx="2767387" cy="1845298"/>
            </a:xfrm>
            <a:prstGeom prst="rightArrow">
              <a:avLst/>
            </a:prstGeom>
            <a:gradFill>
              <a:gsLst>
                <a:gs pos="10000">
                  <a:srgbClr val="0E47A1"/>
                </a:gs>
                <a:gs pos="100000">
                  <a:srgbClr val="03A9F5"/>
                </a:gs>
              </a:gsLst>
              <a:lin ang="10800000" scaled="1"/>
            </a:gradFill>
            <a:ln>
              <a:noFill/>
            </a:ln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1000"/>
                </a:spcBef>
                <a:buClr>
                  <a:schemeClr val="accent6"/>
                </a:buClr>
              </a:pPr>
              <a:endParaRPr lang="en-IN" sz="2800" dirty="0">
                <a:solidFill>
                  <a:schemeClr val="bg1"/>
                </a:solidFill>
              </a:endParaRPr>
            </a:p>
          </p:txBody>
        </p:sp>
        <p:sp>
          <p:nvSpPr>
            <p:cNvPr id="38" name="Content Placeholder 4">
              <a:extLst>
                <a:ext uri="{FF2B5EF4-FFF2-40B4-BE49-F238E27FC236}">
                  <a16:creationId xmlns:a16="http://schemas.microsoft.com/office/drawing/2014/main" id="{6AF7B28B-2AF7-40E3-97DA-3FD682366F1A}"/>
                </a:ext>
              </a:extLst>
            </p:cNvPr>
            <p:cNvSpPr txBox="1">
              <a:spLocks/>
            </p:cNvSpPr>
            <p:nvPr/>
          </p:nvSpPr>
          <p:spPr>
            <a:xfrm>
              <a:off x="1726443" y="4823470"/>
              <a:ext cx="1405585" cy="573626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lIns="91440" tIns="45720" rIns="91440" bIns="45720" rtlCol="0" anchor="ctr">
              <a:noAutofit/>
            </a:bodyPr>
            <a:lstStyle>
              <a:lvl1pPr marL="265113" indent="-265113" algn="just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chemeClr val="accent6"/>
                </a:buClr>
                <a:buFont typeface="Wingdings 3" panose="05040102010807070707" pitchFamily="18" charset="2"/>
                <a:buChar char="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809625" indent="-352425" algn="just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Wingdings 3" panose="05040102010807070707" pitchFamily="18" charset="2"/>
                <a:buChar char="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just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Wingdings" panose="05000000000000000000" pitchFamily="2" charset="2"/>
                <a:buChar char="§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just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just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IN" sz="2800" dirty="0">
                  <a:solidFill>
                    <a:schemeClr val="bg1"/>
                  </a:solidFill>
                </a:rPr>
                <a:t>Applying</a:t>
              </a:r>
              <a:endParaRPr lang="en-IN" sz="2800" b="1" dirty="0">
                <a:solidFill>
                  <a:srgbClr val="002060"/>
                </a:solidFill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9" name="Content Placeholder 4">
                <a:extLst>
                  <a:ext uri="{FF2B5EF4-FFF2-40B4-BE49-F238E27FC236}">
                    <a16:creationId xmlns:a16="http://schemas.microsoft.com/office/drawing/2014/main" id="{CD4C1614-C733-4F4F-8371-3CA591DC4B0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88550" y="4257317"/>
                <a:ext cx="1772839" cy="1035813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N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IN" sz="2800" b="1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800" b="1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num>
                            <m:den>
                              <m:r>
                                <a:rPr lang="en-IN" sz="2800" b="1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𝟓𝟐</m:t>
                              </m:r>
                            </m:den>
                          </m:f>
                        </m:e>
                      </m:d>
                      <m:sSub>
                        <m:sSubPr>
                          <m:ctrlPr>
                            <a:rPr lang="en-IN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1" i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𝐑</m:t>
                          </m:r>
                        </m:e>
                        <m:sub>
                          <m:r>
                            <a:rPr lang="en-IN" sz="28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IN" sz="2800" b="1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39" name="Content Placeholder 4">
                <a:extLst>
                  <a:ext uri="{FF2B5EF4-FFF2-40B4-BE49-F238E27FC236}">
                    <a16:creationId xmlns:a16="http://schemas.microsoft.com/office/drawing/2014/main" id="{CD4C1614-C733-4F4F-8371-3CA591DC4B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8550" y="4257317"/>
                <a:ext cx="1772839" cy="103581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3" name="Group 82">
            <a:extLst>
              <a:ext uri="{FF2B5EF4-FFF2-40B4-BE49-F238E27FC236}">
                <a16:creationId xmlns:a16="http://schemas.microsoft.com/office/drawing/2014/main" id="{9F02C179-B727-456E-9448-B9CD9400DFBC}"/>
              </a:ext>
            </a:extLst>
          </p:cNvPr>
          <p:cNvGrpSpPr/>
          <p:nvPr/>
        </p:nvGrpSpPr>
        <p:grpSpPr>
          <a:xfrm>
            <a:off x="4865386" y="5051733"/>
            <a:ext cx="3309262" cy="523220"/>
            <a:chOff x="4865386" y="5051733"/>
            <a:chExt cx="3309262" cy="523220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57F6590C-7743-42FB-8FD6-7F6D3911EE96}"/>
                    </a:ext>
                  </a:extLst>
                </p:cNvPr>
                <p:cNvSpPr/>
                <p:nvPr/>
              </p:nvSpPr>
              <p:spPr>
                <a:xfrm>
                  <a:off x="4865386" y="5051733"/>
                  <a:ext cx="2436513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IN" sz="2800" b="0" i="1" smtClean="0">
                            <a:solidFill>
                              <a:srgbClr val="0099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IN" sz="2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          </m:t>
                        </m:r>
                        <m:r>
                          <a:rPr lang="en-IN" sz="2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       </m:t>
                        </m:r>
                        <m:r>
                          <a:rPr lang="en-IN" sz="28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IN" sz="2800" dirty="0"/>
                </a:p>
              </p:txBody>
            </p:sp>
          </mc:Choice>
          <mc:Fallback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57F6590C-7743-42FB-8FD6-7F6D3911EE9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65386" y="5051733"/>
                  <a:ext cx="2436513" cy="523220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1" name="Rectangle 50">
                  <a:extLst>
                    <a:ext uri="{FF2B5EF4-FFF2-40B4-BE49-F238E27FC236}">
                      <a16:creationId xmlns:a16="http://schemas.microsoft.com/office/drawing/2014/main" id="{AC15A982-38CC-4B10-8327-6D0CC5EA532A}"/>
                    </a:ext>
                  </a:extLst>
                </p:cNvPr>
                <p:cNvSpPr/>
                <p:nvPr/>
              </p:nvSpPr>
              <p:spPr>
                <a:xfrm>
                  <a:off x="7457535" y="5062214"/>
                  <a:ext cx="717113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smtClean="0">
                            <a:solidFill>
                              <a:srgbClr val="890E4F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en-IN" sz="2800" dirty="0">
                    <a:solidFill>
                      <a:srgbClr val="890E4F"/>
                    </a:solidFill>
                  </a:endParaRPr>
                </a:p>
              </p:txBody>
            </p:sp>
          </mc:Choice>
          <mc:Fallback>
            <p:sp>
              <p:nvSpPr>
                <p:cNvPr id="51" name="Rectangle 50">
                  <a:extLst>
                    <a:ext uri="{FF2B5EF4-FFF2-40B4-BE49-F238E27FC236}">
                      <a16:creationId xmlns:a16="http://schemas.microsoft.com/office/drawing/2014/main" id="{AC15A982-38CC-4B10-8327-6D0CC5EA532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57535" y="5062214"/>
                  <a:ext cx="717113" cy="468000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CB18DC3E-579B-4602-8E32-2DE689A8429B}"/>
                  </a:ext>
                </a:extLst>
              </p:cNvPr>
              <p:cNvSpPr/>
              <p:nvPr/>
            </p:nvSpPr>
            <p:spPr>
              <a:xfrm>
                <a:off x="4764296" y="930234"/>
                <a:ext cx="4270208" cy="239208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IN" sz="28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IN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/>
                            <m:e/>
                            <m:e/>
                            <m:e/>
                          </m:mr>
                          <m:mr>
                            <m:e/>
                            <m:e/>
                            <m:e/>
                            <m:e/>
                          </m:mr>
                          <m:mr>
                            <m:e>
                              <m:r>
                                <a:rPr lang="en-IN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/>
                            <m:e>
                              <m:eqArr>
                                <m:eqArrPr>
                                  <m:ctrlPr>
                                    <a:rPr lang="en-IN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/>
                                <m:e/>
                              </m:eqArr>
                            </m:e>
                            <m:e/>
                          </m:mr>
                        </m:m>
                        <m:r>
                          <a:rPr lang="en-IN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              </m:t>
                        </m:r>
                        <m:r>
                          <a:rPr lang="en-IN" sz="28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IN" sz="2800" dirty="0">
                    <a:solidFill>
                      <a:schemeClr val="tx1">
                        <a:lumMod val="90000"/>
                        <a:lumOff val="10000"/>
                      </a:schemeClr>
                    </a:solidFill>
                  </a:rPr>
                  <a:t> </a:t>
                </a:r>
              </a:p>
            </p:txBody>
          </p:sp>
        </mc:Choice>
        <mc:Fallback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CB18DC3E-579B-4602-8E32-2DE689A842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4296" y="930234"/>
                <a:ext cx="4270208" cy="2392083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2592A721-6C14-4BC1-9E19-4B7AAE828B5E}"/>
              </a:ext>
            </a:extLst>
          </p:cNvPr>
          <p:cNvCxnSpPr/>
          <p:nvPr/>
        </p:nvCxnSpPr>
        <p:spPr>
          <a:xfrm>
            <a:off x="7526012" y="1425941"/>
            <a:ext cx="0" cy="145608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37938D10-172C-43E5-9BDB-8023DF234393}"/>
                  </a:ext>
                </a:extLst>
              </p:cNvPr>
              <p:cNvSpPr/>
              <p:nvPr/>
            </p:nvSpPr>
            <p:spPr>
              <a:xfrm>
                <a:off x="4163505" y="1775341"/>
                <a:ext cx="856661" cy="71120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36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</m:oMath>
                  </m:oMathPara>
                </a14:m>
                <a:endParaRPr lang="en-IN" sz="36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37938D10-172C-43E5-9BDB-8023DF2343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3505" y="1775341"/>
                <a:ext cx="856661" cy="71120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1" name="Group 70">
            <a:extLst>
              <a:ext uri="{FF2B5EF4-FFF2-40B4-BE49-F238E27FC236}">
                <a16:creationId xmlns:a16="http://schemas.microsoft.com/office/drawing/2014/main" id="{035A7418-ACC5-4923-8589-69C95369F655}"/>
              </a:ext>
            </a:extLst>
          </p:cNvPr>
          <p:cNvGrpSpPr/>
          <p:nvPr/>
        </p:nvGrpSpPr>
        <p:grpSpPr>
          <a:xfrm>
            <a:off x="4893340" y="1402043"/>
            <a:ext cx="2665519" cy="1590635"/>
            <a:chOff x="743344" y="4416718"/>
            <a:chExt cx="2665519" cy="1590635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2" name="Rectangle 71">
                  <a:extLst>
                    <a:ext uri="{FF2B5EF4-FFF2-40B4-BE49-F238E27FC236}">
                      <a16:creationId xmlns:a16="http://schemas.microsoft.com/office/drawing/2014/main" id="{6A2D3F21-FA75-48EA-9DC8-D39C03DDE34C}"/>
                    </a:ext>
                  </a:extLst>
                </p:cNvPr>
                <p:cNvSpPr/>
                <p:nvPr/>
              </p:nvSpPr>
              <p:spPr>
                <a:xfrm>
                  <a:off x="743344" y="5484133"/>
                  <a:ext cx="2665519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IN" sz="2800" b="0" i="1" smtClean="0">
                            <a:solidFill>
                              <a:srgbClr val="0099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IN" sz="2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         </m:t>
                        </m:r>
                        <m:r>
                          <a:rPr lang="en-IN" sz="2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IN" sz="28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−52</m:t>
                        </m:r>
                      </m:oMath>
                    </m:oMathPara>
                  </a14:m>
                  <a:endParaRPr lang="en-IN" sz="2800" dirty="0"/>
                </a:p>
              </p:txBody>
            </p:sp>
          </mc:Choice>
          <mc:Fallback>
            <p:sp>
              <p:nvSpPr>
                <p:cNvPr id="72" name="Rectangle 71">
                  <a:extLst>
                    <a:ext uri="{FF2B5EF4-FFF2-40B4-BE49-F238E27FC236}">
                      <a16:creationId xmlns:a16="http://schemas.microsoft.com/office/drawing/2014/main" id="{6A2D3F21-FA75-48EA-9DC8-D39C03DDE34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3344" y="5484133"/>
                  <a:ext cx="2665519" cy="523220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3" name="Rectangle 72">
                  <a:extLst>
                    <a:ext uri="{FF2B5EF4-FFF2-40B4-BE49-F238E27FC236}">
                      <a16:creationId xmlns:a16="http://schemas.microsoft.com/office/drawing/2014/main" id="{D7D91E79-454D-4C94-9BC3-3DFC5B8CA561}"/>
                    </a:ext>
                  </a:extLst>
                </p:cNvPr>
                <p:cNvSpPr/>
                <p:nvPr/>
              </p:nvSpPr>
              <p:spPr>
                <a:xfrm>
                  <a:off x="939479" y="4416718"/>
                  <a:ext cx="2311081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rgbClr val="0099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IN" sz="2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         </m:t>
                        </m:r>
                        <m:r>
                          <a:rPr lang="en-IN" sz="2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IN" sz="2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   </m:t>
                        </m:r>
                        <m:r>
                          <a:rPr lang="en-IN" sz="28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IN" sz="2800" b="0" i="0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7</m:t>
                        </m:r>
                      </m:oMath>
                    </m:oMathPara>
                  </a14:m>
                  <a:endParaRPr lang="en-IN" sz="28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>
            <p:sp>
              <p:nvSpPr>
                <p:cNvPr id="73" name="Rectangle 72">
                  <a:extLst>
                    <a:ext uri="{FF2B5EF4-FFF2-40B4-BE49-F238E27FC236}">
                      <a16:creationId xmlns:a16="http://schemas.microsoft.com/office/drawing/2014/main" id="{D7D91E79-454D-4C94-9BC3-3DFC5B8CA56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9479" y="4416718"/>
                  <a:ext cx="2311081" cy="523220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4" name="Rectangle 73">
                  <a:extLst>
                    <a:ext uri="{FF2B5EF4-FFF2-40B4-BE49-F238E27FC236}">
                      <a16:creationId xmlns:a16="http://schemas.microsoft.com/office/drawing/2014/main" id="{055321FC-27DE-4EE9-9778-EF1C4D13F450}"/>
                    </a:ext>
                  </a:extLst>
                </p:cNvPr>
                <p:cNvSpPr/>
                <p:nvPr/>
              </p:nvSpPr>
              <p:spPr>
                <a:xfrm>
                  <a:off x="939478" y="4944182"/>
                  <a:ext cx="2311081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rgbClr val="0099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IN" sz="2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         </m:t>
                        </m:r>
                        <m:r>
                          <a:rPr lang="en-IN" sz="2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IN" sz="2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   </m:t>
                        </m:r>
                        <m:r>
                          <a:rPr lang="en-IN" sz="2800" b="0" i="0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−5</m:t>
                        </m:r>
                      </m:oMath>
                    </m:oMathPara>
                  </a14:m>
                  <a:endParaRPr lang="en-IN" sz="28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>
            <p:sp>
              <p:nvSpPr>
                <p:cNvPr id="74" name="Rectangle 73">
                  <a:extLst>
                    <a:ext uri="{FF2B5EF4-FFF2-40B4-BE49-F238E27FC236}">
                      <a16:creationId xmlns:a16="http://schemas.microsoft.com/office/drawing/2014/main" id="{055321FC-27DE-4EE9-9778-EF1C4D13F45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9478" y="4944182"/>
                  <a:ext cx="2311081" cy="523220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E10DEFEC-51F9-422C-A80C-06E533FB9582}"/>
              </a:ext>
            </a:extLst>
          </p:cNvPr>
          <p:cNvGrpSpPr/>
          <p:nvPr/>
        </p:nvGrpSpPr>
        <p:grpSpPr>
          <a:xfrm>
            <a:off x="7634585" y="1353980"/>
            <a:ext cx="960568" cy="1553580"/>
            <a:chOff x="3473065" y="4786666"/>
            <a:chExt cx="960568" cy="1553580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44F591E8-031F-42B6-BA96-749FA8E7EDCE}"/>
                    </a:ext>
                  </a:extLst>
                </p:cNvPr>
                <p:cNvSpPr/>
                <p:nvPr/>
              </p:nvSpPr>
              <p:spPr>
                <a:xfrm>
                  <a:off x="3716520" y="4786666"/>
                  <a:ext cx="717113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smtClean="0">
                            <a:solidFill>
                              <a:srgbClr val="890E4F"/>
                            </a:solidFill>
                            <a:latin typeface="Cambria Math" panose="02040503050406030204" pitchFamily="18" charset="0"/>
                          </a:rPr>
                          <m:t>17</m:t>
                        </m:r>
                      </m:oMath>
                    </m:oMathPara>
                  </a14:m>
                  <a:endParaRPr lang="en-IN" sz="2800" dirty="0">
                    <a:solidFill>
                      <a:srgbClr val="890E4F"/>
                    </a:solidFill>
                  </a:endParaRPr>
                </a:p>
              </p:txBody>
            </p:sp>
          </mc:Choice>
          <mc:Fallback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44F591E8-031F-42B6-BA96-749FA8E7EDC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16520" y="4786666"/>
                  <a:ext cx="717113" cy="468000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7" name="Rectangle 76">
                  <a:extLst>
                    <a:ext uri="{FF2B5EF4-FFF2-40B4-BE49-F238E27FC236}">
                      <a16:creationId xmlns:a16="http://schemas.microsoft.com/office/drawing/2014/main" id="{1F90E316-5437-42C0-9037-A88E2A0B6261}"/>
                    </a:ext>
                  </a:extLst>
                </p:cNvPr>
                <p:cNvSpPr/>
                <p:nvPr/>
              </p:nvSpPr>
              <p:spPr>
                <a:xfrm>
                  <a:off x="3669614" y="5329456"/>
                  <a:ext cx="717113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smtClean="0">
                            <a:solidFill>
                              <a:srgbClr val="890E4F"/>
                            </a:solidFill>
                            <a:latin typeface="Cambria Math" panose="02040503050406030204" pitchFamily="18" charset="0"/>
                          </a:rPr>
                          <m:t>−9</m:t>
                        </m:r>
                      </m:oMath>
                    </m:oMathPara>
                  </a14:m>
                  <a:endParaRPr lang="en-IN" sz="2800" dirty="0">
                    <a:solidFill>
                      <a:srgbClr val="890E4F"/>
                    </a:solidFill>
                  </a:endParaRPr>
                </a:p>
              </p:txBody>
            </p:sp>
          </mc:Choice>
          <mc:Fallback>
            <p:sp>
              <p:nvSpPr>
                <p:cNvPr id="77" name="Rectangle 76">
                  <a:extLst>
                    <a:ext uri="{FF2B5EF4-FFF2-40B4-BE49-F238E27FC236}">
                      <a16:creationId xmlns:a16="http://schemas.microsoft.com/office/drawing/2014/main" id="{1F90E316-5437-42C0-9037-A88E2A0B626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69614" y="5329456"/>
                  <a:ext cx="717113" cy="468000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8" name="Rectangle 77">
                  <a:extLst>
                    <a:ext uri="{FF2B5EF4-FFF2-40B4-BE49-F238E27FC236}">
                      <a16:creationId xmlns:a16="http://schemas.microsoft.com/office/drawing/2014/main" id="{BD1E357C-1D2A-4E74-AF4D-D3D171ACBDFD}"/>
                    </a:ext>
                  </a:extLst>
                </p:cNvPr>
                <p:cNvSpPr/>
                <p:nvPr/>
              </p:nvSpPr>
              <p:spPr>
                <a:xfrm>
                  <a:off x="3473065" y="5872246"/>
                  <a:ext cx="717113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smtClean="0">
                            <a:solidFill>
                              <a:srgbClr val="890E4F"/>
                            </a:solidFill>
                            <a:latin typeface="Cambria Math" panose="02040503050406030204" pitchFamily="18" charset="0"/>
                          </a:rPr>
                          <m:t>−104</m:t>
                        </m:r>
                      </m:oMath>
                    </m:oMathPara>
                  </a14:m>
                  <a:endParaRPr lang="en-IN" sz="2800" dirty="0">
                    <a:solidFill>
                      <a:srgbClr val="890E4F"/>
                    </a:solidFill>
                  </a:endParaRPr>
                </a:p>
              </p:txBody>
            </p:sp>
          </mc:Choice>
          <mc:Fallback>
            <p:sp>
              <p:nvSpPr>
                <p:cNvPr id="78" name="Rectangle 77">
                  <a:extLst>
                    <a:ext uri="{FF2B5EF4-FFF2-40B4-BE49-F238E27FC236}">
                      <a16:creationId xmlns:a16="http://schemas.microsoft.com/office/drawing/2014/main" id="{BD1E357C-1D2A-4E74-AF4D-D3D171ACBDF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73065" y="5872246"/>
                  <a:ext cx="717113" cy="468000"/>
                </a:xfrm>
                <a:prstGeom prst="rect">
                  <a:avLst/>
                </a:prstGeom>
                <a:blipFill>
                  <a:blip r:embed="rId21"/>
                  <a:stretch>
                    <a:fillRect r="-29661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80" name="Rectangle: Rounded Corners 79">
            <a:extLst>
              <a:ext uri="{FF2B5EF4-FFF2-40B4-BE49-F238E27FC236}">
                <a16:creationId xmlns:a16="http://schemas.microsoft.com/office/drawing/2014/main" id="{4A5016C4-D5BF-48A0-A572-5ABF92BFD67E}"/>
              </a:ext>
            </a:extLst>
          </p:cNvPr>
          <p:cNvSpPr/>
          <p:nvPr/>
        </p:nvSpPr>
        <p:spPr>
          <a:xfrm>
            <a:off x="8482617" y="98554"/>
            <a:ext cx="2654350" cy="539851"/>
          </a:xfrm>
          <a:prstGeom prst="round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b="1" dirty="0">
                <a:solidFill>
                  <a:schemeClr val="bg1"/>
                </a:solidFill>
              </a:rPr>
              <a:t>Unique Solution</a:t>
            </a:r>
          </a:p>
        </p:txBody>
      </p:sp>
      <p:sp>
        <p:nvSpPr>
          <p:cNvPr id="81" name="Rectangle: Rounded Corners 80">
            <a:extLst>
              <a:ext uri="{FF2B5EF4-FFF2-40B4-BE49-F238E27FC236}">
                <a16:creationId xmlns:a16="http://schemas.microsoft.com/office/drawing/2014/main" id="{9852AB1F-C8D5-48F5-9736-1666AC3234DA}"/>
              </a:ext>
            </a:extLst>
          </p:cNvPr>
          <p:cNvSpPr/>
          <p:nvPr/>
        </p:nvSpPr>
        <p:spPr>
          <a:xfrm>
            <a:off x="6481819" y="2500038"/>
            <a:ext cx="856661" cy="466077"/>
          </a:xfrm>
          <a:prstGeom prst="round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66029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81" grpId="0" animBg="1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25E25EE0-CD65-416A-B49B-E429B2DF221F}"/>
              </a:ext>
            </a:extLst>
          </p:cNvPr>
          <p:cNvGrpSpPr/>
          <p:nvPr/>
        </p:nvGrpSpPr>
        <p:grpSpPr>
          <a:xfrm>
            <a:off x="4626619" y="3611578"/>
            <a:ext cx="4318716" cy="2392083"/>
            <a:chOff x="4626619" y="3611578"/>
            <a:chExt cx="4318716" cy="2392083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ABF8CA95-9A90-4089-A44E-6CD8D8755781}"/>
                    </a:ext>
                  </a:extLst>
                </p:cNvPr>
                <p:cNvSpPr/>
                <p:nvPr/>
              </p:nvSpPr>
              <p:spPr>
                <a:xfrm>
                  <a:off x="5060968" y="3611578"/>
                  <a:ext cx="3884367" cy="239208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IN" sz="28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/>
                              <m:e/>
                              <m:e/>
                            </m:mr>
                            <m:mr>
                              <m:e/>
                              <m:e/>
                              <m:e/>
                            </m:m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  <m:e/>
                              <m:e>
                                <m:eqArr>
                                  <m:eqArrPr>
                                    <m:ctrlPr>
                                      <a:rPr lang="en-IN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/>
                                  <m:e/>
                                </m:eqArr>
                              </m:e>
                            </m:mr>
                          </m:m>
                          <m:r>
                            <a:rPr lang="en-IN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               </m:t>
                          </m:r>
                        </m:e>
                      </m:d>
                    </m:oMath>
                  </a14:m>
                  <a:r>
                    <a:rPr lang="en-IN" sz="2800" dirty="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</a:rPr>
                    <a:t> </a:t>
                  </a:r>
                </a:p>
              </p:txBody>
            </p:sp>
          </mc:Choice>
          <mc:Fallback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ABF8CA95-9A90-4089-A44E-6CD8D875578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60968" y="3611578"/>
                  <a:ext cx="3884367" cy="2392083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98A4158C-6508-459B-BDFF-2F3D38DA6428}"/>
                </a:ext>
              </a:extLst>
            </p:cNvPr>
            <p:cNvCxnSpPr/>
            <p:nvPr/>
          </p:nvCxnSpPr>
          <p:spPr>
            <a:xfrm>
              <a:off x="7797737" y="4116271"/>
              <a:ext cx="0" cy="1456083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95664F3F-ABB3-42A5-B845-F93BC16DCD13}"/>
                    </a:ext>
                  </a:extLst>
                </p:cNvPr>
                <p:cNvSpPr/>
                <p:nvPr/>
              </p:nvSpPr>
              <p:spPr>
                <a:xfrm>
                  <a:off x="4626619" y="4462954"/>
                  <a:ext cx="856661" cy="71120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3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~</m:t>
                        </m:r>
                      </m:oMath>
                    </m:oMathPara>
                  </a14:m>
                  <a:endParaRPr lang="en-IN" sz="36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95664F3F-ABB3-42A5-B845-F93BC16DCD1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26619" y="4462954"/>
                  <a:ext cx="856661" cy="711201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A64CBDD3-9DC8-4727-AE49-C0C811713ED7}"/>
                    </a:ext>
                  </a:extLst>
                </p:cNvPr>
                <p:cNvSpPr/>
                <p:nvPr/>
              </p:nvSpPr>
              <p:spPr>
                <a:xfrm>
                  <a:off x="5300264" y="5120582"/>
                  <a:ext cx="2436513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IN" sz="2800" b="0" i="1" smtClean="0">
                            <a:solidFill>
                              <a:srgbClr val="0099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IN" sz="2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          </m:t>
                        </m:r>
                        <m:r>
                          <a:rPr lang="en-IN" sz="2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       </m:t>
                        </m:r>
                        <m:r>
                          <a:rPr lang="en-IN" sz="28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IN" sz="2800" dirty="0"/>
                </a:p>
              </p:txBody>
            </p:sp>
          </mc:Choice>
          <mc:Fallback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A64CBDD3-9DC8-4727-AE49-C0C811713ED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00264" y="5120582"/>
                  <a:ext cx="2436513" cy="52322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56482070-6778-484A-8B49-4B765DC59F09}"/>
                    </a:ext>
                  </a:extLst>
                </p:cNvPr>
                <p:cNvSpPr/>
                <p:nvPr/>
              </p:nvSpPr>
              <p:spPr>
                <a:xfrm>
                  <a:off x="7847096" y="5138520"/>
                  <a:ext cx="717113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smtClean="0">
                            <a:solidFill>
                              <a:srgbClr val="890E4F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en-IN" sz="2800" dirty="0">
                    <a:solidFill>
                      <a:srgbClr val="890E4F"/>
                    </a:solidFill>
                  </a:endParaRPr>
                </a:p>
              </p:txBody>
            </p:sp>
          </mc:Choice>
          <mc:Fallback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56482070-6778-484A-8B49-4B765DC59F0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47096" y="5138520"/>
                  <a:ext cx="717113" cy="46800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3566F4C-76F3-40CB-9ED6-1594BDAB80B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Method:3</a:t>
                </a:r>
                <a:r>
                  <a:rPr lang="en-IN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IN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  <m:r>
                      <a:rPr lang="en-IN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dirty="0"/>
                  <a:t>Example:1(</a:t>
                </a:r>
                <a:r>
                  <a:rPr lang="en-IN" dirty="0">
                    <a:solidFill>
                      <a:srgbClr val="1D578F"/>
                    </a:solidFill>
                  </a:rPr>
                  <a:t>Continue</a:t>
                </a:r>
                <a:r>
                  <a:rPr lang="en-IN" dirty="0"/>
                  <a:t>)</a:t>
                </a:r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3566F4C-76F3-40CB-9ED6-1594BDAB80B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6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BF8355B5-20A6-4D3C-A53A-51756C011909}"/>
              </a:ext>
            </a:extLst>
          </p:cNvPr>
          <p:cNvGrpSpPr/>
          <p:nvPr/>
        </p:nvGrpSpPr>
        <p:grpSpPr>
          <a:xfrm>
            <a:off x="789361" y="934136"/>
            <a:ext cx="3732947" cy="2677442"/>
            <a:chOff x="1726443" y="4187634"/>
            <a:chExt cx="2886317" cy="1845298"/>
          </a:xfrm>
        </p:grpSpPr>
        <p:sp>
          <p:nvSpPr>
            <p:cNvPr id="5" name="Arrow: Right 4">
              <a:extLst>
                <a:ext uri="{FF2B5EF4-FFF2-40B4-BE49-F238E27FC236}">
                  <a16:creationId xmlns:a16="http://schemas.microsoft.com/office/drawing/2014/main" id="{EAEDF4EF-B3B2-40B8-8DA2-147912473753}"/>
                </a:ext>
              </a:extLst>
            </p:cNvPr>
            <p:cNvSpPr/>
            <p:nvPr/>
          </p:nvSpPr>
          <p:spPr>
            <a:xfrm>
              <a:off x="1845373" y="4187634"/>
              <a:ext cx="2767387" cy="1845298"/>
            </a:xfrm>
            <a:prstGeom prst="rightArrow">
              <a:avLst/>
            </a:prstGeom>
            <a:gradFill>
              <a:gsLst>
                <a:gs pos="10000">
                  <a:srgbClr val="0E47A1"/>
                </a:gs>
                <a:gs pos="100000">
                  <a:srgbClr val="03A9F5"/>
                </a:gs>
              </a:gsLst>
              <a:lin ang="10800000" scaled="1"/>
            </a:gradFill>
            <a:ln>
              <a:noFill/>
            </a:ln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1000"/>
                </a:spcBef>
                <a:buClr>
                  <a:schemeClr val="accent6"/>
                </a:buClr>
              </a:pPr>
              <a:endParaRPr lang="en-IN" sz="2800" dirty="0">
                <a:solidFill>
                  <a:schemeClr val="bg1"/>
                </a:solidFill>
              </a:endParaRPr>
            </a:p>
          </p:txBody>
        </p:sp>
        <p:sp>
          <p:nvSpPr>
            <p:cNvPr id="6" name="Content Placeholder 4">
              <a:extLst>
                <a:ext uri="{FF2B5EF4-FFF2-40B4-BE49-F238E27FC236}">
                  <a16:creationId xmlns:a16="http://schemas.microsoft.com/office/drawing/2014/main" id="{671A3C97-9C61-47AE-BDD0-CA1DDDE7559A}"/>
                </a:ext>
              </a:extLst>
            </p:cNvPr>
            <p:cNvSpPr txBox="1">
              <a:spLocks/>
            </p:cNvSpPr>
            <p:nvPr/>
          </p:nvSpPr>
          <p:spPr>
            <a:xfrm>
              <a:off x="1726443" y="4823470"/>
              <a:ext cx="1405585" cy="573626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lIns="91440" tIns="45720" rIns="91440" bIns="45720" rtlCol="0" anchor="ctr">
              <a:noAutofit/>
            </a:bodyPr>
            <a:lstStyle>
              <a:lvl1pPr marL="265113" indent="-265113" algn="just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chemeClr val="accent6"/>
                </a:buClr>
                <a:buFont typeface="Wingdings 3" panose="05040102010807070707" pitchFamily="18" charset="2"/>
                <a:buChar char="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809625" indent="-352425" algn="just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Wingdings 3" panose="05040102010807070707" pitchFamily="18" charset="2"/>
                <a:buChar char="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just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Wingdings" panose="05000000000000000000" pitchFamily="2" charset="2"/>
                <a:buChar char="§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just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just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IN" sz="2800" dirty="0">
                  <a:solidFill>
                    <a:schemeClr val="bg1"/>
                  </a:solidFill>
                </a:rPr>
                <a:t>Applying</a:t>
              </a:r>
              <a:endParaRPr lang="en-IN" sz="2800" b="1" dirty="0">
                <a:solidFill>
                  <a:srgbClr val="002060"/>
                </a:solidFill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4">
                <a:extLst>
                  <a:ext uri="{FF2B5EF4-FFF2-40B4-BE49-F238E27FC236}">
                    <a16:creationId xmlns:a16="http://schemas.microsoft.com/office/drawing/2014/main" id="{03CD912E-DDD8-40B9-BADB-0F6895D4692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87795" y="1751505"/>
                <a:ext cx="1772839" cy="1035813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N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IN" sz="2800" b="1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800" b="1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num>
                            <m:den>
                              <m:r>
                                <a:rPr lang="en-IN" sz="2800" b="1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𝟓𝟐</m:t>
                              </m:r>
                            </m:den>
                          </m:f>
                        </m:e>
                      </m:d>
                      <m:sSub>
                        <m:sSubPr>
                          <m:ctrlPr>
                            <a:rPr lang="en-IN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1" i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𝐑</m:t>
                          </m:r>
                        </m:e>
                        <m:sub>
                          <m:r>
                            <a:rPr lang="en-IN" sz="28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IN" sz="2800" b="1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7" name="Content Placeholder 4">
                <a:extLst>
                  <a:ext uri="{FF2B5EF4-FFF2-40B4-BE49-F238E27FC236}">
                    <a16:creationId xmlns:a16="http://schemas.microsoft.com/office/drawing/2014/main" id="{03CD912E-DDD8-40B9-BADB-0F6895D469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7795" y="1751505"/>
                <a:ext cx="1772839" cy="103581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5451A2F-B837-44A2-B01F-09D5831BD6AE}"/>
                  </a:ext>
                </a:extLst>
              </p:cNvPr>
              <p:cNvSpPr/>
              <p:nvPr/>
            </p:nvSpPr>
            <p:spPr>
              <a:xfrm>
                <a:off x="5025335" y="1036917"/>
                <a:ext cx="3884367" cy="239208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IN" sz="28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IN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/>
                            <m:e/>
                            <m:e/>
                          </m:mr>
                          <m:mr>
                            <m:e/>
                            <m:e/>
                            <m:e/>
                          </m:mr>
                          <m:mr>
                            <m:e>
                              <m:r>
                                <a:rPr lang="en-IN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/>
                            <m:e>
                              <m:eqArr>
                                <m:eqArrPr>
                                  <m:ctrlPr>
                                    <a:rPr lang="en-IN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/>
                                <m:e/>
                              </m:eqArr>
                            </m:e>
                          </m:mr>
                        </m:m>
                        <m:r>
                          <a:rPr lang="en-IN" sz="28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                </m:t>
                        </m:r>
                      </m:e>
                    </m:d>
                  </m:oMath>
                </a14:m>
                <a:r>
                  <a:rPr lang="en-IN" sz="2800" dirty="0">
                    <a:solidFill>
                      <a:schemeClr val="tx1">
                        <a:lumMod val="90000"/>
                        <a:lumOff val="10000"/>
                      </a:schemeClr>
                    </a:solidFill>
                  </a:rPr>
                  <a:t> </a:t>
                </a:r>
              </a:p>
            </p:txBody>
          </p:sp>
        </mc:Choice>
        <mc:Fallback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5451A2F-B837-44A2-B01F-09D5831BD6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5335" y="1036917"/>
                <a:ext cx="3884367" cy="239208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289EC13-60A4-4AC2-93D1-FF7ABEAFABBE}"/>
              </a:ext>
            </a:extLst>
          </p:cNvPr>
          <p:cNvCxnSpPr/>
          <p:nvPr/>
        </p:nvCxnSpPr>
        <p:spPr>
          <a:xfrm>
            <a:off x="7777344" y="1556850"/>
            <a:ext cx="0" cy="145608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A82FCB16-E04D-400A-B061-FA9E40F19420}"/>
                  </a:ext>
                </a:extLst>
              </p:cNvPr>
              <p:cNvSpPr/>
              <p:nvPr/>
            </p:nvSpPr>
            <p:spPr>
              <a:xfrm>
                <a:off x="4590986" y="1888293"/>
                <a:ext cx="856661" cy="71120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36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</m:oMath>
                  </m:oMathPara>
                </a14:m>
                <a:endParaRPr lang="en-IN" sz="36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A82FCB16-E04D-400A-B061-FA9E40F194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0986" y="1888293"/>
                <a:ext cx="856661" cy="71120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49180267-1421-4990-88F4-FE94C4868ECE}"/>
              </a:ext>
            </a:extLst>
          </p:cNvPr>
          <p:cNvGrpSpPr/>
          <p:nvPr/>
        </p:nvGrpSpPr>
        <p:grpSpPr>
          <a:xfrm>
            <a:off x="5060968" y="1480577"/>
            <a:ext cx="2872307" cy="1588564"/>
            <a:chOff x="630074" y="4416718"/>
            <a:chExt cx="2872307" cy="1588564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92377188-CD78-4247-B03F-B176E5898C59}"/>
                    </a:ext>
                  </a:extLst>
                </p:cNvPr>
                <p:cNvSpPr/>
                <p:nvPr/>
              </p:nvSpPr>
              <p:spPr>
                <a:xfrm>
                  <a:off x="833737" y="5482062"/>
                  <a:ext cx="2436513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IN" sz="2800" b="0" i="1" smtClean="0">
                            <a:solidFill>
                              <a:srgbClr val="0099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IN" sz="2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          </m:t>
                        </m:r>
                        <m:r>
                          <a:rPr lang="en-IN" sz="2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       </m:t>
                        </m:r>
                        <m:r>
                          <a:rPr lang="en-IN" sz="28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IN" sz="2800" dirty="0"/>
                </a:p>
              </p:txBody>
            </p:sp>
          </mc:Choice>
          <mc:Fallback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92377188-CD78-4247-B03F-B176E5898C5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3737" y="5482062"/>
                  <a:ext cx="2436513" cy="523220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E2B64D77-B440-4F7C-9049-50417FA7A890}"/>
                    </a:ext>
                  </a:extLst>
                </p:cNvPr>
                <p:cNvSpPr/>
                <p:nvPr/>
              </p:nvSpPr>
              <p:spPr>
                <a:xfrm>
                  <a:off x="630074" y="4941343"/>
                  <a:ext cx="2872307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rgbClr val="0099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IN" sz="28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   </m:t>
                        </m:r>
                        <m:r>
                          <a:rPr lang="en-IN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 </m:t>
                        </m:r>
                        <m:r>
                          <a:rPr lang="en-IN" sz="2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IN" sz="28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  −5</m:t>
                        </m:r>
                      </m:oMath>
                    </m:oMathPara>
                  </a14:m>
                  <a:endParaRPr lang="en-IN" sz="2800" dirty="0">
                    <a:solidFill>
                      <a:schemeClr val="accent5">
                        <a:lumMod val="75000"/>
                      </a:schemeClr>
                    </a:solidFill>
                  </a:endParaRPr>
                </a:p>
              </p:txBody>
            </p:sp>
          </mc:Choice>
          <mc:Fallback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E2B64D77-B440-4F7C-9049-50417FA7A89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0074" y="4941343"/>
                  <a:ext cx="2872307" cy="523220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1408A5B7-70D0-49A5-B3B9-749E4CB8B6D2}"/>
                    </a:ext>
                  </a:extLst>
                </p:cNvPr>
                <p:cNvSpPr/>
                <p:nvPr/>
              </p:nvSpPr>
              <p:spPr>
                <a:xfrm>
                  <a:off x="939479" y="4416718"/>
                  <a:ext cx="2311081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rgbClr val="0099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IN" sz="2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          </m:t>
                        </m:r>
                        <m:r>
                          <a:rPr lang="en-IN" sz="2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IN" sz="2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   </m:t>
                        </m:r>
                        <m:r>
                          <a:rPr lang="en-IN" sz="28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IN" sz="2800" b="0" i="0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7</m:t>
                        </m:r>
                      </m:oMath>
                    </m:oMathPara>
                  </a14:m>
                  <a:endParaRPr lang="en-IN" sz="28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1408A5B7-70D0-49A5-B3B9-749E4CB8B6D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9479" y="4416718"/>
                  <a:ext cx="2311081" cy="523220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9D55B2C-2A93-4F71-BAA8-322A2A7861AB}"/>
              </a:ext>
            </a:extLst>
          </p:cNvPr>
          <p:cNvGrpSpPr/>
          <p:nvPr/>
        </p:nvGrpSpPr>
        <p:grpSpPr>
          <a:xfrm>
            <a:off x="7794223" y="1490022"/>
            <a:ext cx="773350" cy="1540701"/>
            <a:chOff x="3690650" y="4799545"/>
            <a:chExt cx="773350" cy="1540701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CA45BFDB-B853-4790-B831-A65BE3DDCBD5}"/>
                    </a:ext>
                  </a:extLst>
                </p:cNvPr>
                <p:cNvSpPr/>
                <p:nvPr/>
              </p:nvSpPr>
              <p:spPr>
                <a:xfrm>
                  <a:off x="3746887" y="4799545"/>
                  <a:ext cx="717113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smtClean="0">
                            <a:solidFill>
                              <a:srgbClr val="890E4F"/>
                            </a:solidFill>
                            <a:latin typeface="Cambria Math" panose="02040503050406030204" pitchFamily="18" charset="0"/>
                          </a:rPr>
                          <m:t>17</m:t>
                        </m:r>
                      </m:oMath>
                    </m:oMathPara>
                  </a14:m>
                  <a:endParaRPr lang="en-IN" sz="2800" dirty="0">
                    <a:solidFill>
                      <a:srgbClr val="890E4F"/>
                    </a:solidFill>
                  </a:endParaRPr>
                </a:p>
              </p:txBody>
            </p:sp>
          </mc:Choice>
          <mc:Fallback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CA45BFDB-B853-4790-B831-A65BE3DDCBD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46887" y="4799545"/>
                  <a:ext cx="717113" cy="468000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11C42568-0F45-4923-92A9-C7A3C5ADE6AF}"/>
                    </a:ext>
                  </a:extLst>
                </p:cNvPr>
                <p:cNvSpPr/>
                <p:nvPr/>
              </p:nvSpPr>
              <p:spPr>
                <a:xfrm>
                  <a:off x="3690650" y="5342335"/>
                  <a:ext cx="717113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smtClean="0">
                            <a:solidFill>
                              <a:srgbClr val="890E4F"/>
                            </a:solidFill>
                            <a:latin typeface="Cambria Math" panose="02040503050406030204" pitchFamily="18" charset="0"/>
                          </a:rPr>
                          <m:t>−9</m:t>
                        </m:r>
                      </m:oMath>
                    </m:oMathPara>
                  </a14:m>
                  <a:endParaRPr lang="en-IN" sz="2800" dirty="0">
                    <a:solidFill>
                      <a:srgbClr val="890E4F"/>
                    </a:solidFill>
                  </a:endParaRPr>
                </a:p>
              </p:txBody>
            </p:sp>
          </mc:Choice>
          <mc:Fallback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11C42568-0F45-4923-92A9-C7A3C5ADE6A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90650" y="5342335"/>
                  <a:ext cx="717113" cy="468000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DFCBA472-5C18-4183-A079-AEF8443F8C2B}"/>
                    </a:ext>
                  </a:extLst>
                </p:cNvPr>
                <p:cNvSpPr/>
                <p:nvPr/>
              </p:nvSpPr>
              <p:spPr>
                <a:xfrm>
                  <a:off x="3743524" y="5872246"/>
                  <a:ext cx="717113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smtClean="0">
                            <a:solidFill>
                              <a:srgbClr val="890E4F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en-IN" sz="2800" dirty="0">
                    <a:solidFill>
                      <a:srgbClr val="890E4F"/>
                    </a:solidFill>
                  </a:endParaRPr>
                </a:p>
              </p:txBody>
            </p:sp>
          </mc:Choice>
          <mc:Fallback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DFCBA472-5C18-4183-A079-AEF8443F8C2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43524" y="5872246"/>
                  <a:ext cx="717113" cy="468000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43DB4D63-C65D-4579-A0F4-027D6FEAD434}"/>
              </a:ext>
            </a:extLst>
          </p:cNvPr>
          <p:cNvGrpSpPr/>
          <p:nvPr/>
        </p:nvGrpSpPr>
        <p:grpSpPr>
          <a:xfrm>
            <a:off x="5406006" y="4049443"/>
            <a:ext cx="3158563" cy="529015"/>
            <a:chOff x="5406006" y="4049443"/>
            <a:chExt cx="3158563" cy="529015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4732B67A-AA1B-434B-BEF6-D89420A5AAEC}"/>
                    </a:ext>
                  </a:extLst>
                </p:cNvPr>
                <p:cNvSpPr/>
                <p:nvPr/>
              </p:nvSpPr>
              <p:spPr>
                <a:xfrm>
                  <a:off x="5406006" y="4055238"/>
                  <a:ext cx="2311081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rgbClr val="0099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IN" sz="2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          </m:t>
                        </m:r>
                        <m:r>
                          <a:rPr lang="en-IN" sz="2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IN" sz="2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   </m:t>
                        </m:r>
                        <m:r>
                          <a:rPr lang="en-IN" sz="28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IN" sz="2800" b="0" i="0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IN" sz="28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4732B67A-AA1B-434B-BEF6-D89420A5AAE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06006" y="4055238"/>
                  <a:ext cx="2311081" cy="523220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B8891BE3-08DE-41D9-86B8-8937F5B09EAB}"/>
                    </a:ext>
                  </a:extLst>
                </p:cNvPr>
                <p:cNvSpPr/>
                <p:nvPr/>
              </p:nvSpPr>
              <p:spPr>
                <a:xfrm>
                  <a:off x="7847456" y="4049443"/>
                  <a:ext cx="717113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smtClean="0">
                            <a:solidFill>
                              <a:srgbClr val="890E4F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oMath>
                    </m:oMathPara>
                  </a14:m>
                  <a:endParaRPr lang="en-IN" sz="2800" dirty="0">
                    <a:solidFill>
                      <a:srgbClr val="890E4F"/>
                    </a:solidFill>
                  </a:endParaRPr>
                </a:p>
              </p:txBody>
            </p:sp>
          </mc:Choice>
          <mc:Fallback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B8891BE3-08DE-41D9-86B8-8937F5B09EA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47456" y="4049443"/>
                  <a:ext cx="717113" cy="468000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BD1FB6AD-052C-4A88-982C-173A6A7C6CF6}"/>
              </a:ext>
            </a:extLst>
          </p:cNvPr>
          <p:cNvGrpSpPr/>
          <p:nvPr/>
        </p:nvGrpSpPr>
        <p:grpSpPr>
          <a:xfrm>
            <a:off x="5109480" y="4579863"/>
            <a:ext cx="3454730" cy="523220"/>
            <a:chOff x="5109480" y="4579863"/>
            <a:chExt cx="3454730" cy="523220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64F5612B-B5CC-4A04-85D7-82332100203C}"/>
                    </a:ext>
                  </a:extLst>
                </p:cNvPr>
                <p:cNvSpPr/>
                <p:nvPr/>
              </p:nvSpPr>
              <p:spPr>
                <a:xfrm>
                  <a:off x="5109480" y="4579863"/>
                  <a:ext cx="2872307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rgbClr val="0099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IN" sz="28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   </m:t>
                        </m:r>
                        <m:r>
                          <a:rPr lang="en-IN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 </m:t>
                        </m:r>
                        <m:r>
                          <a:rPr lang="en-IN" sz="2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IN" sz="28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       0</m:t>
                        </m:r>
                      </m:oMath>
                    </m:oMathPara>
                  </a14:m>
                  <a:endParaRPr lang="en-IN" sz="2800" dirty="0">
                    <a:solidFill>
                      <a:schemeClr val="accent5">
                        <a:lumMod val="75000"/>
                      </a:schemeClr>
                    </a:solidFill>
                  </a:endParaRPr>
                </a:p>
              </p:txBody>
            </p:sp>
          </mc:Choice>
          <mc:Fallback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64F5612B-B5CC-4A04-85D7-82332100203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09480" y="4579863"/>
                  <a:ext cx="2872307" cy="523220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1B0F942A-C40B-4240-8BBF-C9069EA254E4}"/>
                    </a:ext>
                  </a:extLst>
                </p:cNvPr>
                <p:cNvSpPr/>
                <p:nvPr/>
              </p:nvSpPr>
              <p:spPr>
                <a:xfrm>
                  <a:off x="7847097" y="4592233"/>
                  <a:ext cx="717113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smtClean="0">
                            <a:solidFill>
                              <a:srgbClr val="890E4F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IN" sz="2800" dirty="0">
                    <a:solidFill>
                      <a:srgbClr val="890E4F"/>
                    </a:solidFill>
                  </a:endParaRPr>
                </a:p>
              </p:txBody>
            </p:sp>
          </mc:Choice>
          <mc:Fallback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1B0F942A-C40B-4240-8BBF-C9069EA254E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47097" y="4592233"/>
                  <a:ext cx="717113" cy="468000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10EDF84-3022-4051-B89A-E0F0AC9639CD}"/>
              </a:ext>
            </a:extLst>
          </p:cNvPr>
          <p:cNvGrpSpPr/>
          <p:nvPr/>
        </p:nvGrpSpPr>
        <p:grpSpPr>
          <a:xfrm>
            <a:off x="943176" y="3661591"/>
            <a:ext cx="3540072" cy="2392082"/>
            <a:chOff x="1845373" y="4187634"/>
            <a:chExt cx="2767387" cy="1845298"/>
          </a:xfrm>
        </p:grpSpPr>
        <p:sp>
          <p:nvSpPr>
            <p:cNvPr id="31" name="Arrow: Right 30">
              <a:extLst>
                <a:ext uri="{FF2B5EF4-FFF2-40B4-BE49-F238E27FC236}">
                  <a16:creationId xmlns:a16="http://schemas.microsoft.com/office/drawing/2014/main" id="{3F538AC1-774E-4600-B84F-2BFFD110CA23}"/>
                </a:ext>
              </a:extLst>
            </p:cNvPr>
            <p:cNvSpPr/>
            <p:nvPr/>
          </p:nvSpPr>
          <p:spPr>
            <a:xfrm>
              <a:off x="1845373" y="4187634"/>
              <a:ext cx="2767387" cy="1845298"/>
            </a:xfrm>
            <a:prstGeom prst="rightArrow">
              <a:avLst/>
            </a:prstGeom>
            <a:gradFill>
              <a:gsLst>
                <a:gs pos="10000">
                  <a:srgbClr val="0E47A1"/>
                </a:gs>
                <a:gs pos="100000">
                  <a:srgbClr val="03A9F5"/>
                </a:gs>
              </a:gsLst>
              <a:lin ang="10800000" scaled="1"/>
            </a:gradFill>
            <a:ln>
              <a:noFill/>
            </a:ln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1000"/>
                </a:spcBef>
                <a:buClr>
                  <a:schemeClr val="accent6"/>
                </a:buClr>
              </a:pPr>
              <a:endParaRPr lang="en-IN" sz="2800" dirty="0">
                <a:solidFill>
                  <a:schemeClr val="bg1"/>
                </a:solidFill>
              </a:endParaRPr>
            </a:p>
          </p:txBody>
        </p:sp>
        <p:sp>
          <p:nvSpPr>
            <p:cNvPr id="32" name="Content Placeholder 4">
              <a:extLst>
                <a:ext uri="{FF2B5EF4-FFF2-40B4-BE49-F238E27FC236}">
                  <a16:creationId xmlns:a16="http://schemas.microsoft.com/office/drawing/2014/main" id="{F0641DF5-8D8A-4006-9863-1AA11F7D56D7}"/>
                </a:ext>
              </a:extLst>
            </p:cNvPr>
            <p:cNvSpPr txBox="1">
              <a:spLocks/>
            </p:cNvSpPr>
            <p:nvPr/>
          </p:nvSpPr>
          <p:spPr>
            <a:xfrm>
              <a:off x="2305645" y="4604963"/>
              <a:ext cx="1405585" cy="573626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lIns="91440" tIns="45720" rIns="91440" bIns="45720" rtlCol="0" anchor="ctr">
              <a:noAutofit/>
            </a:bodyPr>
            <a:lstStyle>
              <a:lvl1pPr marL="265113" indent="-265113" algn="just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chemeClr val="accent6"/>
                </a:buClr>
                <a:buFont typeface="Wingdings 3" panose="05040102010807070707" pitchFamily="18" charset="2"/>
                <a:buChar char="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809625" indent="-352425" algn="just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Wingdings 3" panose="05040102010807070707" pitchFamily="18" charset="2"/>
                <a:buChar char="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just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Wingdings" panose="05000000000000000000" pitchFamily="2" charset="2"/>
                <a:buChar char="§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just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just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IN" sz="2800" dirty="0">
                  <a:solidFill>
                    <a:schemeClr val="bg1"/>
                  </a:solidFill>
                </a:rPr>
                <a:t>Applying</a:t>
              </a:r>
              <a:endParaRPr lang="en-IN" sz="2800" b="1" dirty="0">
                <a:solidFill>
                  <a:srgbClr val="002060"/>
                </a:solidFill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3" name="Content Placeholder 4">
                <a:extLst>
                  <a:ext uri="{FF2B5EF4-FFF2-40B4-BE49-F238E27FC236}">
                    <a16:creationId xmlns:a16="http://schemas.microsoft.com/office/drawing/2014/main" id="{CEE29875-004E-4F9A-BF8C-092E7E45639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54241" y="4819779"/>
                <a:ext cx="1641766" cy="573626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N" sz="28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b="1" i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𝐑</m:t>
                        </m:r>
                      </m:e>
                      <m:sub>
                        <m:r>
                          <a:rPr lang="en-IN" sz="2800" b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𝟑𝟐</m:t>
                        </m:r>
                      </m:sub>
                    </m:sSub>
                    <m:r>
                      <a:rPr lang="en-IN" sz="28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IN" sz="2800" b="1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IN" sz="28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N" sz="2800" b="1" dirty="0">
                    <a:solidFill>
                      <a:schemeClr val="bg1"/>
                    </a:solidFill>
                  </a:rPr>
                  <a:t>,</a:t>
                </a:r>
              </a:p>
            </p:txBody>
          </p:sp>
        </mc:Choice>
        <mc:Fallback>
          <p:sp>
            <p:nvSpPr>
              <p:cNvPr id="33" name="Content Placeholder 4">
                <a:extLst>
                  <a:ext uri="{FF2B5EF4-FFF2-40B4-BE49-F238E27FC236}">
                    <a16:creationId xmlns:a16="http://schemas.microsoft.com/office/drawing/2014/main" id="{CEE29875-004E-4F9A-BF8C-092E7E4563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241" y="4819779"/>
                <a:ext cx="1641766" cy="573626"/>
              </a:xfrm>
              <a:prstGeom prst="rect">
                <a:avLst/>
              </a:prstGeom>
              <a:blipFill>
                <a:blip r:embed="rId20"/>
                <a:stretch>
                  <a:fillRect t="-10638" b="-21277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4" name="Content Placeholder 4">
                <a:extLst>
                  <a:ext uri="{FF2B5EF4-FFF2-40B4-BE49-F238E27FC236}">
                    <a16:creationId xmlns:a16="http://schemas.microsoft.com/office/drawing/2014/main" id="{06B80049-17D4-4D91-BF8B-76E7DC4A7F2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98773" y="4819779"/>
                <a:ext cx="1571080" cy="573626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1" i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𝐑</m:t>
                          </m:r>
                        </m:e>
                        <m:sub>
                          <m:r>
                            <a:rPr lang="en-IN" sz="28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𝟑𝟏</m:t>
                          </m:r>
                        </m:sub>
                      </m:sSub>
                      <m:r>
                        <a:rPr lang="en-IN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IN" sz="2800" b="1" i="0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IN" sz="2800" b="1" i="0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𝟕</m:t>
                      </m:r>
                      <m:r>
                        <a:rPr lang="en-IN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34" name="Content Placeholder 4">
                <a:extLst>
                  <a:ext uri="{FF2B5EF4-FFF2-40B4-BE49-F238E27FC236}">
                    <a16:creationId xmlns:a16="http://schemas.microsoft.com/office/drawing/2014/main" id="{06B80049-17D4-4D91-BF8B-76E7DC4A7F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8773" y="4819779"/>
                <a:ext cx="1571080" cy="573626"/>
              </a:xfrm>
              <a:prstGeom prst="rect">
                <a:avLst/>
              </a:prstGeom>
              <a:blipFill>
                <a:blip r:embed="rId21"/>
                <a:stretch>
                  <a:fillRect l="-3101" r="-1163" b="-10638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00AC56EB-EA5C-4095-BD73-12763599FA99}"/>
              </a:ext>
            </a:extLst>
          </p:cNvPr>
          <p:cNvSpPr/>
          <p:nvPr/>
        </p:nvSpPr>
        <p:spPr>
          <a:xfrm>
            <a:off x="8482617" y="85675"/>
            <a:ext cx="2654350" cy="539851"/>
          </a:xfrm>
          <a:prstGeom prst="round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b="1" dirty="0">
                <a:solidFill>
                  <a:schemeClr val="bg1"/>
                </a:solidFill>
              </a:rPr>
              <a:t>Unique Solution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94A4827B-443C-4C55-A3B2-84730C95CA2F}"/>
              </a:ext>
            </a:extLst>
          </p:cNvPr>
          <p:cNvSpPr/>
          <p:nvPr/>
        </p:nvSpPr>
        <p:spPr>
          <a:xfrm>
            <a:off x="7198530" y="2629382"/>
            <a:ext cx="407913" cy="363521"/>
          </a:xfrm>
          <a:prstGeom prst="round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4316B92A-46EE-44EB-AE2B-0D90455337B3}"/>
              </a:ext>
            </a:extLst>
          </p:cNvPr>
          <p:cNvSpPr/>
          <p:nvPr/>
        </p:nvSpPr>
        <p:spPr>
          <a:xfrm>
            <a:off x="6848276" y="2082138"/>
            <a:ext cx="805517" cy="385251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A4A8F309-D7AB-42D8-BB4D-4A22CFB56322}"/>
              </a:ext>
            </a:extLst>
          </p:cNvPr>
          <p:cNvSpPr/>
          <p:nvPr/>
        </p:nvSpPr>
        <p:spPr>
          <a:xfrm>
            <a:off x="7183290" y="1548879"/>
            <a:ext cx="482924" cy="385251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34241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4" grpId="0"/>
      <p:bldP spid="37" grpId="0" animBg="1"/>
      <p:bldP spid="37" grpId="1" animBg="1"/>
      <p:bldP spid="38" grpId="0" animBg="1"/>
      <p:bldP spid="38" grpId="1" animBg="1"/>
      <p:bldP spid="41" grpId="0" animBg="1"/>
      <p:bldP spid="41" grpId="1" animBg="1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Rectangle 125">
            <a:extLst>
              <a:ext uri="{FF2B5EF4-FFF2-40B4-BE49-F238E27FC236}">
                <a16:creationId xmlns:a16="http://schemas.microsoft.com/office/drawing/2014/main" id="{26A51BE5-AFEC-45E0-B893-8A5D89B887E9}"/>
              </a:ext>
            </a:extLst>
          </p:cNvPr>
          <p:cNvSpPr/>
          <p:nvPr/>
        </p:nvSpPr>
        <p:spPr>
          <a:xfrm rot="10800000" flipV="1">
            <a:off x="6753691" y="824081"/>
            <a:ext cx="5309304" cy="2317403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sz="2800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E46B892-3E74-4C03-81A6-AD1F59F07758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Method:3</a:t>
                </a:r>
                <a:r>
                  <a:rPr lang="en-IN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IN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  <m:r>
                      <a:rPr lang="en-IN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dirty="0"/>
                  <a:t>Example:1(</a:t>
                </a:r>
                <a:r>
                  <a:rPr lang="en-IN" dirty="0">
                    <a:solidFill>
                      <a:srgbClr val="1D578F"/>
                    </a:solidFill>
                  </a:rPr>
                  <a:t>Continue</a:t>
                </a:r>
                <a:r>
                  <a:rPr lang="en-IN" dirty="0"/>
                  <a:t>) </a:t>
                </a:r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E46B892-3E74-4C03-81A6-AD1F59F0775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FB45A0C-A3EC-42F8-9C1D-9434886382E6}"/>
              </a:ext>
            </a:extLst>
          </p:cNvPr>
          <p:cNvSpPr/>
          <p:nvPr/>
        </p:nvSpPr>
        <p:spPr>
          <a:xfrm>
            <a:off x="7973893" y="85675"/>
            <a:ext cx="2654350" cy="539851"/>
          </a:xfrm>
          <a:prstGeom prst="round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b="1" dirty="0">
                <a:solidFill>
                  <a:schemeClr val="bg1"/>
                </a:solidFill>
              </a:rPr>
              <a:t>Unique Solution</a:t>
            </a:r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A1343FB6-7529-488A-AD89-955054C74465}"/>
              </a:ext>
            </a:extLst>
          </p:cNvPr>
          <p:cNvGrpSpPr/>
          <p:nvPr/>
        </p:nvGrpSpPr>
        <p:grpSpPr>
          <a:xfrm>
            <a:off x="548640" y="761076"/>
            <a:ext cx="4301261" cy="2392083"/>
            <a:chOff x="1470061" y="3116678"/>
            <a:chExt cx="4301261" cy="2392083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1" name="Rectangle 100">
                  <a:extLst>
                    <a:ext uri="{FF2B5EF4-FFF2-40B4-BE49-F238E27FC236}">
                      <a16:creationId xmlns:a16="http://schemas.microsoft.com/office/drawing/2014/main" id="{47FBD2EC-8E3E-4D50-9D9C-A7BA62F60CE7}"/>
                    </a:ext>
                  </a:extLst>
                </p:cNvPr>
                <p:cNvSpPr/>
                <p:nvPr/>
              </p:nvSpPr>
              <p:spPr>
                <a:xfrm>
                  <a:off x="1886955" y="3116678"/>
                  <a:ext cx="3884367" cy="239208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IN" sz="28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/>
                              <m:e/>
                              <m:e/>
                            </m:mr>
                            <m:mr>
                              <m:e/>
                              <m:e/>
                              <m:e/>
                            </m:m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  <m:e/>
                              <m:e>
                                <m:eqArr>
                                  <m:eqArrPr>
                                    <m:ctrlPr>
                                      <a:rPr lang="en-IN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/>
                                  <m:e/>
                                </m:eqArr>
                              </m:e>
                            </m:mr>
                          </m:m>
                          <m:r>
                            <a:rPr lang="en-IN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               </m:t>
                          </m:r>
                        </m:e>
                      </m:d>
                    </m:oMath>
                  </a14:m>
                  <a:r>
                    <a:rPr lang="en-IN" sz="2800" dirty="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</a:rPr>
                    <a:t> </a:t>
                  </a:r>
                </a:p>
              </p:txBody>
            </p:sp>
          </mc:Choice>
          <mc:Fallback>
            <p:sp>
              <p:nvSpPr>
                <p:cNvPr id="101" name="Rectangle 100">
                  <a:extLst>
                    <a:ext uri="{FF2B5EF4-FFF2-40B4-BE49-F238E27FC236}">
                      <a16:creationId xmlns:a16="http://schemas.microsoft.com/office/drawing/2014/main" id="{47FBD2EC-8E3E-4D50-9D9C-A7BA62F60CE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86955" y="3116678"/>
                  <a:ext cx="3884367" cy="2392083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2DD82416-938E-4F37-B3D3-A08022C85A38}"/>
                </a:ext>
              </a:extLst>
            </p:cNvPr>
            <p:cNvCxnSpPr/>
            <p:nvPr/>
          </p:nvCxnSpPr>
          <p:spPr>
            <a:xfrm>
              <a:off x="4512366" y="3626882"/>
              <a:ext cx="0" cy="1456083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3" name="Rectangle 102">
                  <a:extLst>
                    <a:ext uri="{FF2B5EF4-FFF2-40B4-BE49-F238E27FC236}">
                      <a16:creationId xmlns:a16="http://schemas.microsoft.com/office/drawing/2014/main" id="{7A1C3CE7-F097-405B-9389-B6C102D5FED2}"/>
                    </a:ext>
                  </a:extLst>
                </p:cNvPr>
                <p:cNvSpPr/>
                <p:nvPr/>
              </p:nvSpPr>
              <p:spPr>
                <a:xfrm>
                  <a:off x="1470061" y="3996769"/>
                  <a:ext cx="856661" cy="71120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3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~</m:t>
                        </m:r>
                      </m:oMath>
                    </m:oMathPara>
                  </a14:m>
                  <a:endParaRPr lang="en-IN" sz="36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>
            <p:sp>
              <p:nvSpPr>
                <p:cNvPr id="103" name="Rectangle 102">
                  <a:extLst>
                    <a:ext uri="{FF2B5EF4-FFF2-40B4-BE49-F238E27FC236}">
                      <a16:creationId xmlns:a16="http://schemas.microsoft.com/office/drawing/2014/main" id="{7A1C3CE7-F097-405B-9389-B6C102D5FED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70061" y="3996769"/>
                  <a:ext cx="856661" cy="711201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4D0AA840-B135-4DC9-B4E3-2B37F1747094}"/>
                  </a:ext>
                </a:extLst>
              </p:cNvPr>
              <p:cNvSpPr/>
              <p:nvPr/>
            </p:nvSpPr>
            <p:spPr>
              <a:xfrm>
                <a:off x="998672" y="1715034"/>
                <a:ext cx="2872307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9900"/>
                          </a:solidFill>
                          <a:latin typeface="Cambria Math" panose="02040503050406030204" pitchFamily="18" charset="0"/>
                        </a:rPr>
                        <m:t>0 </m:t>
                      </m:r>
                      <m:r>
                        <a:rPr lang="en-IN" sz="2800" b="0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IN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IN" sz="2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IN" sz="2800" b="0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        0</m:t>
                      </m:r>
                    </m:oMath>
                  </m:oMathPara>
                </a14:m>
                <a:endParaRPr lang="en-IN" sz="2800" dirty="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4D0AA840-B135-4DC9-B4E3-2B37F17470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672" y="1715034"/>
                <a:ext cx="2872307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1" name="Group 110">
            <a:extLst>
              <a:ext uri="{FF2B5EF4-FFF2-40B4-BE49-F238E27FC236}">
                <a16:creationId xmlns:a16="http://schemas.microsoft.com/office/drawing/2014/main" id="{8ABB7042-7132-44EE-A14E-3CD8ADEBF1FD}"/>
              </a:ext>
            </a:extLst>
          </p:cNvPr>
          <p:cNvGrpSpPr/>
          <p:nvPr/>
        </p:nvGrpSpPr>
        <p:grpSpPr>
          <a:xfrm>
            <a:off x="3736361" y="1210846"/>
            <a:ext cx="730582" cy="1534296"/>
            <a:chOff x="3721720" y="4829200"/>
            <a:chExt cx="730582" cy="1534296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2" name="Rectangle 111">
                  <a:extLst>
                    <a:ext uri="{FF2B5EF4-FFF2-40B4-BE49-F238E27FC236}">
                      <a16:creationId xmlns:a16="http://schemas.microsoft.com/office/drawing/2014/main" id="{524ADAF5-3D5B-4A11-9533-BE954CBB098F}"/>
                    </a:ext>
                  </a:extLst>
                </p:cNvPr>
                <p:cNvSpPr/>
                <p:nvPr/>
              </p:nvSpPr>
              <p:spPr>
                <a:xfrm>
                  <a:off x="3735189" y="4829200"/>
                  <a:ext cx="717113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smtClean="0">
                            <a:solidFill>
                              <a:srgbClr val="890E4F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oMath>
                    </m:oMathPara>
                  </a14:m>
                  <a:endParaRPr lang="en-IN" sz="2800" dirty="0">
                    <a:solidFill>
                      <a:srgbClr val="890E4F"/>
                    </a:solidFill>
                  </a:endParaRPr>
                </a:p>
              </p:txBody>
            </p:sp>
          </mc:Choice>
          <mc:Fallback>
            <p:sp>
              <p:nvSpPr>
                <p:cNvPr id="112" name="Rectangle 111">
                  <a:extLst>
                    <a:ext uri="{FF2B5EF4-FFF2-40B4-BE49-F238E27FC236}">
                      <a16:creationId xmlns:a16="http://schemas.microsoft.com/office/drawing/2014/main" id="{524ADAF5-3D5B-4A11-9533-BE954CBB098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5189" y="4829200"/>
                  <a:ext cx="717113" cy="46800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3" name="Rectangle 112">
                  <a:extLst>
                    <a:ext uri="{FF2B5EF4-FFF2-40B4-BE49-F238E27FC236}">
                      <a16:creationId xmlns:a16="http://schemas.microsoft.com/office/drawing/2014/main" id="{0BEB6176-7E96-4DFD-ACEE-629F46285542}"/>
                    </a:ext>
                  </a:extLst>
                </p:cNvPr>
                <p:cNvSpPr/>
                <p:nvPr/>
              </p:nvSpPr>
              <p:spPr>
                <a:xfrm>
                  <a:off x="3721721" y="5341672"/>
                  <a:ext cx="717113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smtClean="0">
                            <a:solidFill>
                              <a:srgbClr val="890E4F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IN" sz="2800" dirty="0">
                    <a:solidFill>
                      <a:srgbClr val="890E4F"/>
                    </a:solidFill>
                  </a:endParaRPr>
                </a:p>
              </p:txBody>
            </p:sp>
          </mc:Choice>
          <mc:Fallback>
            <p:sp>
              <p:nvSpPr>
                <p:cNvPr id="113" name="Rectangle 112">
                  <a:extLst>
                    <a:ext uri="{FF2B5EF4-FFF2-40B4-BE49-F238E27FC236}">
                      <a16:creationId xmlns:a16="http://schemas.microsoft.com/office/drawing/2014/main" id="{0BEB6176-7E96-4DFD-ACEE-629F4628554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21721" y="5341672"/>
                  <a:ext cx="717113" cy="46800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4" name="Rectangle 113">
                  <a:extLst>
                    <a:ext uri="{FF2B5EF4-FFF2-40B4-BE49-F238E27FC236}">
                      <a16:creationId xmlns:a16="http://schemas.microsoft.com/office/drawing/2014/main" id="{374D1FBA-DDE8-4DA1-A29F-E474C50393DC}"/>
                    </a:ext>
                  </a:extLst>
                </p:cNvPr>
                <p:cNvSpPr/>
                <p:nvPr/>
              </p:nvSpPr>
              <p:spPr>
                <a:xfrm>
                  <a:off x="3721720" y="5895496"/>
                  <a:ext cx="717113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smtClean="0">
                            <a:solidFill>
                              <a:srgbClr val="890E4F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en-IN" sz="2800" dirty="0">
                    <a:solidFill>
                      <a:srgbClr val="890E4F"/>
                    </a:solidFill>
                  </a:endParaRPr>
                </a:p>
              </p:txBody>
            </p:sp>
          </mc:Choice>
          <mc:Fallback>
            <p:sp>
              <p:nvSpPr>
                <p:cNvPr id="114" name="Rectangle 113">
                  <a:extLst>
                    <a:ext uri="{FF2B5EF4-FFF2-40B4-BE49-F238E27FC236}">
                      <a16:creationId xmlns:a16="http://schemas.microsoft.com/office/drawing/2014/main" id="{374D1FBA-DDE8-4DA1-A29F-E474C50393D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21720" y="5895496"/>
                  <a:ext cx="717113" cy="46800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21" name="Rectangle 120">
                <a:extLst>
                  <a:ext uri="{FF2B5EF4-FFF2-40B4-BE49-F238E27FC236}">
                    <a16:creationId xmlns:a16="http://schemas.microsoft.com/office/drawing/2014/main" id="{9C6B2598-2F62-4254-906E-43C87EE5F049}"/>
                  </a:ext>
                </a:extLst>
              </p:cNvPr>
              <p:cNvSpPr/>
              <p:nvPr/>
            </p:nvSpPr>
            <p:spPr>
              <a:xfrm>
                <a:off x="998672" y="2281905"/>
                <a:ext cx="2872307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9900"/>
                          </a:solidFill>
                          <a:latin typeface="Cambria Math" panose="02040503050406030204" pitchFamily="18" charset="0"/>
                        </a:rPr>
                        <m:t>0 </m:t>
                      </m:r>
                      <m:r>
                        <a:rPr lang="en-IN" sz="2800" b="0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IN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IN" sz="2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IN" sz="2800" b="0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        1</m:t>
                      </m:r>
                    </m:oMath>
                  </m:oMathPara>
                </a14:m>
                <a:endParaRPr lang="en-IN" sz="2800" dirty="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21" name="Rectangle 120">
                <a:extLst>
                  <a:ext uri="{FF2B5EF4-FFF2-40B4-BE49-F238E27FC236}">
                    <a16:creationId xmlns:a16="http://schemas.microsoft.com/office/drawing/2014/main" id="{9C6B2598-2F62-4254-906E-43C87EE5F0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672" y="2281905"/>
                <a:ext cx="2872307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31888B3E-1E54-49B0-829E-437EA08AC4AE}"/>
                  </a:ext>
                </a:extLst>
              </p:cNvPr>
              <p:cNvSpPr/>
              <p:nvPr/>
            </p:nvSpPr>
            <p:spPr>
              <a:xfrm>
                <a:off x="998672" y="1203403"/>
                <a:ext cx="2872307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9900"/>
                          </a:solidFill>
                          <a:latin typeface="Cambria Math" panose="02040503050406030204" pitchFamily="18" charset="0"/>
                        </a:rPr>
                        <m:t>1 </m:t>
                      </m:r>
                      <m:r>
                        <a:rPr lang="en-IN" sz="2800" b="0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IN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IN" sz="2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IN" sz="2800" b="0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        0</m:t>
                      </m:r>
                    </m:oMath>
                  </m:oMathPara>
                </a14:m>
                <a:endParaRPr lang="en-IN" sz="2800" dirty="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31888B3E-1E54-49B0-829E-437EA08AC4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672" y="1203403"/>
                <a:ext cx="2872307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6AF5CDDE-290F-4E1C-A06D-695723F4CBD8}"/>
                  </a:ext>
                </a:extLst>
              </p:cNvPr>
              <p:cNvSpPr/>
              <p:nvPr/>
            </p:nvSpPr>
            <p:spPr>
              <a:xfrm>
                <a:off x="1307505" y="702494"/>
                <a:ext cx="484303" cy="49292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6AF5CDDE-290F-4E1C-A06D-695723F4CB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7505" y="702494"/>
                <a:ext cx="484303" cy="49292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28095D26-FDE3-4C5A-9041-1FD659098524}"/>
                  </a:ext>
                </a:extLst>
              </p:cNvPr>
              <p:cNvSpPr/>
              <p:nvPr/>
            </p:nvSpPr>
            <p:spPr>
              <a:xfrm>
                <a:off x="2167603" y="687345"/>
                <a:ext cx="484303" cy="52321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28095D26-FDE3-4C5A-9041-1FD6590985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7603" y="687345"/>
                <a:ext cx="484303" cy="523219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65073369-E7BE-4AB2-9561-931030C4FD6C}"/>
                  </a:ext>
                </a:extLst>
              </p:cNvPr>
              <p:cNvSpPr/>
              <p:nvPr/>
            </p:nvSpPr>
            <p:spPr>
              <a:xfrm>
                <a:off x="3080883" y="699613"/>
                <a:ext cx="484303" cy="52321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65073369-E7BE-4AB2-9561-931030C4FD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0883" y="699613"/>
                <a:ext cx="484303" cy="523219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7" name="Rectangle 126">
            <a:extLst>
              <a:ext uri="{FF2B5EF4-FFF2-40B4-BE49-F238E27FC236}">
                <a16:creationId xmlns:a16="http://schemas.microsoft.com/office/drawing/2014/main" id="{E8C443F2-B53C-46BB-84ED-0ED8DCFD347D}"/>
              </a:ext>
            </a:extLst>
          </p:cNvPr>
          <p:cNvSpPr/>
          <p:nvPr/>
        </p:nvSpPr>
        <p:spPr>
          <a:xfrm>
            <a:off x="710544" y="2911647"/>
            <a:ext cx="4708584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IN" sz="2800" dirty="0">
                <a:solidFill>
                  <a:srgbClr val="002060"/>
                </a:solidFill>
              </a:rPr>
              <a:t>Applying the Back Substitution,</a:t>
            </a:r>
            <a:endParaRPr lang="en-IN" sz="2800" b="1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8" name="Rectangle 127">
                <a:extLst>
                  <a:ext uri="{FF2B5EF4-FFF2-40B4-BE49-F238E27FC236}">
                    <a16:creationId xmlns:a16="http://schemas.microsoft.com/office/drawing/2014/main" id="{C22AFA49-9520-4828-942B-966B3ACC1D5E}"/>
                  </a:ext>
                </a:extLst>
              </p:cNvPr>
              <p:cNvSpPr/>
              <p:nvPr/>
            </p:nvSpPr>
            <p:spPr>
              <a:xfrm>
                <a:off x="672534" y="3526987"/>
                <a:ext cx="1344618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99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128" name="Rectangle 127">
                <a:extLst>
                  <a:ext uri="{FF2B5EF4-FFF2-40B4-BE49-F238E27FC236}">
                    <a16:creationId xmlns:a16="http://schemas.microsoft.com/office/drawing/2014/main" id="{C22AFA49-9520-4828-942B-966B3ACC1D5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534" y="3526987"/>
                <a:ext cx="1344618" cy="46800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id="{1AF7BDAE-BBDE-45CD-9835-B35EC624C749}"/>
                  </a:ext>
                </a:extLst>
              </p:cNvPr>
              <p:cNvSpPr/>
              <p:nvPr/>
            </p:nvSpPr>
            <p:spPr>
              <a:xfrm>
                <a:off x="2079009" y="3526987"/>
                <a:ext cx="905572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id="{1AF7BDAE-BBDE-45CD-9835-B35EC624C7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9009" y="3526987"/>
                <a:ext cx="905572" cy="46800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BA2D6C48-E386-4D2A-B4AA-ECDD66C3E684}"/>
                  </a:ext>
                </a:extLst>
              </p:cNvPr>
              <p:cNvSpPr/>
              <p:nvPr/>
            </p:nvSpPr>
            <p:spPr>
              <a:xfrm>
                <a:off x="3010017" y="3526987"/>
                <a:ext cx="1344618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BA2D6C48-E386-4D2A-B4AA-ECDD66C3E6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0017" y="3526987"/>
                <a:ext cx="1344618" cy="46800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1" name="Rectangle 130">
                <a:extLst>
                  <a:ext uri="{FF2B5EF4-FFF2-40B4-BE49-F238E27FC236}">
                    <a16:creationId xmlns:a16="http://schemas.microsoft.com/office/drawing/2014/main" id="{B0B2B14E-38E9-4762-B121-7737C72078F4}"/>
                  </a:ext>
                </a:extLst>
              </p:cNvPr>
              <p:cNvSpPr/>
              <p:nvPr/>
            </p:nvSpPr>
            <p:spPr>
              <a:xfrm>
                <a:off x="3750040" y="3547697"/>
                <a:ext cx="1344618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b="0" i="0" smtClean="0">
                          <a:solidFill>
                            <a:srgbClr val="890E4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131" name="Rectangle 130">
                <a:extLst>
                  <a:ext uri="{FF2B5EF4-FFF2-40B4-BE49-F238E27FC236}">
                    <a16:creationId xmlns:a16="http://schemas.microsoft.com/office/drawing/2014/main" id="{B0B2B14E-38E9-4762-B121-7737C72078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0040" y="3547697"/>
                <a:ext cx="1344618" cy="46800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06C6379F-54DC-453B-810F-97322E450351}"/>
                  </a:ext>
                </a:extLst>
              </p:cNvPr>
              <p:cNvSpPr txBox="1"/>
              <p:nvPr/>
            </p:nvSpPr>
            <p:spPr>
              <a:xfrm>
                <a:off x="1639963" y="3526987"/>
                <a:ext cx="57677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06C6379F-54DC-453B-810F-97322E4503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9963" y="3526987"/>
                <a:ext cx="576776" cy="52322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A2D4C512-D3B4-49DF-BB3A-6A52528246B7}"/>
                  </a:ext>
                </a:extLst>
              </p:cNvPr>
              <p:cNvSpPr txBox="1"/>
              <p:nvPr/>
            </p:nvSpPr>
            <p:spPr>
              <a:xfrm>
                <a:off x="2827066" y="3526987"/>
                <a:ext cx="57677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A2D4C512-D3B4-49DF-BB3A-6A52528246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7066" y="3526987"/>
                <a:ext cx="576776" cy="52322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3E9A3565-13D6-4A8B-9F77-2ECE9945918E}"/>
                  </a:ext>
                </a:extLst>
              </p:cNvPr>
              <p:cNvSpPr txBox="1"/>
              <p:nvPr/>
            </p:nvSpPr>
            <p:spPr>
              <a:xfrm>
                <a:off x="329349" y="4166681"/>
                <a:ext cx="66932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3E9A3565-13D6-4A8B-9F77-2ECE994591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349" y="4166681"/>
                <a:ext cx="669323" cy="52322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8" name="Rectangle 137">
                <a:extLst>
                  <a:ext uri="{FF2B5EF4-FFF2-40B4-BE49-F238E27FC236}">
                    <a16:creationId xmlns:a16="http://schemas.microsoft.com/office/drawing/2014/main" id="{D77D2FB2-3E9B-4A25-AB81-566F41E7EC4C}"/>
                  </a:ext>
                </a:extLst>
              </p:cNvPr>
              <p:cNvSpPr/>
              <p:nvPr/>
            </p:nvSpPr>
            <p:spPr>
              <a:xfrm>
                <a:off x="998672" y="4166681"/>
                <a:ext cx="1075999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138" name="Rectangle 137">
                <a:extLst>
                  <a:ext uri="{FF2B5EF4-FFF2-40B4-BE49-F238E27FC236}">
                    <a16:creationId xmlns:a16="http://schemas.microsoft.com/office/drawing/2014/main" id="{D77D2FB2-3E9B-4A25-AB81-566F41E7EC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672" y="4166681"/>
                <a:ext cx="1075999" cy="46800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9" name="Right Arrow 3">
            <a:extLst>
              <a:ext uri="{FF2B5EF4-FFF2-40B4-BE49-F238E27FC236}">
                <a16:creationId xmlns:a16="http://schemas.microsoft.com/office/drawing/2014/main" id="{2FFBA74E-9F41-470B-8110-82616F1CE7ED}"/>
              </a:ext>
            </a:extLst>
          </p:cNvPr>
          <p:cNvSpPr/>
          <p:nvPr/>
        </p:nvSpPr>
        <p:spPr>
          <a:xfrm flipV="1">
            <a:off x="277912" y="3574372"/>
            <a:ext cx="576777" cy="394349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endParaRPr lang="en-IN" sz="2800">
              <a:solidFill>
                <a:schemeClr val="bg1"/>
              </a:solidFill>
            </a:endParaRPr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56228C55-424F-45A4-A04C-81D6671DE4D0}"/>
              </a:ext>
            </a:extLst>
          </p:cNvPr>
          <p:cNvSpPr/>
          <p:nvPr/>
        </p:nvSpPr>
        <p:spPr>
          <a:xfrm>
            <a:off x="6830767" y="821583"/>
            <a:ext cx="954781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IN" sz="2800" dirty="0">
                <a:solidFill>
                  <a:srgbClr val="002060"/>
                </a:solidFill>
              </a:rPr>
              <a:t>Here, </a:t>
            </a:r>
            <a:endParaRPr lang="en-IN" sz="2800" b="1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8" name="Rectangle 147">
                <a:extLst>
                  <a:ext uri="{FF2B5EF4-FFF2-40B4-BE49-F238E27FC236}">
                    <a16:creationId xmlns:a16="http://schemas.microsoft.com/office/drawing/2014/main" id="{5EE487F3-C712-4904-9014-55E1AA573D68}"/>
                  </a:ext>
                </a:extLst>
              </p:cNvPr>
              <p:cNvSpPr/>
              <p:nvPr/>
            </p:nvSpPr>
            <p:spPr>
              <a:xfrm>
                <a:off x="7624600" y="833377"/>
                <a:ext cx="1352878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ρ</m:t>
                      </m:r>
                      <m:d>
                        <m:d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</m:t>
                          </m:r>
                        </m:e>
                      </m:d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148" name="Rectangle 147">
                <a:extLst>
                  <a:ext uri="{FF2B5EF4-FFF2-40B4-BE49-F238E27FC236}">
                    <a16:creationId xmlns:a16="http://schemas.microsoft.com/office/drawing/2014/main" id="{5EE487F3-C712-4904-9014-55E1AA573D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4600" y="833377"/>
                <a:ext cx="1352878" cy="46800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9" name="Rectangle 148">
                <a:extLst>
                  <a:ext uri="{FF2B5EF4-FFF2-40B4-BE49-F238E27FC236}">
                    <a16:creationId xmlns:a16="http://schemas.microsoft.com/office/drawing/2014/main" id="{4DB90353-AC3B-40B2-BD59-759C5655006B}"/>
                  </a:ext>
                </a:extLst>
              </p:cNvPr>
              <p:cNvSpPr/>
              <p:nvPr/>
            </p:nvSpPr>
            <p:spPr>
              <a:xfrm>
                <a:off x="8694448" y="844494"/>
                <a:ext cx="607183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149" name="Rectangle 148">
                <a:extLst>
                  <a:ext uri="{FF2B5EF4-FFF2-40B4-BE49-F238E27FC236}">
                    <a16:creationId xmlns:a16="http://schemas.microsoft.com/office/drawing/2014/main" id="{4DB90353-AC3B-40B2-BD59-759C565500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4448" y="844494"/>
                <a:ext cx="607183" cy="46800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0" name="Rectangle 149">
                <a:extLst>
                  <a:ext uri="{FF2B5EF4-FFF2-40B4-BE49-F238E27FC236}">
                    <a16:creationId xmlns:a16="http://schemas.microsoft.com/office/drawing/2014/main" id="{5F45D0E4-2FD3-432D-BD5E-EBBD3B6832F7}"/>
                  </a:ext>
                </a:extLst>
              </p:cNvPr>
              <p:cNvSpPr/>
              <p:nvPr/>
            </p:nvSpPr>
            <p:spPr>
              <a:xfrm>
                <a:off x="9121147" y="821583"/>
                <a:ext cx="360967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&amp;</m:t>
                      </m:r>
                    </m:oMath>
                  </m:oMathPara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150" name="Rectangle 149">
                <a:extLst>
                  <a:ext uri="{FF2B5EF4-FFF2-40B4-BE49-F238E27FC236}">
                    <a16:creationId xmlns:a16="http://schemas.microsoft.com/office/drawing/2014/main" id="{5F45D0E4-2FD3-432D-BD5E-EBBD3B6832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1147" y="821583"/>
                <a:ext cx="360967" cy="468000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1" name="Rectangle 150">
                <a:extLst>
                  <a:ext uri="{FF2B5EF4-FFF2-40B4-BE49-F238E27FC236}">
                    <a16:creationId xmlns:a16="http://schemas.microsoft.com/office/drawing/2014/main" id="{E755C762-4664-4D7A-B1F6-0D9AE648F7FF}"/>
                  </a:ext>
                </a:extLst>
              </p:cNvPr>
              <p:cNvSpPr/>
              <p:nvPr/>
            </p:nvSpPr>
            <p:spPr>
              <a:xfrm>
                <a:off x="9401885" y="833022"/>
                <a:ext cx="2380373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ρ</m:t>
                      </m:r>
                      <m:d>
                        <m:d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en-IN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A</m:t>
                                  </m:r>
                                  <m:r>
                                    <a:rPr lang="en-IN" sz="280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  <m: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  <m: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e>
                      </m:d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151" name="Rectangle 150">
                <a:extLst>
                  <a:ext uri="{FF2B5EF4-FFF2-40B4-BE49-F238E27FC236}">
                    <a16:creationId xmlns:a16="http://schemas.microsoft.com/office/drawing/2014/main" id="{E755C762-4664-4D7A-B1F6-0D9AE648F7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1885" y="833022"/>
                <a:ext cx="2380373" cy="468000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2" name="Rectangle 151">
                <a:extLst>
                  <a:ext uri="{FF2B5EF4-FFF2-40B4-BE49-F238E27FC236}">
                    <a16:creationId xmlns:a16="http://schemas.microsoft.com/office/drawing/2014/main" id="{4DD0A129-A73E-4CF5-8FF6-58B6F6DD1F3B}"/>
                  </a:ext>
                </a:extLst>
              </p:cNvPr>
              <p:cNvSpPr/>
              <p:nvPr/>
            </p:nvSpPr>
            <p:spPr>
              <a:xfrm>
                <a:off x="7030230" y="1301022"/>
                <a:ext cx="4364680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ρ</m:t>
                      </m:r>
                      <m:d>
                        <m:d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</m:t>
                          </m:r>
                        </m:e>
                      </m:d>
                      <m:r>
                        <a:rPr lang="en-IN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IN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ρ</m:t>
                      </m:r>
                      <m:d>
                        <m:d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en-IN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A</m:t>
                                  </m:r>
                                  <m:r>
                                    <a:rPr lang="en-IN" sz="280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  <m: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  <m: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e>
                      </m:d>
                      <m:r>
                        <a:rPr lang="en-IN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IN" sz="280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n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  <a:p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152" name="Rectangle 151">
                <a:extLst>
                  <a:ext uri="{FF2B5EF4-FFF2-40B4-BE49-F238E27FC236}">
                    <a16:creationId xmlns:a16="http://schemas.microsoft.com/office/drawing/2014/main" id="{4DD0A129-A73E-4CF5-8FF6-58B6F6DD1F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0230" y="1301022"/>
                <a:ext cx="4364680" cy="468000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3" name="Rectangle 152">
                <a:extLst>
                  <a:ext uri="{FF2B5EF4-FFF2-40B4-BE49-F238E27FC236}">
                    <a16:creationId xmlns:a16="http://schemas.microsoft.com/office/drawing/2014/main" id="{94765224-127B-4F8C-98F6-C43C7CCA9608}"/>
                  </a:ext>
                </a:extLst>
              </p:cNvPr>
              <p:cNvSpPr/>
              <p:nvPr/>
            </p:nvSpPr>
            <p:spPr>
              <a:xfrm>
                <a:off x="7400074" y="1770613"/>
                <a:ext cx="4804042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IN" sz="2800" dirty="0">
                    <a:solidFill>
                      <a:srgbClr val="002060"/>
                    </a:solidFill>
                  </a:rPr>
                  <a:t>where,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n</m:t>
                    </m:r>
                    <m:r>
                      <a:rPr lang="en-IN" sz="28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IN" sz="2800" b="1" dirty="0">
                    <a:solidFill>
                      <a:srgbClr val="002060"/>
                    </a:solidFill>
                  </a:rPr>
                  <a:t> </a:t>
                </a:r>
                <a:r>
                  <a:rPr lang="en-IN" sz="2800" dirty="0">
                    <a:solidFill>
                      <a:srgbClr val="002060"/>
                    </a:solidFill>
                  </a:rPr>
                  <a:t>number of variables</a:t>
                </a:r>
              </a:p>
            </p:txBody>
          </p:sp>
        </mc:Choice>
        <mc:Fallback>
          <p:sp>
            <p:nvSpPr>
              <p:cNvPr id="153" name="Rectangle 152">
                <a:extLst>
                  <a:ext uri="{FF2B5EF4-FFF2-40B4-BE49-F238E27FC236}">
                    <a16:creationId xmlns:a16="http://schemas.microsoft.com/office/drawing/2014/main" id="{94765224-127B-4F8C-98F6-C43C7CCA96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0074" y="1770613"/>
                <a:ext cx="4804042" cy="468000"/>
              </a:xfrm>
              <a:prstGeom prst="rect">
                <a:avLst/>
              </a:prstGeom>
              <a:blipFill>
                <a:blip r:embed="rId27"/>
                <a:stretch>
                  <a:fillRect l="-2665" t="-12987" b="-4675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4" name="Rectangle 153">
            <a:extLst>
              <a:ext uri="{FF2B5EF4-FFF2-40B4-BE49-F238E27FC236}">
                <a16:creationId xmlns:a16="http://schemas.microsoft.com/office/drawing/2014/main" id="{84EC1DAB-CE5E-4423-B118-D73B700AD400}"/>
              </a:ext>
            </a:extLst>
          </p:cNvPr>
          <p:cNvSpPr/>
          <p:nvPr/>
        </p:nvSpPr>
        <p:spPr>
          <a:xfrm>
            <a:off x="6793419" y="2274469"/>
            <a:ext cx="5069128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IN" sz="2800" dirty="0">
                <a:solidFill>
                  <a:srgbClr val="002060"/>
                </a:solidFill>
              </a:rPr>
              <a:t>Thus, the given system has </a:t>
            </a:r>
            <a:r>
              <a:rPr lang="en-IN" sz="2800" b="1" dirty="0">
                <a:solidFill>
                  <a:srgbClr val="002060"/>
                </a:solidFill>
              </a:rPr>
              <a:t>unique</a:t>
            </a:r>
          </a:p>
        </p:txBody>
      </p:sp>
      <p:sp>
        <p:nvSpPr>
          <p:cNvPr id="155" name="Rectangle 154">
            <a:extLst>
              <a:ext uri="{FF2B5EF4-FFF2-40B4-BE49-F238E27FC236}">
                <a16:creationId xmlns:a16="http://schemas.microsoft.com/office/drawing/2014/main" id="{71472109-3B1C-409C-B10F-8707F389214D}"/>
              </a:ext>
            </a:extLst>
          </p:cNvPr>
          <p:cNvSpPr/>
          <p:nvPr/>
        </p:nvSpPr>
        <p:spPr>
          <a:xfrm>
            <a:off x="6835411" y="2659416"/>
            <a:ext cx="1457009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IN" sz="2800" dirty="0">
                <a:solidFill>
                  <a:srgbClr val="002060"/>
                </a:solidFill>
              </a:rPr>
              <a:t>solution. </a:t>
            </a:r>
            <a:endParaRPr lang="en-IN" sz="2800" b="1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6" name="Rectangle 155">
                <a:extLst>
                  <a:ext uri="{FF2B5EF4-FFF2-40B4-BE49-F238E27FC236}">
                    <a16:creationId xmlns:a16="http://schemas.microsoft.com/office/drawing/2014/main" id="{4FDD3B10-3D54-44A1-A23A-1A35D80F19B8}"/>
                  </a:ext>
                </a:extLst>
              </p:cNvPr>
              <p:cNvSpPr/>
              <p:nvPr/>
            </p:nvSpPr>
            <p:spPr>
              <a:xfrm>
                <a:off x="11455004" y="844494"/>
                <a:ext cx="607183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156" name="Rectangle 155">
                <a:extLst>
                  <a:ext uri="{FF2B5EF4-FFF2-40B4-BE49-F238E27FC236}">
                    <a16:creationId xmlns:a16="http://schemas.microsoft.com/office/drawing/2014/main" id="{4FDD3B10-3D54-44A1-A23A-1A35D80F19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55004" y="844494"/>
                <a:ext cx="607183" cy="468000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7" name="Rectangle 156">
                <a:extLst>
                  <a:ext uri="{FF2B5EF4-FFF2-40B4-BE49-F238E27FC236}">
                    <a16:creationId xmlns:a16="http://schemas.microsoft.com/office/drawing/2014/main" id="{79E5DA79-7B96-498F-BFE7-7429642464E0}"/>
                  </a:ext>
                </a:extLst>
              </p:cNvPr>
              <p:cNvSpPr/>
              <p:nvPr/>
            </p:nvSpPr>
            <p:spPr>
              <a:xfrm>
                <a:off x="698657" y="4832161"/>
                <a:ext cx="1344618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99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157" name="Rectangle 156">
                <a:extLst>
                  <a:ext uri="{FF2B5EF4-FFF2-40B4-BE49-F238E27FC236}">
                    <a16:creationId xmlns:a16="http://schemas.microsoft.com/office/drawing/2014/main" id="{79E5DA79-7B96-498F-BFE7-7429642464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657" y="4832161"/>
                <a:ext cx="1344618" cy="468000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8" name="Rectangle 157">
                <a:extLst>
                  <a:ext uri="{FF2B5EF4-FFF2-40B4-BE49-F238E27FC236}">
                    <a16:creationId xmlns:a16="http://schemas.microsoft.com/office/drawing/2014/main" id="{4F38AF84-9DA3-4FF2-BC84-D8CB0F733B27}"/>
                  </a:ext>
                </a:extLst>
              </p:cNvPr>
              <p:cNvSpPr/>
              <p:nvPr/>
            </p:nvSpPr>
            <p:spPr>
              <a:xfrm>
                <a:off x="2105132" y="4832161"/>
                <a:ext cx="905572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158" name="Rectangle 157">
                <a:extLst>
                  <a:ext uri="{FF2B5EF4-FFF2-40B4-BE49-F238E27FC236}">
                    <a16:creationId xmlns:a16="http://schemas.microsoft.com/office/drawing/2014/main" id="{4F38AF84-9DA3-4FF2-BC84-D8CB0F733B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5132" y="4832161"/>
                <a:ext cx="905572" cy="468000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9" name="Rectangle 158">
                <a:extLst>
                  <a:ext uri="{FF2B5EF4-FFF2-40B4-BE49-F238E27FC236}">
                    <a16:creationId xmlns:a16="http://schemas.microsoft.com/office/drawing/2014/main" id="{9A0A052B-3EB1-49F4-A82A-3EEAB5F52873}"/>
                  </a:ext>
                </a:extLst>
              </p:cNvPr>
              <p:cNvSpPr/>
              <p:nvPr/>
            </p:nvSpPr>
            <p:spPr>
              <a:xfrm>
                <a:off x="3036140" y="4832161"/>
                <a:ext cx="1344618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159" name="Rectangle 158">
                <a:extLst>
                  <a:ext uri="{FF2B5EF4-FFF2-40B4-BE49-F238E27FC236}">
                    <a16:creationId xmlns:a16="http://schemas.microsoft.com/office/drawing/2014/main" id="{9A0A052B-3EB1-49F4-A82A-3EEAB5F528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6140" y="4832161"/>
                <a:ext cx="1344618" cy="468000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0" name="Rectangle 159">
                <a:extLst>
                  <a:ext uri="{FF2B5EF4-FFF2-40B4-BE49-F238E27FC236}">
                    <a16:creationId xmlns:a16="http://schemas.microsoft.com/office/drawing/2014/main" id="{622B0B0B-6AE0-4BB3-9D8B-FEC48414A7DD}"/>
                  </a:ext>
                </a:extLst>
              </p:cNvPr>
              <p:cNvSpPr/>
              <p:nvPr/>
            </p:nvSpPr>
            <p:spPr>
              <a:xfrm>
                <a:off x="3776163" y="4852871"/>
                <a:ext cx="1344618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b="0" i="0" smtClean="0">
                          <a:solidFill>
                            <a:srgbClr val="890E4F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160" name="Rectangle 159">
                <a:extLst>
                  <a:ext uri="{FF2B5EF4-FFF2-40B4-BE49-F238E27FC236}">
                    <a16:creationId xmlns:a16="http://schemas.microsoft.com/office/drawing/2014/main" id="{622B0B0B-6AE0-4BB3-9D8B-FEC48414A7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6163" y="4852871"/>
                <a:ext cx="1344618" cy="468000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7CB8DA27-81FF-4F9E-B8A8-1C843C9079EE}"/>
                  </a:ext>
                </a:extLst>
              </p:cNvPr>
              <p:cNvSpPr txBox="1"/>
              <p:nvPr/>
            </p:nvSpPr>
            <p:spPr>
              <a:xfrm>
                <a:off x="1666086" y="4832161"/>
                <a:ext cx="57677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7CB8DA27-81FF-4F9E-B8A8-1C843C9079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6086" y="4832161"/>
                <a:ext cx="576776" cy="523220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2" name="TextBox 161">
                <a:extLst>
                  <a:ext uri="{FF2B5EF4-FFF2-40B4-BE49-F238E27FC236}">
                    <a16:creationId xmlns:a16="http://schemas.microsoft.com/office/drawing/2014/main" id="{9C75B46E-0EAD-439D-AFF3-9D3C425E264D}"/>
                  </a:ext>
                </a:extLst>
              </p:cNvPr>
              <p:cNvSpPr txBox="1"/>
              <p:nvPr/>
            </p:nvSpPr>
            <p:spPr>
              <a:xfrm>
                <a:off x="2853189" y="4832161"/>
                <a:ext cx="57677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>
          <p:sp>
            <p:nvSpPr>
              <p:cNvPr id="162" name="TextBox 161">
                <a:extLst>
                  <a:ext uri="{FF2B5EF4-FFF2-40B4-BE49-F238E27FC236}">
                    <a16:creationId xmlns:a16="http://schemas.microsoft.com/office/drawing/2014/main" id="{9C75B46E-0EAD-439D-AFF3-9D3C425E26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3189" y="4832161"/>
                <a:ext cx="576776" cy="523220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3" name="Right Arrow 3">
            <a:extLst>
              <a:ext uri="{FF2B5EF4-FFF2-40B4-BE49-F238E27FC236}">
                <a16:creationId xmlns:a16="http://schemas.microsoft.com/office/drawing/2014/main" id="{85C1B2DC-897F-42AC-AABE-ABE3D9778E87}"/>
              </a:ext>
            </a:extLst>
          </p:cNvPr>
          <p:cNvSpPr/>
          <p:nvPr/>
        </p:nvSpPr>
        <p:spPr>
          <a:xfrm flipV="1">
            <a:off x="277912" y="4879246"/>
            <a:ext cx="576777" cy="394349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endParaRPr lang="en-IN" sz="280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4" name="TextBox 163">
                <a:extLst>
                  <a:ext uri="{FF2B5EF4-FFF2-40B4-BE49-F238E27FC236}">
                    <a16:creationId xmlns:a16="http://schemas.microsoft.com/office/drawing/2014/main" id="{CBCF72F0-1806-44C7-BF0F-C08EDD1BA37C}"/>
                  </a:ext>
                </a:extLst>
              </p:cNvPr>
              <p:cNvSpPr txBox="1"/>
              <p:nvPr/>
            </p:nvSpPr>
            <p:spPr>
              <a:xfrm>
                <a:off x="329349" y="5468925"/>
                <a:ext cx="66932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>
          <p:sp>
            <p:nvSpPr>
              <p:cNvPr id="164" name="TextBox 163">
                <a:extLst>
                  <a:ext uri="{FF2B5EF4-FFF2-40B4-BE49-F238E27FC236}">
                    <a16:creationId xmlns:a16="http://schemas.microsoft.com/office/drawing/2014/main" id="{CBCF72F0-1806-44C7-BF0F-C08EDD1BA3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349" y="5468925"/>
                <a:ext cx="669323" cy="523220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5" name="Rectangle 164">
                <a:extLst>
                  <a:ext uri="{FF2B5EF4-FFF2-40B4-BE49-F238E27FC236}">
                    <a16:creationId xmlns:a16="http://schemas.microsoft.com/office/drawing/2014/main" id="{7ECDD256-DDED-40F0-8B71-1830A07119F7}"/>
                  </a:ext>
                </a:extLst>
              </p:cNvPr>
              <p:cNvSpPr/>
              <p:nvPr/>
            </p:nvSpPr>
            <p:spPr>
              <a:xfrm>
                <a:off x="998672" y="5468925"/>
                <a:ext cx="1075999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165" name="Rectangle 164">
                <a:extLst>
                  <a:ext uri="{FF2B5EF4-FFF2-40B4-BE49-F238E27FC236}">
                    <a16:creationId xmlns:a16="http://schemas.microsoft.com/office/drawing/2014/main" id="{7ECDD256-DDED-40F0-8B71-1830A07119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672" y="5468925"/>
                <a:ext cx="1075999" cy="468000"/>
              </a:xfrm>
              <a:prstGeom prst="rect">
                <a:avLst/>
              </a:prstGeom>
              <a:blipFill>
                <a:blip r:embed="rId3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BEF5529-4DAA-4AE7-A350-DCDEA49171B5}"/>
              </a:ext>
            </a:extLst>
          </p:cNvPr>
          <p:cNvSpPr/>
          <p:nvPr/>
        </p:nvSpPr>
        <p:spPr>
          <a:xfrm>
            <a:off x="5478876" y="905508"/>
            <a:ext cx="64800" cy="5400659"/>
          </a:xfrm>
          <a:prstGeom prst="round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b="1" dirty="0">
                <a:solidFill>
                  <a:schemeClr val="bg1"/>
                </a:solidFill>
              </a:rPr>
              <a:t>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7" name="Rectangle 166">
                <a:extLst>
                  <a:ext uri="{FF2B5EF4-FFF2-40B4-BE49-F238E27FC236}">
                    <a16:creationId xmlns:a16="http://schemas.microsoft.com/office/drawing/2014/main" id="{7C2ECD7F-C275-4D5F-A05D-0CE2CF95F08A}"/>
                  </a:ext>
                </a:extLst>
              </p:cNvPr>
              <p:cNvSpPr/>
              <p:nvPr/>
            </p:nvSpPr>
            <p:spPr>
              <a:xfrm>
                <a:off x="6381710" y="1017296"/>
                <a:ext cx="1344618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99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167" name="Rectangle 166">
                <a:extLst>
                  <a:ext uri="{FF2B5EF4-FFF2-40B4-BE49-F238E27FC236}">
                    <a16:creationId xmlns:a16="http://schemas.microsoft.com/office/drawing/2014/main" id="{7C2ECD7F-C275-4D5F-A05D-0CE2CF95F0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1710" y="1017296"/>
                <a:ext cx="1344618" cy="468000"/>
              </a:xfrm>
              <a:prstGeom prst="rect">
                <a:avLst/>
              </a:prstGeom>
              <a:blipFill>
                <a:blip r:embed="rId3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8" name="Rectangle 167">
                <a:extLst>
                  <a:ext uri="{FF2B5EF4-FFF2-40B4-BE49-F238E27FC236}">
                    <a16:creationId xmlns:a16="http://schemas.microsoft.com/office/drawing/2014/main" id="{4E25FD51-0B17-4B7D-9F38-2F316C0DCC3D}"/>
                  </a:ext>
                </a:extLst>
              </p:cNvPr>
              <p:cNvSpPr/>
              <p:nvPr/>
            </p:nvSpPr>
            <p:spPr>
              <a:xfrm>
                <a:off x="7788185" y="1017296"/>
                <a:ext cx="905572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168" name="Rectangle 167">
                <a:extLst>
                  <a:ext uri="{FF2B5EF4-FFF2-40B4-BE49-F238E27FC236}">
                    <a16:creationId xmlns:a16="http://schemas.microsoft.com/office/drawing/2014/main" id="{4E25FD51-0B17-4B7D-9F38-2F316C0DCC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8185" y="1017296"/>
                <a:ext cx="905572" cy="468000"/>
              </a:xfrm>
              <a:prstGeom prst="rect">
                <a:avLst/>
              </a:prstGeom>
              <a:blipFill>
                <a:blip r:embed="rId3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9" name="Rectangle 168">
                <a:extLst>
                  <a:ext uri="{FF2B5EF4-FFF2-40B4-BE49-F238E27FC236}">
                    <a16:creationId xmlns:a16="http://schemas.microsoft.com/office/drawing/2014/main" id="{C2C4BA9A-F143-4B55-A246-826A08C1E12A}"/>
                  </a:ext>
                </a:extLst>
              </p:cNvPr>
              <p:cNvSpPr/>
              <p:nvPr/>
            </p:nvSpPr>
            <p:spPr>
              <a:xfrm>
                <a:off x="8719193" y="1017296"/>
                <a:ext cx="1344618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169" name="Rectangle 168">
                <a:extLst>
                  <a:ext uri="{FF2B5EF4-FFF2-40B4-BE49-F238E27FC236}">
                    <a16:creationId xmlns:a16="http://schemas.microsoft.com/office/drawing/2014/main" id="{C2C4BA9A-F143-4B55-A246-826A08C1E1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9193" y="1017296"/>
                <a:ext cx="1344618" cy="468000"/>
              </a:xfrm>
              <a:prstGeom prst="rect">
                <a:avLst/>
              </a:prstGeom>
              <a:blipFill>
                <a:blip r:embed="rId3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0" name="Rectangle 169">
                <a:extLst>
                  <a:ext uri="{FF2B5EF4-FFF2-40B4-BE49-F238E27FC236}">
                    <a16:creationId xmlns:a16="http://schemas.microsoft.com/office/drawing/2014/main" id="{1B4773F5-0C76-48C3-B6C1-08419824BB7E}"/>
                  </a:ext>
                </a:extLst>
              </p:cNvPr>
              <p:cNvSpPr/>
              <p:nvPr/>
            </p:nvSpPr>
            <p:spPr>
              <a:xfrm>
                <a:off x="9459216" y="1038006"/>
                <a:ext cx="1344618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b="0" i="0" smtClean="0">
                          <a:solidFill>
                            <a:srgbClr val="890E4F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170" name="Rectangle 169">
                <a:extLst>
                  <a:ext uri="{FF2B5EF4-FFF2-40B4-BE49-F238E27FC236}">
                    <a16:creationId xmlns:a16="http://schemas.microsoft.com/office/drawing/2014/main" id="{1B4773F5-0C76-48C3-B6C1-08419824BB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9216" y="1038006"/>
                <a:ext cx="1344618" cy="468000"/>
              </a:xfrm>
              <a:prstGeom prst="rect">
                <a:avLst/>
              </a:prstGeom>
              <a:blipFill>
                <a:blip r:embed="rId4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1" name="TextBox 170">
                <a:extLst>
                  <a:ext uri="{FF2B5EF4-FFF2-40B4-BE49-F238E27FC236}">
                    <a16:creationId xmlns:a16="http://schemas.microsoft.com/office/drawing/2014/main" id="{361A156E-EE8C-401E-9165-D218337472AE}"/>
                  </a:ext>
                </a:extLst>
              </p:cNvPr>
              <p:cNvSpPr txBox="1"/>
              <p:nvPr/>
            </p:nvSpPr>
            <p:spPr>
              <a:xfrm>
                <a:off x="7349139" y="1017296"/>
                <a:ext cx="57677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>
          <p:sp>
            <p:nvSpPr>
              <p:cNvPr id="171" name="TextBox 170">
                <a:extLst>
                  <a:ext uri="{FF2B5EF4-FFF2-40B4-BE49-F238E27FC236}">
                    <a16:creationId xmlns:a16="http://schemas.microsoft.com/office/drawing/2014/main" id="{361A156E-EE8C-401E-9165-D218337472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9139" y="1017296"/>
                <a:ext cx="576776" cy="523220"/>
              </a:xfrm>
              <a:prstGeom prst="rect">
                <a:avLst/>
              </a:prstGeom>
              <a:blipFill>
                <a:blip r:embed="rId4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2" name="TextBox 171">
                <a:extLst>
                  <a:ext uri="{FF2B5EF4-FFF2-40B4-BE49-F238E27FC236}">
                    <a16:creationId xmlns:a16="http://schemas.microsoft.com/office/drawing/2014/main" id="{DCF1FCDE-F674-4059-A42A-B79186D150C3}"/>
                  </a:ext>
                </a:extLst>
              </p:cNvPr>
              <p:cNvSpPr txBox="1"/>
              <p:nvPr/>
            </p:nvSpPr>
            <p:spPr>
              <a:xfrm>
                <a:off x="8536242" y="1017296"/>
                <a:ext cx="57677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>
          <p:sp>
            <p:nvSpPr>
              <p:cNvPr id="172" name="TextBox 171">
                <a:extLst>
                  <a:ext uri="{FF2B5EF4-FFF2-40B4-BE49-F238E27FC236}">
                    <a16:creationId xmlns:a16="http://schemas.microsoft.com/office/drawing/2014/main" id="{DCF1FCDE-F674-4059-A42A-B79186D150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6242" y="1017296"/>
                <a:ext cx="576776" cy="523220"/>
              </a:xfrm>
              <a:prstGeom prst="rect">
                <a:avLst/>
              </a:prstGeom>
              <a:blipFill>
                <a:blip r:embed="rId4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3" name="Right Arrow 3">
            <a:extLst>
              <a:ext uri="{FF2B5EF4-FFF2-40B4-BE49-F238E27FC236}">
                <a16:creationId xmlns:a16="http://schemas.microsoft.com/office/drawing/2014/main" id="{0EBE78FA-B540-4440-AC2B-08B150118B4E}"/>
              </a:ext>
            </a:extLst>
          </p:cNvPr>
          <p:cNvSpPr/>
          <p:nvPr/>
        </p:nvSpPr>
        <p:spPr>
          <a:xfrm flipV="1">
            <a:off x="5960965" y="1064381"/>
            <a:ext cx="576777" cy="394349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endParaRPr lang="en-IN" sz="280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4" name="TextBox 173">
                <a:extLst>
                  <a:ext uri="{FF2B5EF4-FFF2-40B4-BE49-F238E27FC236}">
                    <a16:creationId xmlns:a16="http://schemas.microsoft.com/office/drawing/2014/main" id="{5C169851-B057-438C-922C-873D0E7B4844}"/>
                  </a:ext>
                </a:extLst>
              </p:cNvPr>
              <p:cNvSpPr txBox="1"/>
              <p:nvPr/>
            </p:nvSpPr>
            <p:spPr>
              <a:xfrm>
                <a:off x="6012402" y="1654060"/>
                <a:ext cx="66932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>
          <p:sp>
            <p:nvSpPr>
              <p:cNvPr id="174" name="TextBox 173">
                <a:extLst>
                  <a:ext uri="{FF2B5EF4-FFF2-40B4-BE49-F238E27FC236}">
                    <a16:creationId xmlns:a16="http://schemas.microsoft.com/office/drawing/2014/main" id="{5C169851-B057-438C-922C-873D0E7B48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2402" y="1654060"/>
                <a:ext cx="669323" cy="523220"/>
              </a:xfrm>
              <a:prstGeom prst="rect">
                <a:avLst/>
              </a:prstGeom>
              <a:blipFill>
                <a:blip r:embed="rId4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5" name="Rectangle 174">
                <a:extLst>
                  <a:ext uri="{FF2B5EF4-FFF2-40B4-BE49-F238E27FC236}">
                    <a16:creationId xmlns:a16="http://schemas.microsoft.com/office/drawing/2014/main" id="{EBE088D2-69A8-4AA2-A165-0E4F70165D70}"/>
                  </a:ext>
                </a:extLst>
              </p:cNvPr>
              <p:cNvSpPr/>
              <p:nvPr/>
            </p:nvSpPr>
            <p:spPr>
              <a:xfrm>
                <a:off x="6681725" y="1654060"/>
                <a:ext cx="1075999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175" name="Rectangle 174">
                <a:extLst>
                  <a:ext uri="{FF2B5EF4-FFF2-40B4-BE49-F238E27FC236}">
                    <a16:creationId xmlns:a16="http://schemas.microsoft.com/office/drawing/2014/main" id="{EBE088D2-69A8-4AA2-A165-0E4F70165D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1725" y="1654060"/>
                <a:ext cx="1075999" cy="468000"/>
              </a:xfrm>
              <a:prstGeom prst="rect">
                <a:avLst/>
              </a:prstGeom>
              <a:blipFill>
                <a:blip r:embed="rId4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6" name="Rectangle 175">
                <a:extLst>
                  <a:ext uri="{FF2B5EF4-FFF2-40B4-BE49-F238E27FC236}">
                    <a16:creationId xmlns:a16="http://schemas.microsoft.com/office/drawing/2014/main" id="{9768FB88-3342-4FA2-BAD9-A5CD68205E78}"/>
                  </a:ext>
                </a:extLst>
              </p:cNvPr>
              <p:cNvSpPr/>
              <p:nvPr/>
            </p:nvSpPr>
            <p:spPr>
              <a:xfrm>
                <a:off x="5999623" y="2278602"/>
                <a:ext cx="3185818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∴</m:t>
                      </m:r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</m:d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3, 1, 2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176" name="Rectangle 175">
                <a:extLst>
                  <a:ext uri="{FF2B5EF4-FFF2-40B4-BE49-F238E27FC236}">
                    <a16:creationId xmlns:a16="http://schemas.microsoft.com/office/drawing/2014/main" id="{9768FB88-3342-4FA2-BAD9-A5CD68205E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9623" y="2278602"/>
                <a:ext cx="3185818" cy="468000"/>
              </a:xfrm>
              <a:prstGeom prst="rect">
                <a:avLst/>
              </a:prstGeom>
              <a:blipFill>
                <a:blip r:embed="rId4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7" name="Rectangle 176">
            <a:extLst>
              <a:ext uri="{FF2B5EF4-FFF2-40B4-BE49-F238E27FC236}">
                <a16:creationId xmlns:a16="http://schemas.microsoft.com/office/drawing/2014/main" id="{FBC31C5D-BA30-41B4-B7FC-95A94393192E}"/>
              </a:ext>
            </a:extLst>
          </p:cNvPr>
          <p:cNvSpPr/>
          <p:nvPr/>
        </p:nvSpPr>
        <p:spPr>
          <a:xfrm>
            <a:off x="5974776" y="2310796"/>
            <a:ext cx="3244038" cy="496440"/>
          </a:xfrm>
          <a:prstGeom prst="rect">
            <a:avLst/>
          </a:prstGeom>
          <a:noFill/>
          <a:ln w="38100">
            <a:solidFill>
              <a:srgbClr val="1D578F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78" name="Rectangle: Rounded Corners 177">
            <a:extLst>
              <a:ext uri="{FF2B5EF4-FFF2-40B4-BE49-F238E27FC236}">
                <a16:creationId xmlns:a16="http://schemas.microsoft.com/office/drawing/2014/main" id="{3D5D5369-3F7D-440D-8FED-99E13A6755BC}"/>
              </a:ext>
            </a:extLst>
          </p:cNvPr>
          <p:cNvSpPr/>
          <p:nvPr/>
        </p:nvSpPr>
        <p:spPr>
          <a:xfrm>
            <a:off x="1401990" y="2352125"/>
            <a:ext cx="2925270" cy="384649"/>
          </a:xfrm>
          <a:prstGeom prst="round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9" name="Rectangle: Rounded Corners 178">
            <a:extLst>
              <a:ext uri="{FF2B5EF4-FFF2-40B4-BE49-F238E27FC236}">
                <a16:creationId xmlns:a16="http://schemas.microsoft.com/office/drawing/2014/main" id="{426831C1-1D81-4668-8C36-3FF87905DB32}"/>
              </a:ext>
            </a:extLst>
          </p:cNvPr>
          <p:cNvSpPr/>
          <p:nvPr/>
        </p:nvSpPr>
        <p:spPr>
          <a:xfrm>
            <a:off x="1404888" y="1803561"/>
            <a:ext cx="2925270" cy="384649"/>
          </a:xfrm>
          <a:prstGeom prst="round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0" name="Rectangle: Rounded Corners 179">
            <a:extLst>
              <a:ext uri="{FF2B5EF4-FFF2-40B4-BE49-F238E27FC236}">
                <a16:creationId xmlns:a16="http://schemas.microsoft.com/office/drawing/2014/main" id="{3E4FA955-9B77-4BBA-B13C-AC65F70BA2D5}"/>
              </a:ext>
            </a:extLst>
          </p:cNvPr>
          <p:cNvSpPr/>
          <p:nvPr/>
        </p:nvSpPr>
        <p:spPr>
          <a:xfrm>
            <a:off x="1402841" y="1289628"/>
            <a:ext cx="2925270" cy="384649"/>
          </a:xfrm>
          <a:prstGeom prst="round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83099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10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10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10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10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1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10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10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10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8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5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0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5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0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500"/>
                            </p:stCondLst>
                            <p:childTnLst>
                              <p:par>
                                <p:cTn id="1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4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9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6" dur="8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1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6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1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" fill="hold">
                      <p:stCondLst>
                        <p:cond delay="indefinite"/>
                      </p:stCondLst>
                      <p:childTnLst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6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1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6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1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2" fill="hold">
                            <p:stCondLst>
                              <p:cond delay="500"/>
                            </p:stCondLst>
                            <p:childTnLst>
                              <p:par>
                                <p:cTn id="19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5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6" fill="hold">
                      <p:stCondLst>
                        <p:cond delay="indefinite"/>
                      </p:stCondLst>
                      <p:childTnLst>
                        <p:par>
                          <p:cTn id="197" fill="hold">
                            <p:stCondLst>
                              <p:cond delay="0"/>
                            </p:stCondLst>
                            <p:childTnLst>
                              <p:par>
                                <p:cTn id="19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1" fill="hold">
                      <p:stCondLst>
                        <p:cond delay="indefinite"/>
                      </p:stCondLst>
                      <p:childTnLst>
                        <p:par>
                          <p:cTn id="202" fill="hold">
                            <p:stCondLst>
                              <p:cond delay="0"/>
                            </p:stCondLst>
                            <p:childTnLst>
                              <p:par>
                                <p:cTn id="20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5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8" fill="hold">
                      <p:stCondLst>
                        <p:cond delay="indefinite"/>
                      </p:stCondLst>
                      <p:childTnLst>
                        <p:par>
                          <p:cTn id="209" fill="hold">
                            <p:stCondLst>
                              <p:cond delay="0"/>
                            </p:stCondLst>
                            <p:childTnLst>
                              <p:par>
                                <p:cTn id="2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2" dur="8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7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8" fill="hold">
                      <p:stCondLst>
                        <p:cond delay="indefinite"/>
                      </p:stCondLst>
                      <p:childTnLst>
                        <p:par>
                          <p:cTn id="219" fill="hold">
                            <p:stCondLst>
                              <p:cond delay="0"/>
                            </p:stCondLst>
                            <p:childTnLst>
                              <p:par>
                                <p:cTn id="2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2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3" fill="hold">
                      <p:stCondLst>
                        <p:cond delay="indefinite"/>
                      </p:stCondLst>
                      <p:childTnLst>
                        <p:par>
                          <p:cTn id="224" fill="hold">
                            <p:stCondLst>
                              <p:cond delay="0"/>
                            </p:stCondLst>
                            <p:childTnLst>
                              <p:par>
                                <p:cTn id="2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7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8" fill="hold">
                      <p:stCondLst>
                        <p:cond delay="indefinite"/>
                      </p:stCondLst>
                      <p:childTnLst>
                        <p:par>
                          <p:cTn id="229" fill="hold">
                            <p:stCondLst>
                              <p:cond delay="0"/>
                            </p:stCondLst>
                            <p:childTnLst>
                              <p:par>
                                <p:cTn id="2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2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3" fill="hold">
                      <p:stCondLst>
                        <p:cond delay="indefinite"/>
                      </p:stCondLst>
                      <p:childTnLst>
                        <p:par>
                          <p:cTn id="234" fill="hold">
                            <p:stCondLst>
                              <p:cond delay="0"/>
                            </p:stCondLst>
                            <p:childTnLst>
                              <p:par>
                                <p:cTn id="2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7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8" fill="hold">
                      <p:stCondLst>
                        <p:cond delay="indefinite"/>
                      </p:stCondLst>
                      <p:childTnLst>
                        <p:par>
                          <p:cTn id="239" fill="hold">
                            <p:stCondLst>
                              <p:cond delay="0"/>
                            </p:stCondLst>
                            <p:childTnLst>
                              <p:par>
                                <p:cTn id="2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2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3" fill="hold">
                      <p:stCondLst>
                        <p:cond delay="indefinite"/>
                      </p:stCondLst>
                      <p:childTnLst>
                        <p:par>
                          <p:cTn id="244" fill="hold">
                            <p:stCondLst>
                              <p:cond delay="0"/>
                            </p:stCondLst>
                            <p:childTnLst>
                              <p:par>
                                <p:cTn id="2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7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0" fill="hold">
                            <p:stCondLst>
                              <p:cond delay="500"/>
                            </p:stCondLst>
                            <p:childTnLst>
                              <p:par>
                                <p:cTn id="25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3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4" fill="hold">
                      <p:stCondLst>
                        <p:cond delay="indefinite"/>
                      </p:stCondLst>
                      <p:childTnLst>
                        <p:par>
                          <p:cTn id="255" fill="hold">
                            <p:stCondLst>
                              <p:cond delay="0"/>
                            </p:stCondLst>
                            <p:childTnLst>
                              <p:par>
                                <p:cTn id="2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8" dur="10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9" fill="hold">
                      <p:stCondLst>
                        <p:cond delay="indefinite"/>
                      </p:stCondLst>
                      <p:childTnLst>
                        <p:par>
                          <p:cTn id="260" fill="hold">
                            <p:stCondLst>
                              <p:cond delay="0"/>
                            </p:stCondLst>
                            <p:childTnLst>
                              <p:par>
                                <p:cTn id="2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3" dur="1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6" grpId="0" animBg="1"/>
      <p:bldP spid="126" grpId="1" animBg="1"/>
      <p:bldP spid="123" grpId="0"/>
      <p:bldP spid="124" grpId="0"/>
      <p:bldP spid="125" grpId="0"/>
      <p:bldP spid="127" grpId="0"/>
      <p:bldP spid="128" grpId="0"/>
      <p:bldP spid="129" grpId="0"/>
      <p:bldP spid="130" grpId="0"/>
      <p:bldP spid="131" grpId="0"/>
      <p:bldP spid="132" grpId="0"/>
      <p:bldP spid="133" grpId="0"/>
      <p:bldP spid="134" grpId="0"/>
      <p:bldP spid="138" grpId="0"/>
      <p:bldP spid="139" grpId="0" animBg="1"/>
      <p:bldP spid="147" grpId="0"/>
      <p:bldP spid="147" grpId="1"/>
      <p:bldP spid="148" grpId="0"/>
      <p:bldP spid="148" grpId="1"/>
      <p:bldP spid="149" grpId="0"/>
      <p:bldP spid="149" grpId="1"/>
      <p:bldP spid="150" grpId="0"/>
      <p:bldP spid="150" grpId="1"/>
      <p:bldP spid="151" grpId="0"/>
      <p:bldP spid="151" grpId="1"/>
      <p:bldP spid="152" grpId="0"/>
      <p:bldP spid="152" grpId="1"/>
      <p:bldP spid="153" grpId="0"/>
      <p:bldP spid="153" grpId="1"/>
      <p:bldP spid="154" grpId="0"/>
      <p:bldP spid="154" grpId="1"/>
      <p:bldP spid="155" grpId="0"/>
      <p:bldP spid="155" grpId="1"/>
      <p:bldP spid="156" grpId="0"/>
      <p:bldP spid="156" grpId="1"/>
      <p:bldP spid="157" grpId="0"/>
      <p:bldP spid="158" grpId="0"/>
      <p:bldP spid="159" grpId="0"/>
      <p:bldP spid="160" grpId="0"/>
      <p:bldP spid="161" grpId="0"/>
      <p:bldP spid="162" grpId="0"/>
      <p:bldP spid="163" grpId="0" animBg="1"/>
      <p:bldP spid="164" grpId="0"/>
      <p:bldP spid="165" grpId="0"/>
      <p:bldP spid="9" grpId="0" animBg="1"/>
      <p:bldP spid="167" grpId="0"/>
      <p:bldP spid="168" grpId="0"/>
      <p:bldP spid="169" grpId="0"/>
      <p:bldP spid="170" grpId="0"/>
      <p:bldP spid="171" grpId="0"/>
      <p:bldP spid="172" grpId="0"/>
      <p:bldP spid="173" grpId="0" animBg="1"/>
      <p:bldP spid="174" grpId="0"/>
      <p:bldP spid="175" grpId="0"/>
      <p:bldP spid="176" grpId="0"/>
      <p:bldP spid="177" grpId="0" animBg="1"/>
      <p:bldP spid="178" grpId="0" animBg="1"/>
      <p:bldP spid="178" grpId="1" animBg="1"/>
      <p:bldP spid="179" grpId="0" animBg="1"/>
      <p:bldP spid="179" grpId="1" animBg="1"/>
      <p:bldP spid="180" grpId="0" animBg="1"/>
      <p:bldP spid="180" grpId="1" animBg="1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5DE2F0-022D-4BFB-85DA-E7E9D675A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Method:3         Gauss-Jordan Method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815BB1C-ACB2-422C-93B6-41F89F01BB74}"/>
              </a:ext>
            </a:extLst>
          </p:cNvPr>
          <p:cNvSpPr/>
          <p:nvPr/>
        </p:nvSpPr>
        <p:spPr>
          <a:xfrm>
            <a:off x="8465569" y="88732"/>
            <a:ext cx="1915308" cy="539851"/>
          </a:xfrm>
          <a:prstGeom prst="round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b="1" dirty="0">
                <a:solidFill>
                  <a:schemeClr val="bg1"/>
                </a:solidFill>
              </a:rPr>
              <a:t>No Solution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3D183D-DA12-41D6-901D-0CC87746338B}"/>
              </a:ext>
            </a:extLst>
          </p:cNvPr>
          <p:cNvSpPr/>
          <p:nvPr/>
        </p:nvSpPr>
        <p:spPr>
          <a:xfrm>
            <a:off x="227998" y="831611"/>
            <a:ext cx="1706820" cy="539851"/>
          </a:xfrm>
          <a:prstGeom prst="round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dirty="0">
                <a:solidFill>
                  <a:schemeClr val="bg1"/>
                </a:solidFill>
              </a:rPr>
              <a:t>Example:2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4C7585D-39D9-4239-BFB0-B9864C81FEE9}"/>
              </a:ext>
            </a:extLst>
          </p:cNvPr>
          <p:cNvSpPr/>
          <p:nvPr/>
        </p:nvSpPr>
        <p:spPr>
          <a:xfrm>
            <a:off x="227999" y="2139825"/>
            <a:ext cx="1706820" cy="539851"/>
          </a:xfrm>
          <a:prstGeom prst="round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dirty="0">
                <a:solidFill>
                  <a:schemeClr val="bg1"/>
                </a:solidFill>
              </a:rPr>
              <a:t>Solution: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157AA6B-7AC3-40C1-883E-D0CB1B27E601}"/>
              </a:ext>
            </a:extLst>
          </p:cNvPr>
          <p:cNvSpPr/>
          <p:nvPr/>
        </p:nvSpPr>
        <p:spPr>
          <a:xfrm>
            <a:off x="2069857" y="871362"/>
            <a:ext cx="5474981" cy="52266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IN" sz="2800" dirty="0">
                <a:solidFill>
                  <a:srgbClr val="002060"/>
                </a:solidFill>
              </a:rPr>
              <a:t>Solve by using Gauss-Jordan Method: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152D8A94-CC07-4617-86FD-7B7B3D96F4E3}"/>
                  </a:ext>
                </a:extLst>
              </p:cNvPr>
              <p:cNvSpPr/>
              <p:nvPr/>
            </p:nvSpPr>
            <p:spPr>
              <a:xfrm>
                <a:off x="1934818" y="1422975"/>
                <a:ext cx="2419312" cy="53985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−2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N" sz="2800" b="0" i="0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b="0" i="0" smtClean="0">
                          <a:solidFill>
                            <a:srgbClr val="890E4F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152D8A94-CC07-4617-86FD-7B7B3D96F4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4818" y="1422975"/>
                <a:ext cx="2419312" cy="53985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58AA2829-054A-4F82-AEF8-EA49BC16378B}"/>
                  </a:ext>
                </a:extLst>
              </p:cNvPr>
              <p:cNvSpPr/>
              <p:nvPr/>
            </p:nvSpPr>
            <p:spPr>
              <a:xfrm>
                <a:off x="4261141" y="1428189"/>
                <a:ext cx="3193544" cy="53985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99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990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N" sz="28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IN" sz="2800" b="0" i="0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−3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b="0" i="0" smtClean="0">
                          <a:solidFill>
                            <a:srgbClr val="890E4F"/>
                          </a:solidFill>
                          <a:latin typeface="Cambria Math" panose="02040503050406030204" pitchFamily="18" charset="0"/>
                        </a:rPr>
                        <m:t>−2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58AA2829-054A-4F82-AEF8-EA49BC1637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1141" y="1428189"/>
                <a:ext cx="3193544" cy="53985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1C426E6B-8BC5-41F5-822C-493BEA220EC5}"/>
                  </a:ext>
                </a:extLst>
              </p:cNvPr>
              <p:cNvSpPr/>
              <p:nvPr/>
            </p:nvSpPr>
            <p:spPr>
              <a:xfrm>
                <a:off x="7171233" y="1422975"/>
                <a:ext cx="3193544" cy="53985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9900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990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N" sz="28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N" sz="2800" b="0" i="0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b="0" i="0" smtClean="0">
                          <a:solidFill>
                            <a:srgbClr val="890E4F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1C426E6B-8BC5-41F5-822C-493BEA220E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1233" y="1422975"/>
                <a:ext cx="3193544" cy="53985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B665C9BB-B6F1-426C-A82E-93478E4FF903}"/>
                  </a:ext>
                </a:extLst>
              </p:cNvPr>
              <p:cNvSpPr/>
              <p:nvPr/>
            </p:nvSpPr>
            <p:spPr>
              <a:xfrm>
                <a:off x="2066099" y="2167371"/>
                <a:ext cx="9417167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IN" sz="2800" dirty="0">
                    <a:solidFill>
                      <a:srgbClr val="002060"/>
                    </a:solidFill>
                  </a:rPr>
                  <a:t>The matrix representation of the above system is </a:t>
                </a:r>
                <a14:m>
                  <m:oMath xmlns:m="http://schemas.openxmlformats.org/officeDocument/2006/math">
                    <m:r>
                      <a:rPr lang="en-IN" sz="28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𝐀𝐗</m:t>
                    </m:r>
                    <m:r>
                      <a:rPr lang="en-IN" sz="28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sz="28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𝐁</m:t>
                    </m:r>
                    <m:r>
                      <a:rPr lang="en-IN" sz="28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IN" sz="2800" b="0" i="0" dirty="0">
                    <a:solidFill>
                      <a:srgbClr val="002060"/>
                    </a:solidFill>
                    <a:latin typeface="+mj-lt"/>
                  </a:rPr>
                  <a:t>where</a:t>
                </a:r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B665C9BB-B6F1-426C-A82E-93478E4FF9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6099" y="2167371"/>
                <a:ext cx="9417167" cy="468000"/>
              </a:xfrm>
              <a:prstGeom prst="rect">
                <a:avLst/>
              </a:prstGeom>
              <a:blipFill>
                <a:blip r:embed="rId5"/>
                <a:stretch>
                  <a:fillRect l="-1359" t="-14474" b="-4868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Group 14">
            <a:extLst>
              <a:ext uri="{FF2B5EF4-FFF2-40B4-BE49-F238E27FC236}">
                <a16:creationId xmlns:a16="http://schemas.microsoft.com/office/drawing/2014/main" id="{98908C8F-0A38-4BDE-B951-94AD9BFCE9F3}"/>
              </a:ext>
            </a:extLst>
          </p:cNvPr>
          <p:cNvGrpSpPr/>
          <p:nvPr/>
        </p:nvGrpSpPr>
        <p:grpSpPr>
          <a:xfrm>
            <a:off x="2528206" y="2274318"/>
            <a:ext cx="3715541" cy="2392083"/>
            <a:chOff x="913001" y="3094005"/>
            <a:chExt cx="3715541" cy="2392083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DB4D59F8-F7FA-4DB4-AD80-342DDC5F3088}"/>
                    </a:ext>
                  </a:extLst>
                </p:cNvPr>
                <p:cNvSpPr/>
                <p:nvPr/>
              </p:nvSpPr>
              <p:spPr>
                <a:xfrm>
                  <a:off x="913001" y="3909954"/>
                  <a:ext cx="965836" cy="71120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𝐀</m:t>
                        </m:r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en-IN" sz="28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DB4D59F8-F7FA-4DB4-AD80-342DDC5F308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3001" y="3909954"/>
                  <a:ext cx="965836" cy="711201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45F0178F-390A-4DE6-A822-59697CD9AB61}"/>
                    </a:ext>
                  </a:extLst>
                </p:cNvPr>
                <p:cNvSpPr/>
                <p:nvPr/>
              </p:nvSpPr>
              <p:spPr>
                <a:xfrm>
                  <a:off x="1327931" y="3094005"/>
                  <a:ext cx="3300611" cy="239208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IN" sz="28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/>
                              <m:e/>
                              <m:e/>
                            </m:mr>
                            <m:mr>
                              <m:e/>
                              <m:e/>
                              <m:e/>
                            </m:m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  <m:e/>
                              <m:e>
                                <m:eqArr>
                                  <m:eqArrPr>
                                    <m:ctrlPr>
                                      <a:rPr lang="en-IN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/>
                                  <m:e/>
                                </m:eqArr>
                              </m:e>
                            </m:mr>
                          </m:m>
                          <m:r>
                            <a:rPr lang="en-IN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  </m:t>
                          </m:r>
                        </m:e>
                      </m:d>
                    </m:oMath>
                  </a14:m>
                  <a:r>
                    <a:rPr lang="en-IN" sz="2800" dirty="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</a:rPr>
                    <a:t> </a:t>
                  </a:r>
                </a:p>
              </p:txBody>
            </p:sp>
          </mc:Choice>
          <mc:Fallback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45F0178F-390A-4DE6-A822-59697CD9AB6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27931" y="3094005"/>
                  <a:ext cx="3300611" cy="2392083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AF552E48-78CA-4697-B42B-DAD3D2EA6F39}"/>
                  </a:ext>
                </a:extLst>
              </p:cNvPr>
              <p:cNvSpPr/>
              <p:nvPr/>
            </p:nvSpPr>
            <p:spPr>
              <a:xfrm>
                <a:off x="6183699" y="3115458"/>
                <a:ext cx="965836" cy="71120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𝐗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sz="28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AF552E48-78CA-4697-B42B-DAD3D2EA6F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3699" y="3115458"/>
                <a:ext cx="965836" cy="71120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0EFABD79-AFB3-4FAE-9DA1-E58872E16C6D}"/>
                  </a:ext>
                </a:extLst>
              </p:cNvPr>
              <p:cNvSpPr/>
              <p:nvPr/>
            </p:nvSpPr>
            <p:spPr>
              <a:xfrm>
                <a:off x="8735157" y="3135964"/>
                <a:ext cx="965836" cy="71120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𝐁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sz="28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0EFABD79-AFB3-4FAE-9DA1-E58872E16C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5157" y="3135964"/>
                <a:ext cx="965836" cy="71120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ectangle 19">
            <a:extLst>
              <a:ext uri="{FF2B5EF4-FFF2-40B4-BE49-F238E27FC236}">
                <a16:creationId xmlns:a16="http://schemas.microsoft.com/office/drawing/2014/main" id="{EA25F481-D3E0-4D73-8951-562AAFB8D697}"/>
              </a:ext>
            </a:extLst>
          </p:cNvPr>
          <p:cNvSpPr/>
          <p:nvPr/>
        </p:nvSpPr>
        <p:spPr>
          <a:xfrm>
            <a:off x="7935987" y="3133290"/>
            <a:ext cx="965836" cy="7112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 b="0" i="0" dirty="0">
                <a:solidFill>
                  <a:srgbClr val="002060"/>
                </a:solidFill>
                <a:latin typeface="+mj-lt"/>
                <a:ea typeface="Cambria Math" panose="02040503050406030204" pitchFamily="18" charset="0"/>
              </a:rPr>
              <a:t>and</a:t>
            </a:r>
            <a:endParaRPr lang="en-IN" sz="2800" dirty="0">
              <a:solidFill>
                <a:srgbClr val="FF0000"/>
              </a:solidFill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15AB380-53C6-4949-A175-3F8722A84284}"/>
              </a:ext>
            </a:extLst>
          </p:cNvPr>
          <p:cNvGrpSpPr/>
          <p:nvPr/>
        </p:nvGrpSpPr>
        <p:grpSpPr>
          <a:xfrm>
            <a:off x="9375226" y="2587396"/>
            <a:ext cx="1438267" cy="1765923"/>
            <a:chOff x="7647356" y="3365475"/>
            <a:chExt cx="1438267" cy="1765923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1DE038B9-D937-4301-86E6-587DF4FB614A}"/>
                    </a:ext>
                  </a:extLst>
                </p:cNvPr>
                <p:cNvSpPr/>
                <p:nvPr/>
              </p:nvSpPr>
              <p:spPr>
                <a:xfrm>
                  <a:off x="7647356" y="3365475"/>
                  <a:ext cx="1438267" cy="176592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IN" sz="28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sz="2800" b="0" i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IN" sz="2800" b="0" i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30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IN" sz="2800" b="0" i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9</m:t>
                                  </m:r>
                                </m:e>
                              </m:mr>
                              <m:mr>
                                <m:e>
                                  <m:eqArr>
                                    <m:eqArrPr>
                                      <m:ctrlPr>
                                        <a:rPr lang="en-IN" sz="28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r>
                                        <a:rPr lang="en-IN" sz="2800" b="0" i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IN" sz="2800" b="0" i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eqArr>
                                </m:e>
                              </m:mr>
                            </m:m>
                            <m:r>
                              <a:rPr lang="en-IN" sz="2800" b="0" i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</m:oMath>
                    </m:oMathPara>
                  </a14:m>
                  <a:endParaRPr lang="en-IN" sz="2800" dirty="0">
                    <a:solidFill>
                      <a:srgbClr val="7030A0"/>
                    </a:solidFill>
                  </a:endParaRPr>
                </a:p>
              </p:txBody>
            </p:sp>
          </mc:Choice>
          <mc:Fallback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1DE038B9-D937-4301-86E6-587DF4FB614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47356" y="3365475"/>
                  <a:ext cx="1438267" cy="1765923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05C92335-0407-4F93-AAC3-D43567042A9C}"/>
                </a:ext>
              </a:extLst>
            </p:cNvPr>
            <p:cNvGrpSpPr/>
            <p:nvPr/>
          </p:nvGrpSpPr>
          <p:grpSpPr>
            <a:xfrm>
              <a:off x="7825880" y="3507025"/>
              <a:ext cx="804448" cy="1538435"/>
              <a:chOff x="3538574" y="4777171"/>
              <a:chExt cx="804448" cy="1538435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4" name="Rectangle 23">
                    <a:extLst>
                      <a:ext uri="{FF2B5EF4-FFF2-40B4-BE49-F238E27FC236}">
                        <a16:creationId xmlns:a16="http://schemas.microsoft.com/office/drawing/2014/main" id="{C787F218-57AB-4D0C-9067-6CE595849CAA}"/>
                      </a:ext>
                    </a:extLst>
                  </p:cNvPr>
                  <p:cNvSpPr/>
                  <p:nvPr/>
                </p:nvSpPr>
                <p:spPr>
                  <a:xfrm>
                    <a:off x="3561634" y="4777171"/>
                    <a:ext cx="717113" cy="4680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IN" sz="2800" b="0" i="0" smtClean="0">
                              <a:solidFill>
                                <a:srgbClr val="890E4F"/>
                              </a:solidFill>
                              <a:latin typeface="Cambria Math" panose="02040503050406030204" pitchFamily="18" charset="0"/>
                            </a:rPr>
                            <m:t>   1</m:t>
                          </m:r>
                        </m:oMath>
                      </m:oMathPara>
                    </a14:m>
                    <a:endParaRPr lang="en-IN" sz="2800" dirty="0">
                      <a:solidFill>
                        <a:srgbClr val="890E4F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24" name="Rectangle 23">
                    <a:extLst>
                      <a:ext uri="{FF2B5EF4-FFF2-40B4-BE49-F238E27FC236}">
                        <a16:creationId xmlns:a16="http://schemas.microsoft.com/office/drawing/2014/main" id="{C787F218-57AB-4D0C-9067-6CE595849CA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561634" y="4777171"/>
                    <a:ext cx="717113" cy="468000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5" name="Rectangle 24">
                    <a:extLst>
                      <a:ext uri="{FF2B5EF4-FFF2-40B4-BE49-F238E27FC236}">
                        <a16:creationId xmlns:a16="http://schemas.microsoft.com/office/drawing/2014/main" id="{844C7CC3-2C4B-4B88-8A94-40A9355D1175}"/>
                      </a:ext>
                    </a:extLst>
                  </p:cNvPr>
                  <p:cNvSpPr/>
                  <p:nvPr/>
                </p:nvSpPr>
                <p:spPr>
                  <a:xfrm>
                    <a:off x="3625909" y="5284582"/>
                    <a:ext cx="717113" cy="4680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IN" sz="2800" b="0" i="0" smtClean="0">
                              <a:solidFill>
                                <a:srgbClr val="890E4F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</m:oMath>
                      </m:oMathPara>
                    </a14:m>
                    <a:endParaRPr lang="en-IN" sz="2800" dirty="0">
                      <a:solidFill>
                        <a:srgbClr val="890E4F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25" name="Rectangle 24">
                    <a:extLst>
                      <a:ext uri="{FF2B5EF4-FFF2-40B4-BE49-F238E27FC236}">
                        <a16:creationId xmlns:a16="http://schemas.microsoft.com/office/drawing/2014/main" id="{844C7CC3-2C4B-4B88-8A94-40A9355D1175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625909" y="5284582"/>
                    <a:ext cx="717113" cy="468000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6" name="Rectangle 25">
                    <a:extLst>
                      <a:ext uri="{FF2B5EF4-FFF2-40B4-BE49-F238E27FC236}">
                        <a16:creationId xmlns:a16="http://schemas.microsoft.com/office/drawing/2014/main" id="{0D374440-EDC6-427A-AA0C-FA28FB57C0DA}"/>
                      </a:ext>
                    </a:extLst>
                  </p:cNvPr>
                  <p:cNvSpPr/>
                  <p:nvPr/>
                </p:nvSpPr>
                <p:spPr>
                  <a:xfrm>
                    <a:off x="3538574" y="5847606"/>
                    <a:ext cx="717113" cy="4680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IN" sz="2800" b="0" i="0" smtClean="0">
                              <a:solidFill>
                                <a:srgbClr val="890E4F"/>
                              </a:solidFill>
                              <a:latin typeface="Cambria Math" panose="02040503050406030204" pitchFamily="18" charset="0"/>
                            </a:rPr>
                            <m:t>    5</m:t>
                          </m:r>
                        </m:oMath>
                      </m:oMathPara>
                    </a14:m>
                    <a:endParaRPr lang="en-IN" sz="2800" dirty="0">
                      <a:solidFill>
                        <a:srgbClr val="890E4F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26" name="Rectangle 25">
                    <a:extLst>
                      <a:ext uri="{FF2B5EF4-FFF2-40B4-BE49-F238E27FC236}">
                        <a16:creationId xmlns:a16="http://schemas.microsoft.com/office/drawing/2014/main" id="{0D374440-EDC6-427A-AA0C-FA28FB57C0D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538574" y="5847606"/>
                    <a:ext cx="717113" cy="468000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7430B66-443D-4788-B1D0-81F4ED9DD0EF}"/>
              </a:ext>
            </a:extLst>
          </p:cNvPr>
          <p:cNvGrpSpPr/>
          <p:nvPr/>
        </p:nvGrpSpPr>
        <p:grpSpPr>
          <a:xfrm>
            <a:off x="6774683" y="2587397"/>
            <a:ext cx="1438267" cy="1765923"/>
            <a:chOff x="5141077" y="3457054"/>
            <a:chExt cx="1438267" cy="1765923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88B1C635-91F2-42D2-A989-A9D0D45D271A}"/>
                    </a:ext>
                  </a:extLst>
                </p:cNvPr>
                <p:cNvSpPr/>
                <p:nvPr/>
              </p:nvSpPr>
              <p:spPr>
                <a:xfrm>
                  <a:off x="5141077" y="3457054"/>
                  <a:ext cx="1438267" cy="176592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IN" sz="28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sz="2800" b="0" i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IN" sz="2800" b="0" i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30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IN" sz="2800" b="0" i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9</m:t>
                                  </m:r>
                                </m:e>
                              </m:mr>
                              <m:mr>
                                <m:e>
                                  <m:eqArr>
                                    <m:eqArrPr>
                                      <m:ctrlPr>
                                        <a:rPr lang="en-IN" sz="28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r>
                                        <a:rPr lang="en-IN" sz="2800" b="0" i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IN" sz="2800" b="0" i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eqArr>
                                </m:e>
                              </m:mr>
                            </m:m>
                            <m:r>
                              <a:rPr lang="en-IN" sz="2800" b="0" i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</m:oMath>
                    </m:oMathPara>
                  </a14:m>
                  <a:endParaRPr lang="en-IN" sz="2800" dirty="0">
                    <a:solidFill>
                      <a:srgbClr val="7030A0"/>
                    </a:solidFill>
                  </a:endParaRPr>
                </a:p>
              </p:txBody>
            </p:sp>
          </mc:Choice>
          <mc:Fallback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88B1C635-91F2-42D2-A989-A9D0D45D271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41077" y="3457054"/>
                  <a:ext cx="1438267" cy="1765923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1642D468-5B0D-4C22-9892-254E9C70E2DE}"/>
                </a:ext>
              </a:extLst>
            </p:cNvPr>
            <p:cNvGrpSpPr/>
            <p:nvPr/>
          </p:nvGrpSpPr>
          <p:grpSpPr>
            <a:xfrm>
              <a:off x="5447051" y="3569709"/>
              <a:ext cx="732584" cy="1444285"/>
              <a:chOff x="3668692" y="4815858"/>
              <a:chExt cx="732584" cy="1444285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0" name="Rectangle 29">
                    <a:extLst>
                      <a:ext uri="{FF2B5EF4-FFF2-40B4-BE49-F238E27FC236}">
                        <a16:creationId xmlns:a16="http://schemas.microsoft.com/office/drawing/2014/main" id="{A591F988-CC75-4498-B4CC-ABC83AD57FF1}"/>
                      </a:ext>
                    </a:extLst>
                  </p:cNvPr>
                  <p:cNvSpPr/>
                  <p:nvPr/>
                </p:nvSpPr>
                <p:spPr>
                  <a:xfrm>
                    <a:off x="3668692" y="4815858"/>
                    <a:ext cx="717113" cy="4680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990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oMath>
                      </m:oMathPara>
                    </a14:m>
                    <a:endParaRPr lang="en-IN" sz="2800" dirty="0">
                      <a:solidFill>
                        <a:srgbClr val="009900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30" name="Rectangle 29">
                    <a:extLst>
                      <a:ext uri="{FF2B5EF4-FFF2-40B4-BE49-F238E27FC236}">
                        <a16:creationId xmlns:a16="http://schemas.microsoft.com/office/drawing/2014/main" id="{A591F988-CC75-4498-B4CC-ABC83AD57FF1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668692" y="4815858"/>
                    <a:ext cx="717113" cy="468000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1" name="Rectangle 30">
                    <a:extLst>
                      <a:ext uri="{FF2B5EF4-FFF2-40B4-BE49-F238E27FC236}">
                        <a16:creationId xmlns:a16="http://schemas.microsoft.com/office/drawing/2014/main" id="{D865687C-9DB3-4B53-BF81-7014119E8AC9}"/>
                      </a:ext>
                    </a:extLst>
                  </p:cNvPr>
                  <p:cNvSpPr/>
                  <p:nvPr/>
                </p:nvSpPr>
                <p:spPr>
                  <a:xfrm>
                    <a:off x="3684163" y="5281077"/>
                    <a:ext cx="717113" cy="4680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oMath>
                      </m:oMathPara>
                    </a14:m>
                    <a:endParaRPr lang="en-IN" sz="2800" dirty="0">
                      <a:solidFill>
                        <a:srgbClr val="0070C0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31" name="Rectangle 30">
                    <a:extLst>
                      <a:ext uri="{FF2B5EF4-FFF2-40B4-BE49-F238E27FC236}">
                        <a16:creationId xmlns:a16="http://schemas.microsoft.com/office/drawing/2014/main" id="{D865687C-9DB3-4B53-BF81-7014119E8AC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684163" y="5281077"/>
                    <a:ext cx="717113" cy="468000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2" name="Rectangle 31">
                    <a:extLst>
                      <a:ext uri="{FF2B5EF4-FFF2-40B4-BE49-F238E27FC236}">
                        <a16:creationId xmlns:a16="http://schemas.microsoft.com/office/drawing/2014/main" id="{BD72AB20-6A84-442D-BCC1-9ECA84789FEE}"/>
                      </a:ext>
                    </a:extLst>
                  </p:cNvPr>
                  <p:cNvSpPr/>
                  <p:nvPr/>
                </p:nvSpPr>
                <p:spPr>
                  <a:xfrm>
                    <a:off x="3674514" y="5792143"/>
                    <a:ext cx="717113" cy="4680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oMath>
                      </m:oMathPara>
                    </a14:m>
                    <a:endParaRPr lang="en-IN" sz="2800" dirty="0">
                      <a:solidFill>
                        <a:schemeClr val="accent5">
                          <a:lumMod val="75000"/>
                        </a:schemeClr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32" name="Rectangle 31">
                    <a:extLst>
                      <a:ext uri="{FF2B5EF4-FFF2-40B4-BE49-F238E27FC236}">
                        <a16:creationId xmlns:a16="http://schemas.microsoft.com/office/drawing/2014/main" id="{BD72AB20-6A84-442D-BCC1-9ECA84789FE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674514" y="5792143"/>
                    <a:ext cx="717113" cy="468000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C58ED5A1-AE34-40C6-82D9-379114A95851}"/>
                  </a:ext>
                </a:extLst>
              </p:cNvPr>
              <p:cNvSpPr/>
              <p:nvPr/>
            </p:nvSpPr>
            <p:spPr>
              <a:xfrm>
                <a:off x="3569132" y="3732583"/>
                <a:ext cx="2078457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9900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  <m:r>
                        <a:rPr lang="en-IN" sz="28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      </m:t>
                      </m:r>
                      <m:r>
                        <a:rPr lang="en-IN" sz="2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      </m:t>
                      </m:r>
                      <m:r>
                        <a:rPr lang="en-IN" sz="2800" b="0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C58ED5A1-AE34-40C6-82D9-379114A958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9132" y="3732583"/>
                <a:ext cx="2078457" cy="52322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995DD10E-A9C2-4462-ADDF-65C207A8B8DE}"/>
                  </a:ext>
                </a:extLst>
              </p:cNvPr>
              <p:cNvSpPr/>
              <p:nvPr/>
            </p:nvSpPr>
            <p:spPr>
              <a:xfrm>
                <a:off x="3347114" y="3241852"/>
                <a:ext cx="2336967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IN" sz="2800" b="0" i="1" smtClean="0">
                          <a:solidFill>
                            <a:srgbClr val="0099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IN" sz="2800" b="0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     </m:t>
                      </m:r>
                      <m:r>
                        <a:rPr lang="en-IN" sz="2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  <m:r>
                        <a:rPr lang="en-IN" sz="2800" b="0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 −3</m:t>
                      </m:r>
                    </m:oMath>
                  </m:oMathPara>
                </a14:m>
                <a:endParaRPr lang="en-IN" sz="2800" dirty="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995DD10E-A9C2-4462-ADDF-65C207A8B8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7114" y="3241852"/>
                <a:ext cx="2336967" cy="52322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FD4211EF-8F10-4810-B519-2309E14696E7}"/>
                  </a:ext>
                </a:extLst>
              </p:cNvPr>
              <p:cNvSpPr/>
              <p:nvPr/>
            </p:nvSpPr>
            <p:spPr>
              <a:xfrm>
                <a:off x="3659296" y="2757688"/>
                <a:ext cx="191834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99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IN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IN" sz="2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−2</m:t>
                      </m:r>
                      <m:r>
                        <a:rPr lang="en-IN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     </m:t>
                      </m:r>
                      <m:r>
                        <a:rPr lang="en-IN" sz="2800" b="0" i="0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IN" sz="2800" dirty="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FD4211EF-8F10-4810-B519-2309E14696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9296" y="2757688"/>
                <a:ext cx="1918346" cy="52322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Rectangle 48">
            <a:extLst>
              <a:ext uri="{FF2B5EF4-FFF2-40B4-BE49-F238E27FC236}">
                <a16:creationId xmlns:a16="http://schemas.microsoft.com/office/drawing/2014/main" id="{B1F241D7-EF01-40B9-86C2-1FC05D96D6C6}"/>
              </a:ext>
            </a:extLst>
          </p:cNvPr>
          <p:cNvSpPr/>
          <p:nvPr/>
        </p:nvSpPr>
        <p:spPr>
          <a:xfrm>
            <a:off x="2117875" y="4327122"/>
            <a:ext cx="4646384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IN" sz="2800" dirty="0">
                <a:solidFill>
                  <a:srgbClr val="002060"/>
                </a:solidFill>
              </a:rPr>
              <a:t>Consider the Augmented matrix</a:t>
            </a:r>
            <a:endParaRPr lang="en-IN" sz="2800" b="1" dirty="0">
              <a:solidFill>
                <a:srgbClr val="002060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7E70F7D-20E0-4D59-AC71-04018F499761}"/>
              </a:ext>
            </a:extLst>
          </p:cNvPr>
          <p:cNvGrpSpPr/>
          <p:nvPr/>
        </p:nvGrpSpPr>
        <p:grpSpPr>
          <a:xfrm>
            <a:off x="2027654" y="5357172"/>
            <a:ext cx="1944546" cy="471208"/>
            <a:chOff x="2027654" y="5357172"/>
            <a:chExt cx="1944546" cy="471208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0" name="Rectangle 49">
                  <a:extLst>
                    <a:ext uri="{FF2B5EF4-FFF2-40B4-BE49-F238E27FC236}">
                      <a16:creationId xmlns:a16="http://schemas.microsoft.com/office/drawing/2014/main" id="{117DCA8D-0548-42B9-A1EA-C66F8819A42F}"/>
                    </a:ext>
                  </a:extLst>
                </p:cNvPr>
                <p:cNvSpPr/>
                <p:nvPr/>
              </p:nvSpPr>
              <p:spPr>
                <a:xfrm>
                  <a:off x="2027654" y="5357172"/>
                  <a:ext cx="1459235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d>
                              <m:dPr>
                                <m:begChr m:val=""/>
                                <m:endChr m:val="|"/>
                                <m:ctrlPr>
                                  <a:rPr lang="en-IN" sz="28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A</m:t>
                                </m:r>
                                <m:r>
                                  <a:rPr lang="en-IN" sz="2800" b="0" i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d>
                            <m: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B</m:t>
                            </m:r>
                            <m: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>
            <p:sp>
              <p:nvSpPr>
                <p:cNvPr id="50" name="Rectangle 49">
                  <a:extLst>
                    <a:ext uri="{FF2B5EF4-FFF2-40B4-BE49-F238E27FC236}">
                      <a16:creationId xmlns:a16="http://schemas.microsoft.com/office/drawing/2014/main" id="{117DCA8D-0548-42B9-A1EA-C66F8819A42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27654" y="5357172"/>
                  <a:ext cx="1459235" cy="468000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1" name="Rectangle 50">
                  <a:extLst>
                    <a:ext uri="{FF2B5EF4-FFF2-40B4-BE49-F238E27FC236}">
                      <a16:creationId xmlns:a16="http://schemas.microsoft.com/office/drawing/2014/main" id="{77A1E623-4C07-4125-A588-7F047647E764}"/>
                    </a:ext>
                  </a:extLst>
                </p:cNvPr>
                <p:cNvSpPr/>
                <p:nvPr/>
              </p:nvSpPr>
              <p:spPr>
                <a:xfrm>
                  <a:off x="3255087" y="5360380"/>
                  <a:ext cx="717113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>
            <p:sp>
              <p:nvSpPr>
                <p:cNvPr id="51" name="Rectangle 50">
                  <a:extLst>
                    <a:ext uri="{FF2B5EF4-FFF2-40B4-BE49-F238E27FC236}">
                      <a16:creationId xmlns:a16="http://schemas.microsoft.com/office/drawing/2014/main" id="{77A1E623-4C07-4125-A588-7F047647E76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55087" y="5360380"/>
                  <a:ext cx="717113" cy="468000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FBE76F48-6569-4DEF-A6E4-2FF16FBA8861}"/>
                  </a:ext>
                </a:extLst>
              </p:cNvPr>
              <p:cNvSpPr/>
              <p:nvPr/>
            </p:nvSpPr>
            <p:spPr>
              <a:xfrm>
                <a:off x="3725556" y="4434543"/>
                <a:ext cx="3884367" cy="239208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IN" sz="28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IN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/>
                            <m:e/>
                            <m:e/>
                          </m:mr>
                          <m:mr>
                            <m:e/>
                            <m:e/>
                            <m:e/>
                          </m:mr>
                          <m:mr>
                            <m:e>
                              <m:r>
                                <a:rPr lang="en-IN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/>
                            <m:e>
                              <m:eqArr>
                                <m:eqArrPr>
                                  <m:ctrlPr>
                                    <a:rPr lang="en-IN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/>
                                <m:e/>
                              </m:eqArr>
                            </m:e>
                          </m:mr>
                        </m:m>
                        <m:r>
                          <a:rPr lang="en-IN" sz="28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                </m:t>
                        </m:r>
                      </m:e>
                    </m:d>
                  </m:oMath>
                </a14:m>
                <a:r>
                  <a:rPr lang="en-IN" sz="2800" dirty="0">
                    <a:solidFill>
                      <a:schemeClr val="tx1">
                        <a:lumMod val="90000"/>
                        <a:lumOff val="10000"/>
                      </a:schemeClr>
                    </a:solidFill>
                  </a:rPr>
                  <a:t> </a:t>
                </a:r>
              </a:p>
            </p:txBody>
          </p:sp>
        </mc:Choice>
        <mc:Fallback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FBE76F48-6569-4DEF-A6E4-2FF16FBA88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5556" y="4434543"/>
                <a:ext cx="3884367" cy="2392083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C1DE3CDB-5269-4A5D-BE88-EE11D4F8AA1F}"/>
              </a:ext>
            </a:extLst>
          </p:cNvPr>
          <p:cNvCxnSpPr/>
          <p:nvPr/>
        </p:nvCxnSpPr>
        <p:spPr>
          <a:xfrm>
            <a:off x="6382489" y="4950938"/>
            <a:ext cx="0" cy="145608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57">
            <a:extLst>
              <a:ext uri="{FF2B5EF4-FFF2-40B4-BE49-F238E27FC236}">
                <a16:creationId xmlns:a16="http://schemas.microsoft.com/office/drawing/2014/main" id="{2B808A7A-E19A-43C1-A6CE-26B696000614}"/>
              </a:ext>
            </a:extLst>
          </p:cNvPr>
          <p:cNvGrpSpPr/>
          <p:nvPr/>
        </p:nvGrpSpPr>
        <p:grpSpPr>
          <a:xfrm>
            <a:off x="9670073" y="2755598"/>
            <a:ext cx="730365" cy="1547749"/>
            <a:chOff x="3668692" y="4828737"/>
            <a:chExt cx="730365" cy="1547749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9" name="Rectangle 58">
                  <a:extLst>
                    <a:ext uri="{FF2B5EF4-FFF2-40B4-BE49-F238E27FC236}">
                      <a16:creationId xmlns:a16="http://schemas.microsoft.com/office/drawing/2014/main" id="{EA24B104-75B4-4D0A-A0B0-258710075E8A}"/>
                    </a:ext>
                  </a:extLst>
                </p:cNvPr>
                <p:cNvSpPr/>
                <p:nvPr/>
              </p:nvSpPr>
              <p:spPr>
                <a:xfrm>
                  <a:off x="3681944" y="4828737"/>
                  <a:ext cx="717113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smtClean="0">
                            <a:solidFill>
                              <a:srgbClr val="890E4F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IN" sz="2800" dirty="0">
                    <a:solidFill>
                      <a:srgbClr val="890E4F"/>
                    </a:solidFill>
                  </a:endParaRPr>
                </a:p>
              </p:txBody>
            </p:sp>
          </mc:Choice>
          <mc:Fallback>
            <p:sp>
              <p:nvSpPr>
                <p:cNvPr id="59" name="Rectangle 58">
                  <a:extLst>
                    <a:ext uri="{FF2B5EF4-FFF2-40B4-BE49-F238E27FC236}">
                      <a16:creationId xmlns:a16="http://schemas.microsoft.com/office/drawing/2014/main" id="{EA24B104-75B4-4D0A-A0B0-258710075E8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81944" y="4828737"/>
                  <a:ext cx="717113" cy="468000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0" name="Rectangle 59">
                  <a:extLst>
                    <a:ext uri="{FF2B5EF4-FFF2-40B4-BE49-F238E27FC236}">
                      <a16:creationId xmlns:a16="http://schemas.microsoft.com/office/drawing/2014/main" id="{BE01CFD1-FC34-481B-9C97-07830AA04960}"/>
                    </a:ext>
                  </a:extLst>
                </p:cNvPr>
                <p:cNvSpPr/>
                <p:nvPr/>
              </p:nvSpPr>
              <p:spPr>
                <a:xfrm>
                  <a:off x="3668692" y="5380190"/>
                  <a:ext cx="717113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smtClean="0">
                            <a:solidFill>
                              <a:srgbClr val="890E4F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</m:oMath>
                    </m:oMathPara>
                  </a14:m>
                  <a:endParaRPr lang="en-IN" sz="2800" dirty="0">
                    <a:solidFill>
                      <a:srgbClr val="890E4F"/>
                    </a:solidFill>
                  </a:endParaRPr>
                </a:p>
              </p:txBody>
            </p:sp>
          </mc:Choice>
          <mc:Fallback>
            <p:sp>
              <p:nvSpPr>
                <p:cNvPr id="60" name="Rectangle 59">
                  <a:extLst>
                    <a:ext uri="{FF2B5EF4-FFF2-40B4-BE49-F238E27FC236}">
                      <a16:creationId xmlns:a16="http://schemas.microsoft.com/office/drawing/2014/main" id="{BE01CFD1-FC34-481B-9C97-07830AA0496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68692" y="5380190"/>
                  <a:ext cx="717113" cy="468000"/>
                </a:xfrm>
                <a:prstGeom prst="rect">
                  <a:avLst/>
                </a:prstGeom>
                <a:blipFill>
                  <a:blip r:embed="rId2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1" name="Rectangle 60">
                  <a:extLst>
                    <a:ext uri="{FF2B5EF4-FFF2-40B4-BE49-F238E27FC236}">
                      <a16:creationId xmlns:a16="http://schemas.microsoft.com/office/drawing/2014/main" id="{B4757A95-B36C-4350-B79D-B739783D1DFE}"/>
                    </a:ext>
                  </a:extLst>
                </p:cNvPr>
                <p:cNvSpPr/>
                <p:nvPr/>
              </p:nvSpPr>
              <p:spPr>
                <a:xfrm>
                  <a:off x="3674514" y="5908486"/>
                  <a:ext cx="717113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smtClean="0">
                            <a:solidFill>
                              <a:srgbClr val="890E4F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oMath>
                    </m:oMathPara>
                  </a14:m>
                  <a:endParaRPr lang="en-IN" sz="2800" dirty="0">
                    <a:solidFill>
                      <a:srgbClr val="890E4F"/>
                    </a:solidFill>
                  </a:endParaRPr>
                </a:p>
              </p:txBody>
            </p:sp>
          </mc:Choice>
          <mc:Fallback>
            <p:sp>
              <p:nvSpPr>
                <p:cNvPr id="61" name="Rectangle 60">
                  <a:extLst>
                    <a:ext uri="{FF2B5EF4-FFF2-40B4-BE49-F238E27FC236}">
                      <a16:creationId xmlns:a16="http://schemas.microsoft.com/office/drawing/2014/main" id="{B4757A95-B36C-4350-B79D-B739783D1DF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74514" y="5908486"/>
                  <a:ext cx="717113" cy="468000"/>
                </a:xfrm>
                <a:prstGeom prst="rect">
                  <a:avLst/>
                </a:prstGeom>
                <a:blipFill>
                  <a:blip r:embed="rId26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2" name="Right Arrow 3">
            <a:extLst>
              <a:ext uri="{FF2B5EF4-FFF2-40B4-BE49-F238E27FC236}">
                <a16:creationId xmlns:a16="http://schemas.microsoft.com/office/drawing/2014/main" id="{B71E91BC-1D6F-4F75-8A1A-76D2F536EFCC}"/>
              </a:ext>
            </a:extLst>
          </p:cNvPr>
          <p:cNvSpPr/>
          <p:nvPr/>
        </p:nvSpPr>
        <p:spPr>
          <a:xfrm flipV="1">
            <a:off x="1402927" y="4363947"/>
            <a:ext cx="576777" cy="394349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endParaRPr lang="en-IN" sz="2800">
              <a:solidFill>
                <a:schemeClr val="bg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58776B9-5F6D-41B8-BE62-BED6FA1A05E6}"/>
              </a:ext>
            </a:extLst>
          </p:cNvPr>
          <p:cNvGrpSpPr/>
          <p:nvPr/>
        </p:nvGrpSpPr>
        <p:grpSpPr>
          <a:xfrm>
            <a:off x="3381309" y="2775458"/>
            <a:ext cx="2336967" cy="1589506"/>
            <a:chOff x="3951574" y="4872966"/>
            <a:chExt cx="2336967" cy="1589506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6" name="Rectangle 45">
                  <a:extLst>
                    <a:ext uri="{FF2B5EF4-FFF2-40B4-BE49-F238E27FC236}">
                      <a16:creationId xmlns:a16="http://schemas.microsoft.com/office/drawing/2014/main" id="{DCA0464F-D308-4552-8F48-3E26BE752290}"/>
                    </a:ext>
                  </a:extLst>
                </p:cNvPr>
                <p:cNvSpPr/>
                <p:nvPr/>
              </p:nvSpPr>
              <p:spPr>
                <a:xfrm>
                  <a:off x="4196183" y="5939252"/>
                  <a:ext cx="2078457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rgbClr val="009900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  <m:r>
                          <a:rPr lang="en-IN" sz="2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      </m:t>
                        </m:r>
                        <m:r>
                          <a:rPr lang="en-IN" sz="2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       </m:t>
                        </m:r>
                        <m:r>
                          <a:rPr lang="en-IN" sz="28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oMath>
                    </m:oMathPara>
                  </a14:m>
                  <a:endParaRPr lang="en-IN" sz="2800" dirty="0"/>
                </a:p>
              </p:txBody>
            </p:sp>
          </mc:Choice>
          <mc:Fallback>
            <p:sp>
              <p:nvSpPr>
                <p:cNvPr id="46" name="Rectangle 45">
                  <a:extLst>
                    <a:ext uri="{FF2B5EF4-FFF2-40B4-BE49-F238E27FC236}">
                      <a16:creationId xmlns:a16="http://schemas.microsoft.com/office/drawing/2014/main" id="{DCA0464F-D308-4552-8F48-3E26BE75229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96183" y="5939252"/>
                  <a:ext cx="2078457" cy="523220"/>
                </a:xfrm>
                <a:prstGeom prst="rect">
                  <a:avLst/>
                </a:prstGeom>
                <a:blipFill>
                  <a:blip r:embed="rId2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7" name="Rectangle 46">
                  <a:extLst>
                    <a:ext uri="{FF2B5EF4-FFF2-40B4-BE49-F238E27FC236}">
                      <a16:creationId xmlns:a16="http://schemas.microsoft.com/office/drawing/2014/main" id="{31DE3219-45FE-41AD-8F61-25AF8E101128}"/>
                    </a:ext>
                  </a:extLst>
                </p:cNvPr>
                <p:cNvSpPr/>
                <p:nvPr/>
              </p:nvSpPr>
              <p:spPr>
                <a:xfrm>
                  <a:off x="3951574" y="5412581"/>
                  <a:ext cx="2336967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  </m:t>
                        </m:r>
                        <m:r>
                          <a:rPr lang="en-IN" sz="2800" b="0" i="1" smtClean="0">
                            <a:solidFill>
                              <a:srgbClr val="0099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IN" sz="28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     </m:t>
                        </m:r>
                        <m:r>
                          <a:rPr lang="en-IN" sz="2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  <m:r>
                          <a:rPr lang="en-IN" sz="28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  −3</m:t>
                        </m:r>
                      </m:oMath>
                    </m:oMathPara>
                  </a14:m>
                  <a:endParaRPr lang="en-IN" sz="2800" dirty="0">
                    <a:solidFill>
                      <a:schemeClr val="accent5">
                        <a:lumMod val="75000"/>
                      </a:schemeClr>
                    </a:solidFill>
                  </a:endParaRPr>
                </a:p>
              </p:txBody>
            </p:sp>
          </mc:Choice>
          <mc:Fallback>
            <p:sp>
              <p:nvSpPr>
                <p:cNvPr id="47" name="Rectangle 46">
                  <a:extLst>
                    <a:ext uri="{FF2B5EF4-FFF2-40B4-BE49-F238E27FC236}">
                      <a16:creationId xmlns:a16="http://schemas.microsoft.com/office/drawing/2014/main" id="{31DE3219-45FE-41AD-8F61-25AF8E10112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51574" y="5412581"/>
                  <a:ext cx="2336967" cy="523220"/>
                </a:xfrm>
                <a:prstGeom prst="rect">
                  <a:avLst/>
                </a:prstGeom>
                <a:blipFill>
                  <a:blip r:embed="rId2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8" name="Rectangle 47">
                  <a:extLst>
                    <a:ext uri="{FF2B5EF4-FFF2-40B4-BE49-F238E27FC236}">
                      <a16:creationId xmlns:a16="http://schemas.microsoft.com/office/drawing/2014/main" id="{2ACD6928-2E84-4746-BAFD-D52A2A0FAA19}"/>
                    </a:ext>
                  </a:extLst>
                </p:cNvPr>
                <p:cNvSpPr/>
                <p:nvPr/>
              </p:nvSpPr>
              <p:spPr>
                <a:xfrm>
                  <a:off x="4249735" y="4872966"/>
                  <a:ext cx="1996893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rgbClr val="0099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IN" sz="2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IN" sz="2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  <m:r>
                          <a:rPr lang="en-IN" sz="2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        </m:t>
                        </m:r>
                        <m:r>
                          <a:rPr lang="en-IN" sz="2800" b="0" i="0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oMath>
                    </m:oMathPara>
                  </a14:m>
                  <a:endParaRPr lang="en-IN" sz="28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>
            <p:sp>
              <p:nvSpPr>
                <p:cNvPr id="48" name="Rectangle 47">
                  <a:extLst>
                    <a:ext uri="{FF2B5EF4-FFF2-40B4-BE49-F238E27FC236}">
                      <a16:creationId xmlns:a16="http://schemas.microsoft.com/office/drawing/2014/main" id="{2ACD6928-2E84-4746-BAFD-D52A2A0FAA1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49735" y="4872966"/>
                  <a:ext cx="1996893" cy="523220"/>
                </a:xfrm>
                <a:prstGeom prst="rect">
                  <a:avLst/>
                </a:prstGeom>
                <a:blipFill>
                  <a:blip r:embed="rId2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54" name="Cloud Callout 30">
                <a:extLst>
                  <a:ext uri="{FF2B5EF4-FFF2-40B4-BE49-F238E27FC236}">
                    <a16:creationId xmlns:a16="http://schemas.microsoft.com/office/drawing/2014/main" id="{21041BE9-AF30-415B-8EFD-5518A2205928}"/>
                  </a:ext>
                </a:extLst>
              </p:cNvPr>
              <p:cNvSpPr/>
              <p:nvPr/>
            </p:nvSpPr>
            <p:spPr>
              <a:xfrm>
                <a:off x="8080392" y="4312196"/>
                <a:ext cx="3886320" cy="2225964"/>
              </a:xfrm>
              <a:prstGeom prst="cloudCallout">
                <a:avLst>
                  <a:gd name="adj1" fmla="val -68730"/>
                  <a:gd name="adj2" fmla="val -19640"/>
                </a:avLst>
              </a:prstGeom>
              <a:gradFill>
                <a:gsLst>
                  <a:gs pos="10000">
                    <a:srgbClr val="0E47A1"/>
                  </a:gs>
                  <a:gs pos="100000">
                    <a:srgbClr val="03A9F5"/>
                  </a:gs>
                </a:gsLst>
                <a:lin ang="10800000" scaled="1"/>
              </a:gradFill>
              <a:ln>
                <a:noFill/>
              </a:ln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</a:pPr>
                <a:r>
                  <a:rPr lang="en-IN" sz="2800" dirty="0">
                    <a:solidFill>
                      <a:schemeClr val="bg1"/>
                    </a:solidFill>
                  </a:rPr>
                  <a:t>Convert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IN" sz="28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begChr m:val=""/>
                            <m:endChr m:val="|"/>
                            <m:ctrlPr>
                              <a:rPr lang="en-IN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IN" sz="280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  <m:r>
                              <a:rPr lang="en-IN" sz="280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  <m:r>
                          <a:rPr lang="en-IN" sz="28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IN" sz="28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B</m:t>
                        </m:r>
                        <m:r>
                          <a:rPr lang="en-IN" sz="28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IN" sz="2800" dirty="0">
                    <a:solidFill>
                      <a:schemeClr val="bg1"/>
                    </a:solidFill>
                  </a:rPr>
                  <a:t> into Reduced Row Echelon Form by yourself </a:t>
                </a:r>
              </a:p>
            </p:txBody>
          </p:sp>
        </mc:Choice>
        <mc:Fallback>
          <p:sp>
            <p:nvSpPr>
              <p:cNvPr id="54" name="Cloud Callout 30">
                <a:extLst>
                  <a:ext uri="{FF2B5EF4-FFF2-40B4-BE49-F238E27FC236}">
                    <a16:creationId xmlns:a16="http://schemas.microsoft.com/office/drawing/2014/main" id="{21041BE9-AF30-415B-8EFD-5518A22059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0392" y="4312196"/>
                <a:ext cx="3886320" cy="2225964"/>
              </a:xfrm>
              <a:prstGeom prst="cloudCallout">
                <a:avLst>
                  <a:gd name="adj1" fmla="val -68730"/>
                  <a:gd name="adj2" fmla="val -19640"/>
                </a:avLst>
              </a:prstGeom>
              <a:blipFill>
                <a:blip r:embed="rId3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Arrow: Notched Right 11">
            <a:extLst>
              <a:ext uri="{FF2B5EF4-FFF2-40B4-BE49-F238E27FC236}">
                <a16:creationId xmlns:a16="http://schemas.microsoft.com/office/drawing/2014/main" id="{90A96A6B-FEA7-4A03-8DB7-81D3BED6E99E}"/>
              </a:ext>
            </a:extLst>
          </p:cNvPr>
          <p:cNvSpPr/>
          <p:nvPr/>
        </p:nvSpPr>
        <p:spPr>
          <a:xfrm>
            <a:off x="1991077" y="153297"/>
            <a:ext cx="688617" cy="404605"/>
          </a:xfrm>
          <a:prstGeom prst="notched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</a:pPr>
            <a:endParaRPr lang="en-IN" sz="28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8204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1.85185E-6 L 0.0431 0.30648 " pathEditMode="relative" rAng="0" ptsTypes="AA">
                                      <p:cBhvr>
                                        <p:cTn id="8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48" y="153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2000"/>
                            </p:stCondLst>
                            <p:childTnLst>
                              <p:par>
                                <p:cTn id="9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2500"/>
                            </p:stCondLst>
                            <p:childTnLst>
                              <p:par>
                                <p:cTn id="9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2500"/>
                            </p:stCondLst>
                            <p:childTnLst>
                              <p:par>
                                <p:cTn id="97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0.00185 L -0.26354 0.3088 " pathEditMode="relative" rAng="0" ptsTypes="AA">
                                      <p:cBhvr>
                                        <p:cTn id="98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177" y="1553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4" grpId="0"/>
      <p:bldP spid="18" grpId="0"/>
      <p:bldP spid="19" grpId="0"/>
      <p:bldP spid="20" grpId="0"/>
      <p:bldP spid="33" grpId="0"/>
      <p:bldP spid="34" grpId="0"/>
      <p:bldP spid="35" grpId="0"/>
      <p:bldP spid="49" grpId="0"/>
      <p:bldP spid="52" grpId="0"/>
      <p:bldP spid="62" grpId="0" animBg="1"/>
      <p:bldP spid="54" grpId="0" animBg="1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7B27015-DF4E-4BA0-9DB2-3EC156B84C2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Method:3</a:t>
                </a:r>
                <a:r>
                  <a:rPr lang="en-IN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IN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  <m:r>
                      <a:rPr lang="en-IN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dirty="0"/>
                  <a:t>Example:2(</a:t>
                </a:r>
                <a:r>
                  <a:rPr lang="en-IN" dirty="0">
                    <a:solidFill>
                      <a:srgbClr val="1D578F"/>
                    </a:solidFill>
                  </a:rPr>
                  <a:t>Continue</a:t>
                </a:r>
                <a:r>
                  <a:rPr lang="en-IN" dirty="0"/>
                  <a:t>) </a:t>
                </a:r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7B27015-DF4E-4BA0-9DB2-3EC156B84C2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6A5A40A3-4E59-4720-81AE-A045026F21D0}"/>
              </a:ext>
            </a:extLst>
          </p:cNvPr>
          <p:cNvGrpSpPr/>
          <p:nvPr/>
        </p:nvGrpSpPr>
        <p:grpSpPr>
          <a:xfrm>
            <a:off x="3207574" y="1192878"/>
            <a:ext cx="4161241" cy="2425892"/>
            <a:chOff x="3787130" y="2838087"/>
            <a:chExt cx="4161241" cy="2425892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9FC4679F-C6D9-479C-8353-9F1163D34180}"/>
                    </a:ext>
                  </a:extLst>
                </p:cNvPr>
                <p:cNvSpPr/>
                <p:nvPr/>
              </p:nvSpPr>
              <p:spPr>
                <a:xfrm>
                  <a:off x="4064004" y="2838087"/>
                  <a:ext cx="3884367" cy="239208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IN" sz="28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IN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IN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IN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/>
                                  <m:e/>
                                  <m:e/>
                                </m:mr>
                                <m:mr>
                                  <m:e/>
                                  <m:e/>
                                  <m:e/>
                                </m:mr>
                                <m:mr>
                                  <m:e>
                                    <m:r>
                                      <a:rPr lang="en-IN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e>
                                  <m:e/>
                                  <m:e>
                                    <m:eqArr>
                                      <m:eqArrPr>
                                        <m:ctrlPr>
                                          <a:rPr lang="en-IN" sz="28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/>
                                      <m:e/>
                                    </m:eqArr>
                                  </m:e>
                                </m:mr>
                              </m:m>
                              <m:r>
                                <a:rPr lang="en-IN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            </m:t>
                              </m:r>
                            </m:e>
                            <m:e>
                              <m:r>
                                <a:rPr lang="en-IN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/>
                            <m:e>
                              <m:r>
                                <a:rPr lang="en-IN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</m:e>
                          </m:eqArr>
                        </m:e>
                      </m:d>
                    </m:oMath>
                  </a14:m>
                  <a:r>
                    <a:rPr lang="en-IN" sz="2800" dirty="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</a:rPr>
                    <a:t> </a:t>
                  </a:r>
                </a:p>
              </p:txBody>
            </p:sp>
          </mc:Choice>
          <mc:Fallback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9FC4679F-C6D9-479C-8353-9F1163D3418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64004" y="2838087"/>
                  <a:ext cx="3884367" cy="2392083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BF9A3102-6FB2-4E51-BBD2-8A336CB6C7A3}"/>
                    </a:ext>
                  </a:extLst>
                </p:cNvPr>
                <p:cNvSpPr/>
                <p:nvPr/>
              </p:nvSpPr>
              <p:spPr>
                <a:xfrm>
                  <a:off x="3787130" y="3900880"/>
                  <a:ext cx="856661" cy="71120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3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~</m:t>
                        </m:r>
                      </m:oMath>
                    </m:oMathPara>
                  </a14:m>
                  <a:endParaRPr lang="en-IN" sz="36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BF9A3102-6FB2-4E51-BBD2-8A336CB6C7A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87130" y="3900880"/>
                  <a:ext cx="856661" cy="711201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C9CCE36B-D90B-4615-9B6B-93905519DBAB}"/>
                    </a:ext>
                  </a:extLst>
                </p:cNvPr>
                <p:cNvSpPr/>
                <p:nvPr/>
              </p:nvSpPr>
              <p:spPr>
                <a:xfrm>
                  <a:off x="6763480" y="4751550"/>
                  <a:ext cx="717113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smtClean="0">
                            <a:solidFill>
                              <a:srgbClr val="890E4F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</m:oMath>
                    </m:oMathPara>
                  </a14:m>
                  <a:endParaRPr lang="en-IN" sz="2800" dirty="0">
                    <a:solidFill>
                      <a:srgbClr val="890E4F"/>
                    </a:solidFill>
                  </a:endParaRPr>
                </a:p>
              </p:txBody>
            </p:sp>
          </mc:Choice>
          <mc:Fallback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C9CCE36B-D90B-4615-9B6B-93905519DBA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63480" y="4751550"/>
                  <a:ext cx="717113" cy="46800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5B9C2143-2E8B-4E14-8E3F-BF2E2C4CC91C}"/>
                    </a:ext>
                  </a:extLst>
                </p:cNvPr>
                <p:cNvSpPr/>
                <p:nvPr/>
              </p:nvSpPr>
              <p:spPr>
                <a:xfrm>
                  <a:off x="4564178" y="4740759"/>
                  <a:ext cx="1962397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rgbClr val="0099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IN" sz="2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      </m:t>
                        </m:r>
                        <m:r>
                          <a:rPr lang="en-IN" sz="2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IN" sz="2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        </m:t>
                        </m:r>
                        <m:r>
                          <a:rPr lang="en-IN" sz="2800" b="0" i="0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IN" sz="28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5B9C2143-2E8B-4E14-8E3F-BF2E2C4CC91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64178" y="4740759"/>
                  <a:ext cx="1962397" cy="52322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2640170F-3049-4275-B2B8-0228E4F6030C}"/>
                    </a:ext>
                  </a:extLst>
                </p:cNvPr>
                <p:cNvSpPr/>
                <p:nvPr/>
              </p:nvSpPr>
              <p:spPr>
                <a:xfrm>
                  <a:off x="6826538" y="2874379"/>
                  <a:ext cx="817142" cy="88823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IN" sz="2800" b="0" i="1" smtClean="0">
                                <a:solidFill>
                                  <a:srgbClr val="890E4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IN" sz="2800" b="0" i="1" smtClean="0">
                                <a:solidFill>
                                  <a:srgbClr val="890E4F"/>
                                </a:solidFill>
                                <a:latin typeface="Cambria Math" panose="02040503050406030204" pitchFamily="18" charset="0"/>
                              </a:rPr>
                              <m:t>7</m:t>
                            </m:r>
                          </m:num>
                          <m:den>
                            <m:r>
                              <a:rPr lang="en-IN" sz="2800" b="0" i="1" smtClean="0">
                                <a:solidFill>
                                  <a:srgbClr val="890E4F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den>
                        </m:f>
                      </m:oMath>
                    </m:oMathPara>
                  </a14:m>
                  <a:endParaRPr lang="en-IN" sz="2800" dirty="0">
                    <a:solidFill>
                      <a:srgbClr val="890E4F"/>
                    </a:solidFill>
                  </a:endParaRPr>
                </a:p>
              </p:txBody>
            </p:sp>
          </mc:Choice>
          <mc:Fallback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2640170F-3049-4275-B2B8-0228E4F6030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26538" y="2874379"/>
                  <a:ext cx="817142" cy="888236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3F2C1C8D-3135-46C3-8F28-E542C8EEEFAD}"/>
                    </a:ext>
                  </a:extLst>
                </p:cNvPr>
                <p:cNvSpPr/>
                <p:nvPr/>
              </p:nvSpPr>
              <p:spPr>
                <a:xfrm>
                  <a:off x="4507970" y="3116940"/>
                  <a:ext cx="2078457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rgbClr val="0099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IN" sz="2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      </m:t>
                        </m:r>
                        <m:r>
                          <a:rPr lang="en-IN" sz="2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       </m:t>
                        </m:r>
                        <m:r>
                          <a:rPr lang="en-IN" sz="28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en-IN" sz="2800" dirty="0"/>
                </a:p>
              </p:txBody>
            </p:sp>
          </mc:Choice>
          <mc:Fallback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3F2C1C8D-3135-46C3-8F28-E542C8EEEFA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07970" y="3116940"/>
                  <a:ext cx="2078457" cy="52322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3F618508-D7ED-4E7D-B68B-561BA4F7163A}"/>
                </a:ext>
              </a:extLst>
            </p:cNvPr>
            <p:cNvCxnSpPr>
              <a:cxnSpLocks/>
            </p:cNvCxnSpPr>
            <p:nvPr/>
          </p:nvCxnSpPr>
          <p:spPr>
            <a:xfrm>
              <a:off x="6714807" y="2900883"/>
              <a:ext cx="0" cy="230400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30123549-2D6C-43DB-A872-D077A8C7E179}"/>
                  </a:ext>
                </a:extLst>
              </p:cNvPr>
              <p:cNvSpPr/>
              <p:nvPr/>
            </p:nvSpPr>
            <p:spPr>
              <a:xfrm>
                <a:off x="3641994" y="2142970"/>
                <a:ext cx="2426968" cy="8989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IN" sz="2800" b="0" i="1" smtClean="0">
                          <a:solidFill>
                            <a:srgbClr val="0099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IN" sz="2800" b="0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     </m:t>
                      </m:r>
                      <m:r>
                        <a:rPr lang="en-IN" sz="2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IN" sz="2800" b="0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  −</m:t>
                      </m:r>
                      <m:f>
                        <m:fPr>
                          <m:ctrlPr>
                            <a:rPr lang="en-IN" sz="28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IN" sz="28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IN" sz="2800" dirty="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30123549-2D6C-43DB-A872-D077A8C7E1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1994" y="2142970"/>
                <a:ext cx="2426968" cy="89896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1CA3BF35-C5E6-4258-9A45-8557DDD1BDE1}"/>
                  </a:ext>
                </a:extLst>
              </p:cNvPr>
              <p:cNvSpPr/>
              <p:nvPr/>
            </p:nvSpPr>
            <p:spPr>
              <a:xfrm>
                <a:off x="6135251" y="2160202"/>
                <a:ext cx="717113" cy="102770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890E4F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IN" sz="2800" b="0" i="1" smtClean="0">
                              <a:solidFill>
                                <a:srgbClr val="890E4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0" smtClean="0">
                              <a:solidFill>
                                <a:srgbClr val="890E4F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IN" sz="2800" b="0" i="0" smtClean="0">
                              <a:solidFill>
                                <a:srgbClr val="890E4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IN" sz="2800" dirty="0">
                  <a:solidFill>
                    <a:srgbClr val="890E4F"/>
                  </a:solidFill>
                </a:endParaRPr>
              </a:p>
            </p:txBody>
          </p:sp>
        </mc:Choice>
        <mc:Fallback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1CA3BF35-C5E6-4258-9A45-8557DDD1BD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5251" y="2160202"/>
                <a:ext cx="717113" cy="102770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3">
            <a:extLst>
              <a:ext uri="{FF2B5EF4-FFF2-40B4-BE49-F238E27FC236}">
                <a16:creationId xmlns:a16="http://schemas.microsoft.com/office/drawing/2014/main" id="{A5FB8D4F-9E52-4D1E-8596-8C27EA4709DA}"/>
              </a:ext>
            </a:extLst>
          </p:cNvPr>
          <p:cNvSpPr/>
          <p:nvPr/>
        </p:nvSpPr>
        <p:spPr>
          <a:xfrm rot="10800000" flipV="1">
            <a:off x="3063185" y="3654960"/>
            <a:ext cx="5343462" cy="211133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sz="2800" dirty="0">
              <a:solidFill>
                <a:srgbClr val="002060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309127E-A53E-4EFA-82B2-FACF7C3CD0CD}"/>
              </a:ext>
            </a:extLst>
          </p:cNvPr>
          <p:cNvSpPr/>
          <p:nvPr/>
        </p:nvSpPr>
        <p:spPr>
          <a:xfrm>
            <a:off x="3128461" y="3696616"/>
            <a:ext cx="954781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IN" sz="2800" dirty="0">
                <a:solidFill>
                  <a:srgbClr val="002060"/>
                </a:solidFill>
              </a:rPr>
              <a:t>Here, </a:t>
            </a:r>
            <a:endParaRPr lang="en-IN" sz="2800" b="1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8A84C0A2-5426-4F9B-B836-F56FAD14D4B9}"/>
                  </a:ext>
                </a:extLst>
              </p:cNvPr>
              <p:cNvSpPr/>
              <p:nvPr/>
            </p:nvSpPr>
            <p:spPr>
              <a:xfrm>
                <a:off x="3745082" y="3691322"/>
                <a:ext cx="1609764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ρ</m:t>
                      </m:r>
                      <m:d>
                        <m:d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</m:t>
                          </m:r>
                        </m:e>
                      </m:d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8A84C0A2-5426-4F9B-B836-F56FAD14D4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5082" y="3691322"/>
                <a:ext cx="1609764" cy="46800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57FC41A4-BEAD-4FAC-9C2E-8DF3AB717663}"/>
                  </a:ext>
                </a:extLst>
              </p:cNvPr>
              <p:cNvSpPr/>
              <p:nvPr/>
            </p:nvSpPr>
            <p:spPr>
              <a:xfrm>
                <a:off x="5418841" y="3696616"/>
                <a:ext cx="360967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&amp;</m:t>
                      </m:r>
                    </m:oMath>
                  </m:oMathPara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57FC41A4-BEAD-4FAC-9C2E-8DF3AB7176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8841" y="3696616"/>
                <a:ext cx="360967" cy="46800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D6AD1585-5D6E-4AA2-906D-A6DD264990CE}"/>
                  </a:ext>
                </a:extLst>
              </p:cNvPr>
              <p:cNvSpPr/>
              <p:nvPr/>
            </p:nvSpPr>
            <p:spPr>
              <a:xfrm>
                <a:off x="5645944" y="3670805"/>
                <a:ext cx="2461950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ρ</m:t>
                      </m:r>
                      <m:d>
                        <m:d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en-IN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A</m:t>
                                  </m:r>
                                  <m:r>
                                    <a:rPr lang="en-IN" sz="280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  <m: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  <m: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e>
                      </m:d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D6AD1585-5D6E-4AA2-906D-A6DD264990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5944" y="3670805"/>
                <a:ext cx="2461950" cy="46800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E6F4D8D3-5776-4C85-969D-9E50552000BC}"/>
                  </a:ext>
                </a:extLst>
              </p:cNvPr>
              <p:cNvSpPr/>
              <p:nvPr/>
            </p:nvSpPr>
            <p:spPr>
              <a:xfrm>
                <a:off x="3881404" y="4216651"/>
                <a:ext cx="3435840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14:m>
                  <m:oMath xmlns:m="http://schemas.openxmlformats.org/officeDocument/2006/math">
                    <m:r>
                      <a:rPr lang="en-IN" sz="2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∴</m:t>
                    </m:r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ρ</m:t>
                    </m:r>
                    <m:d>
                      <m:dPr>
                        <m:ctrlPr>
                          <a:rPr lang="en-IN" sz="28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A</m:t>
                        </m:r>
                      </m:e>
                    </m:d>
                    <m:r>
                      <a:rPr lang="en-IN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ρ</m:t>
                    </m:r>
                    <m:d>
                      <m:dPr>
                        <m:ctrlPr>
                          <a:rPr lang="en-I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IN" sz="2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sz="28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d>
                              <m:dPr>
                                <m:begChr m:val=""/>
                                <m:endChr m:val="|"/>
                                <m:ctrlPr>
                                  <a:rPr lang="en-IN" sz="28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IN" sz="280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A</m:t>
                                </m:r>
                                <m:r>
                                  <a:rPr lang="en-IN" sz="280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d>
                            <m:r>
                              <a:rPr lang="en-IN" sz="28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IN" sz="28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B</m:t>
                            </m:r>
                            <m:r>
                              <a:rPr lang="en-IN" sz="28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</m:e>
                    </m:d>
                  </m:oMath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E6F4D8D3-5776-4C85-969D-9E50552000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1404" y="4216651"/>
                <a:ext cx="3435840" cy="46800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ectangle 19">
            <a:extLst>
              <a:ext uri="{FF2B5EF4-FFF2-40B4-BE49-F238E27FC236}">
                <a16:creationId xmlns:a16="http://schemas.microsoft.com/office/drawing/2014/main" id="{320A0D1F-535F-4A2D-A8FA-258D0A08D3F1}"/>
              </a:ext>
            </a:extLst>
          </p:cNvPr>
          <p:cNvSpPr/>
          <p:nvPr/>
        </p:nvSpPr>
        <p:spPr>
          <a:xfrm>
            <a:off x="3116167" y="4773500"/>
            <a:ext cx="5069128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IN" sz="2800" dirty="0">
                <a:solidFill>
                  <a:srgbClr val="002060"/>
                </a:solidFill>
              </a:rPr>
              <a:t>Thus, the given system has </a:t>
            </a:r>
            <a:r>
              <a:rPr lang="en-IN" sz="2800" b="1" dirty="0">
                <a:solidFill>
                  <a:srgbClr val="002060"/>
                </a:solidFill>
              </a:rPr>
              <a:t>no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7D3F2F2-4707-435D-B8E6-1157BC68E6B9}"/>
              </a:ext>
            </a:extLst>
          </p:cNvPr>
          <p:cNvSpPr/>
          <p:nvPr/>
        </p:nvSpPr>
        <p:spPr>
          <a:xfrm>
            <a:off x="3131655" y="5171699"/>
            <a:ext cx="1457009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IN" sz="2800" dirty="0">
                <a:solidFill>
                  <a:srgbClr val="002060"/>
                </a:solidFill>
              </a:rPr>
              <a:t>solution. 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C5CA55C-94FA-4C68-B5D7-2C7CCF87B71F}"/>
              </a:ext>
            </a:extLst>
          </p:cNvPr>
          <p:cNvSpPr/>
          <p:nvPr/>
        </p:nvSpPr>
        <p:spPr>
          <a:xfrm>
            <a:off x="3528554" y="3731928"/>
            <a:ext cx="4708584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IN" sz="2800" dirty="0">
                <a:solidFill>
                  <a:srgbClr val="002060"/>
                </a:solidFill>
              </a:rPr>
              <a:t>Applying the Back Substitution,</a:t>
            </a:r>
            <a:endParaRPr lang="en-IN" sz="2800" b="1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6E8999DA-2CA7-4502-98C0-C04C656BE4BC}"/>
                  </a:ext>
                </a:extLst>
              </p:cNvPr>
              <p:cNvSpPr/>
              <p:nvPr/>
            </p:nvSpPr>
            <p:spPr>
              <a:xfrm>
                <a:off x="3565063" y="4283765"/>
                <a:ext cx="1344618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99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6E8999DA-2CA7-4502-98C0-C04C656BE4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5063" y="4283765"/>
                <a:ext cx="1344618" cy="46800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184561BB-57F0-460D-BF3D-2D653B1C3D23}"/>
                  </a:ext>
                </a:extLst>
              </p:cNvPr>
              <p:cNvSpPr/>
              <p:nvPr/>
            </p:nvSpPr>
            <p:spPr>
              <a:xfrm>
                <a:off x="4891339" y="4291066"/>
                <a:ext cx="905572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184561BB-57F0-460D-BF3D-2D653B1C3D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1339" y="4291066"/>
                <a:ext cx="905572" cy="46800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1F640D1C-3465-456A-9414-A49ECD67ADB4}"/>
                  </a:ext>
                </a:extLst>
              </p:cNvPr>
              <p:cNvSpPr/>
              <p:nvPr/>
            </p:nvSpPr>
            <p:spPr>
              <a:xfrm>
                <a:off x="5839531" y="4298367"/>
                <a:ext cx="1344618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1F640D1C-3465-456A-9414-A49ECD67AD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9531" y="4298367"/>
                <a:ext cx="1344618" cy="46800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527D5D98-125C-4A95-8C43-5BA1CB27A702}"/>
                  </a:ext>
                </a:extLst>
              </p:cNvPr>
              <p:cNvSpPr/>
              <p:nvPr/>
            </p:nvSpPr>
            <p:spPr>
              <a:xfrm>
                <a:off x="6594087" y="4300374"/>
                <a:ext cx="1344618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=−2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527D5D98-125C-4A95-8C43-5BA1CB27A7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4087" y="4300374"/>
                <a:ext cx="1344618" cy="46800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8ED0170-F7B0-4CB6-BDF9-81F875360609}"/>
                  </a:ext>
                </a:extLst>
              </p:cNvPr>
              <p:cNvSpPr txBox="1"/>
              <p:nvPr/>
            </p:nvSpPr>
            <p:spPr>
              <a:xfrm>
                <a:off x="5651147" y="4281608"/>
                <a:ext cx="57677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8ED0170-F7B0-4CB6-BDF9-81F8753606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1147" y="4281608"/>
                <a:ext cx="576776" cy="52322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ight Arrow 3">
            <a:extLst>
              <a:ext uri="{FF2B5EF4-FFF2-40B4-BE49-F238E27FC236}">
                <a16:creationId xmlns:a16="http://schemas.microsoft.com/office/drawing/2014/main" id="{4641EE78-793D-4AA3-9553-C1ABB71F0910}"/>
              </a:ext>
            </a:extLst>
          </p:cNvPr>
          <p:cNvSpPr/>
          <p:nvPr/>
        </p:nvSpPr>
        <p:spPr>
          <a:xfrm flipV="1">
            <a:off x="3172870" y="4346043"/>
            <a:ext cx="576777" cy="394349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endParaRPr lang="en-IN" sz="280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7C6602F-4A88-4FFB-875B-07A9E4C1C08E}"/>
                  </a:ext>
                </a:extLst>
              </p:cNvPr>
              <p:cNvSpPr txBox="1"/>
              <p:nvPr/>
            </p:nvSpPr>
            <p:spPr>
              <a:xfrm>
                <a:off x="7747963" y="3674385"/>
                <a:ext cx="679181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7C6602F-4A88-4FFB-875B-07A9E4C1C0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7963" y="3674385"/>
                <a:ext cx="679181" cy="52322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FBD0402-6363-4C94-ACAD-0340789B5D99}"/>
                  </a:ext>
                </a:extLst>
              </p:cNvPr>
              <p:cNvSpPr txBox="1"/>
              <p:nvPr/>
            </p:nvSpPr>
            <p:spPr>
              <a:xfrm>
                <a:off x="4920143" y="3694787"/>
                <a:ext cx="679181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FBD0402-6363-4C94-ACAD-0340789B5D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0143" y="3694787"/>
                <a:ext cx="679181" cy="52322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64ED055-D3BA-4111-A575-88488D62B6C8}"/>
                  </a:ext>
                </a:extLst>
              </p:cNvPr>
              <p:cNvSpPr txBox="1"/>
              <p:nvPr/>
            </p:nvSpPr>
            <p:spPr>
              <a:xfrm>
                <a:off x="4510511" y="4283765"/>
                <a:ext cx="57677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64ED055-D3BA-4111-A575-88488D62B6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0511" y="4283765"/>
                <a:ext cx="576776" cy="52322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64F9F3D9-C91A-4371-A23A-A7C31710728C}"/>
                  </a:ext>
                </a:extLst>
              </p:cNvPr>
              <p:cNvSpPr/>
              <p:nvPr/>
            </p:nvSpPr>
            <p:spPr>
              <a:xfrm>
                <a:off x="3966319" y="746944"/>
                <a:ext cx="484303" cy="49292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64F9F3D9-C91A-4371-A23A-A7C3171072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6319" y="746944"/>
                <a:ext cx="484303" cy="492922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12C77BA1-7223-416E-96F7-995A76022A67}"/>
                  </a:ext>
                </a:extLst>
              </p:cNvPr>
              <p:cNvSpPr/>
              <p:nvPr/>
            </p:nvSpPr>
            <p:spPr>
              <a:xfrm>
                <a:off x="4677991" y="743334"/>
                <a:ext cx="484303" cy="52321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12C77BA1-7223-416E-96F7-995A76022A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7991" y="743334"/>
                <a:ext cx="484303" cy="523219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E7B98575-3A42-42B6-B299-2914C59DACFC}"/>
                  </a:ext>
                </a:extLst>
              </p:cNvPr>
              <p:cNvSpPr/>
              <p:nvPr/>
            </p:nvSpPr>
            <p:spPr>
              <a:xfrm>
                <a:off x="5492764" y="743333"/>
                <a:ext cx="484303" cy="52321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E7B98575-3A42-42B6-B299-2914C59DACF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2764" y="743333"/>
                <a:ext cx="484303" cy="523219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5562D437-8466-4662-A8F0-DFF907226AD3}"/>
              </a:ext>
            </a:extLst>
          </p:cNvPr>
          <p:cNvSpPr/>
          <p:nvPr/>
        </p:nvSpPr>
        <p:spPr>
          <a:xfrm>
            <a:off x="4064236" y="3179783"/>
            <a:ext cx="2733830" cy="370332"/>
          </a:xfrm>
          <a:prstGeom prst="round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D8D52B53-2ACC-4B99-BCEE-4C649BC395E5}"/>
                  </a:ext>
                </a:extLst>
              </p:cNvPr>
              <p:cNvSpPr txBox="1"/>
              <p:nvPr/>
            </p:nvSpPr>
            <p:spPr>
              <a:xfrm>
                <a:off x="3386645" y="4826056"/>
                <a:ext cx="66932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D8D52B53-2ACC-4B99-BCEE-4C649BC395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6645" y="4826056"/>
                <a:ext cx="669323" cy="523220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C7DDD8E3-96CA-40E6-B924-9510E77D8624}"/>
                  </a:ext>
                </a:extLst>
              </p:cNvPr>
              <p:cNvSpPr/>
              <p:nvPr/>
            </p:nvSpPr>
            <p:spPr>
              <a:xfrm>
                <a:off x="3908012" y="4836796"/>
                <a:ext cx="1381801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0=−2,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C7DDD8E3-96CA-40E6-B924-9510E77D86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8012" y="4836796"/>
                <a:ext cx="1381801" cy="468000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Rectangle 51">
            <a:extLst>
              <a:ext uri="{FF2B5EF4-FFF2-40B4-BE49-F238E27FC236}">
                <a16:creationId xmlns:a16="http://schemas.microsoft.com/office/drawing/2014/main" id="{B551D124-7FA7-4215-97B6-0D450EA63BE7}"/>
              </a:ext>
            </a:extLst>
          </p:cNvPr>
          <p:cNvSpPr/>
          <p:nvPr/>
        </p:nvSpPr>
        <p:spPr>
          <a:xfrm>
            <a:off x="5134939" y="4842969"/>
            <a:ext cx="3418599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IN" sz="2800" b="0" i="0" dirty="0">
                <a:solidFill>
                  <a:srgbClr val="002060"/>
                </a:solidFill>
                <a:latin typeface="+mj-lt"/>
              </a:rPr>
              <a:t>which is not possible.</a:t>
            </a:r>
            <a:endParaRPr lang="en-IN" sz="2800" dirty="0">
              <a:solidFill>
                <a:srgbClr val="002060"/>
              </a:solidFill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4FD4037D-8A06-4F6E-B325-3149737DFFF1}"/>
              </a:ext>
            </a:extLst>
          </p:cNvPr>
          <p:cNvSpPr/>
          <p:nvPr/>
        </p:nvSpPr>
        <p:spPr>
          <a:xfrm>
            <a:off x="3372290" y="5354091"/>
            <a:ext cx="5069128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IN" sz="2800" dirty="0">
                <a:solidFill>
                  <a:srgbClr val="002060"/>
                </a:solidFill>
              </a:rPr>
              <a:t>Thus, the given system has </a:t>
            </a:r>
            <a:r>
              <a:rPr lang="en-IN" sz="2800" b="1" dirty="0">
                <a:solidFill>
                  <a:srgbClr val="002060"/>
                </a:solidFill>
              </a:rPr>
              <a:t>no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22E6DD0-7A12-42C7-A11E-C441D8E59611}"/>
              </a:ext>
            </a:extLst>
          </p:cNvPr>
          <p:cNvSpPr/>
          <p:nvPr/>
        </p:nvSpPr>
        <p:spPr>
          <a:xfrm>
            <a:off x="3400305" y="5833405"/>
            <a:ext cx="1457009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IN" sz="2800" dirty="0">
                <a:solidFill>
                  <a:srgbClr val="002060"/>
                </a:solidFill>
              </a:rPr>
              <a:t>solution. 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39CBD39-3D12-4E05-9878-4A00FAFC3D52}"/>
              </a:ext>
            </a:extLst>
          </p:cNvPr>
          <p:cNvSpPr/>
          <p:nvPr/>
        </p:nvSpPr>
        <p:spPr>
          <a:xfrm>
            <a:off x="7895119" y="85675"/>
            <a:ext cx="1915308" cy="539851"/>
          </a:xfrm>
          <a:prstGeom prst="round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b="1" dirty="0">
                <a:solidFill>
                  <a:schemeClr val="bg1"/>
                </a:solidFill>
              </a:rPr>
              <a:t>No Solution</a:t>
            </a:r>
          </a:p>
        </p:txBody>
      </p:sp>
    </p:spTree>
    <p:extLst>
      <p:ext uri="{BB962C8B-B14F-4D97-AF65-F5344CB8AC3E}">
        <p14:creationId xmlns:p14="http://schemas.microsoft.com/office/powerpoint/2010/main" val="2671413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3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8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1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15" grpId="0"/>
      <p:bldP spid="15" grpId="1"/>
      <p:bldP spid="16" grpId="0"/>
      <p:bldP spid="16" grpId="1"/>
      <p:bldP spid="17" grpId="0"/>
      <p:bldP spid="17" grpId="1"/>
      <p:bldP spid="18" grpId="0"/>
      <p:bldP spid="18" grpId="1"/>
      <p:bldP spid="19" grpId="0"/>
      <p:bldP spid="19" grpId="1"/>
      <p:bldP spid="20" grpId="0"/>
      <p:bldP spid="20" grpId="1"/>
      <p:bldP spid="21" grpId="0"/>
      <p:bldP spid="21" grpId="1"/>
      <p:bldP spid="22" grpId="0"/>
      <p:bldP spid="23" grpId="0"/>
      <p:bldP spid="24" grpId="0"/>
      <p:bldP spid="25" grpId="0"/>
      <p:bldP spid="26" grpId="0"/>
      <p:bldP spid="27" grpId="0"/>
      <p:bldP spid="28" grpId="0" animBg="1"/>
      <p:bldP spid="37" grpId="0"/>
      <p:bldP spid="37" grpId="1"/>
      <p:bldP spid="38" grpId="0"/>
      <p:bldP spid="38" grpId="1"/>
      <p:bldP spid="39" grpId="0"/>
      <p:bldP spid="40" grpId="0"/>
      <p:bldP spid="41" grpId="0"/>
      <p:bldP spid="42" grpId="0"/>
      <p:bldP spid="49" grpId="0" animBg="1"/>
      <p:bldP spid="49" grpId="1" animBg="1"/>
      <p:bldP spid="50" grpId="0"/>
      <p:bldP spid="51" grpId="0"/>
      <p:bldP spid="52" grpId="0"/>
      <p:bldP spid="53" grpId="0"/>
      <p:bldP spid="54" grpId="0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CE1241C0-3DDD-4FAE-A786-DA94E79ED9AC}"/>
              </a:ext>
            </a:extLst>
          </p:cNvPr>
          <p:cNvGrpSpPr/>
          <p:nvPr/>
        </p:nvGrpSpPr>
        <p:grpSpPr>
          <a:xfrm>
            <a:off x="843636" y="3070122"/>
            <a:ext cx="5782126" cy="3003209"/>
            <a:chOff x="184055" y="3094005"/>
            <a:chExt cx="5782126" cy="3003209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78A34E8A-E9BB-42BD-85C9-D1D1C59A5124}"/>
                    </a:ext>
                  </a:extLst>
                </p:cNvPr>
                <p:cNvSpPr/>
                <p:nvPr/>
              </p:nvSpPr>
              <p:spPr>
                <a:xfrm>
                  <a:off x="480165" y="3094005"/>
                  <a:ext cx="5486016" cy="3003209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IN" sz="28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5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/>
                              <m:e/>
                              <m:e/>
                              <m:e/>
                              <m:e/>
                            </m:mr>
                            <m:mr>
                              <m:e/>
                              <m:e/>
                              <m:e/>
                              <m:e/>
                              <m:e/>
                            </m:mr>
                            <m:mr>
                              <m:e/>
                              <m:e/>
                              <m:e/>
                              <m:e/>
                              <m:e/>
                            </m:mr>
                            <m:mr>
                              <m:e/>
                              <m:e/>
                              <m:e/>
                              <m:e/>
                              <m:e/>
                            </m:mr>
                            <m:mr>
                              <m:e/>
                              <m:e/>
                              <m:e/>
                              <m:e/>
                              <m:e/>
                            </m:mr>
                            <m:mr>
                              <m:e/>
                              <m:e/>
                              <m:e/>
                              <m:e/>
                              <m:e/>
                            </m:mr>
                          </m:m>
                          <m:r>
                            <a:rPr lang="en-IN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a14:m>
                  <a:r>
                    <a:rPr lang="en-IN" sz="2800" dirty="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</a:rPr>
                    <a:t> </a:t>
                  </a:r>
                </a:p>
              </p:txBody>
            </p:sp>
          </mc:Choice>
          <mc:Fallback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78A34E8A-E9BB-42BD-85C9-D1D1C59A512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0165" y="3094005"/>
                  <a:ext cx="5486016" cy="3003209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75D4FDB8-EF0C-480B-9CF7-4453C9350C0F}"/>
                    </a:ext>
                  </a:extLst>
                </p:cNvPr>
                <p:cNvSpPr/>
                <p:nvPr/>
              </p:nvSpPr>
              <p:spPr>
                <a:xfrm>
                  <a:off x="184055" y="4303980"/>
                  <a:ext cx="965836" cy="71120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𝐀</m:t>
                        </m:r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en-IN" sz="28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75D4FDB8-EF0C-480B-9CF7-4453C9350C0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4055" y="4303980"/>
                  <a:ext cx="965836" cy="711201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40BEE93-38BF-4145-8E30-54B93E737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Method:3         Gauss-Jordan Method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E5A59A6-61D3-4B1D-9344-0517921E50DE}"/>
              </a:ext>
            </a:extLst>
          </p:cNvPr>
          <p:cNvSpPr/>
          <p:nvPr/>
        </p:nvSpPr>
        <p:spPr>
          <a:xfrm>
            <a:off x="67045" y="835437"/>
            <a:ext cx="1706820" cy="539851"/>
          </a:xfrm>
          <a:prstGeom prst="round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dirty="0">
                <a:solidFill>
                  <a:schemeClr val="bg1"/>
                </a:solidFill>
              </a:rPr>
              <a:t>Example:3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5110184-F78F-47D2-97B0-83722DCC1AAB}"/>
              </a:ext>
            </a:extLst>
          </p:cNvPr>
          <p:cNvSpPr/>
          <p:nvPr/>
        </p:nvSpPr>
        <p:spPr>
          <a:xfrm>
            <a:off x="67046" y="2412988"/>
            <a:ext cx="1706820" cy="539851"/>
          </a:xfrm>
          <a:prstGeom prst="round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dirty="0">
                <a:solidFill>
                  <a:schemeClr val="bg1"/>
                </a:solidFill>
              </a:rPr>
              <a:t>Solution: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FF56FE0-733F-46DA-A99F-8D7FAEFDF0CD}"/>
              </a:ext>
            </a:extLst>
          </p:cNvPr>
          <p:cNvSpPr/>
          <p:nvPr/>
        </p:nvSpPr>
        <p:spPr>
          <a:xfrm>
            <a:off x="1809222" y="871363"/>
            <a:ext cx="6141408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IN" sz="2800" dirty="0">
                <a:solidFill>
                  <a:srgbClr val="002060"/>
                </a:solidFill>
              </a:rPr>
              <a:t>Solve by using Gauss-Jordan Method: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90EAD75A-3B26-45DB-9BEE-1D29F822BAA7}"/>
                  </a:ext>
                </a:extLst>
              </p:cNvPr>
              <p:cNvSpPr/>
              <p:nvPr/>
            </p:nvSpPr>
            <p:spPr>
              <a:xfrm>
                <a:off x="1495043" y="1299696"/>
                <a:ext cx="4527975" cy="53985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+2</m:t>
                      </m:r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=0,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90EAD75A-3B26-45DB-9BEE-1D29F822BA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5043" y="1299696"/>
                <a:ext cx="4527975" cy="53985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5DE8FD22-4921-493C-BBC4-1C3A94B68A10}"/>
                  </a:ext>
                </a:extLst>
              </p:cNvPr>
              <p:cNvSpPr/>
              <p:nvPr/>
            </p:nvSpPr>
            <p:spPr>
              <a:xfrm>
                <a:off x="5323922" y="1251915"/>
                <a:ext cx="5779326" cy="53985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+2</m:t>
                      </m:r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−3</m:t>
                      </m:r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=0,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5DE8FD22-4921-493C-BBC4-1C3A94B68A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3922" y="1251915"/>
                <a:ext cx="5779326" cy="53985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BA5DC714-E90A-4A6B-A064-F5FEEC333B0B}"/>
                  </a:ext>
                </a:extLst>
              </p:cNvPr>
              <p:cNvSpPr/>
              <p:nvPr/>
            </p:nvSpPr>
            <p:spPr>
              <a:xfrm>
                <a:off x="1428542" y="1764498"/>
                <a:ext cx="4527975" cy="53985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−2</m:t>
                      </m:r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=0,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BA5DC714-E90A-4A6B-A064-F5FEEC333B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8542" y="1764498"/>
                <a:ext cx="4527975" cy="53985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B5EFC2D8-B6D1-417B-8D11-83AB74FD1BF3}"/>
                  </a:ext>
                </a:extLst>
              </p:cNvPr>
              <p:cNvSpPr/>
              <p:nvPr/>
            </p:nvSpPr>
            <p:spPr>
              <a:xfrm>
                <a:off x="5265836" y="1764499"/>
                <a:ext cx="4004418" cy="53985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B5EFC2D8-B6D1-417B-8D11-83AB74FD1B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5836" y="1764499"/>
                <a:ext cx="4004418" cy="53985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821BE698-9FF1-46D5-A89B-3627937ADE33}"/>
                  </a:ext>
                </a:extLst>
              </p:cNvPr>
              <p:cNvSpPr/>
              <p:nvPr/>
            </p:nvSpPr>
            <p:spPr>
              <a:xfrm>
                <a:off x="1890240" y="2429581"/>
                <a:ext cx="9417167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IN" sz="2800" dirty="0">
                    <a:solidFill>
                      <a:srgbClr val="002060"/>
                    </a:solidFill>
                  </a:rPr>
                  <a:t>The matrix representation of the above system is </a:t>
                </a:r>
                <a14:m>
                  <m:oMath xmlns:m="http://schemas.openxmlformats.org/officeDocument/2006/math">
                    <m:r>
                      <a:rPr lang="en-IN" sz="28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𝐀𝐗</m:t>
                    </m:r>
                    <m:r>
                      <a:rPr lang="en-IN" sz="28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sz="28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𝐁</m:t>
                    </m:r>
                    <m:r>
                      <a:rPr lang="en-IN" sz="28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IN" sz="2800" b="0" i="0" dirty="0">
                    <a:solidFill>
                      <a:srgbClr val="002060"/>
                    </a:solidFill>
                    <a:latin typeface="+mj-lt"/>
                  </a:rPr>
                  <a:t>where</a:t>
                </a:r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821BE698-9FF1-46D5-A89B-3627937ADE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0240" y="2429581"/>
                <a:ext cx="9417167" cy="468000"/>
              </a:xfrm>
              <a:prstGeom prst="rect">
                <a:avLst/>
              </a:prstGeom>
              <a:blipFill>
                <a:blip r:embed="rId8"/>
                <a:stretch>
                  <a:fillRect l="-1294" t="-14474" b="-4868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B84ED339-0548-43C7-8C96-760C98358242}"/>
                  </a:ext>
                </a:extLst>
              </p:cNvPr>
              <p:cNvSpPr/>
              <p:nvPr/>
            </p:nvSpPr>
            <p:spPr>
              <a:xfrm>
                <a:off x="6192837" y="4290027"/>
                <a:ext cx="965836" cy="71120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𝐗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sz="28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B84ED339-0548-43C7-8C96-760C983582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2837" y="4290027"/>
                <a:ext cx="965836" cy="71120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FD9CE46C-D2AC-4CDD-9EAE-DB6086501CF2}"/>
                  </a:ext>
                </a:extLst>
              </p:cNvPr>
              <p:cNvSpPr/>
              <p:nvPr/>
            </p:nvSpPr>
            <p:spPr>
              <a:xfrm>
                <a:off x="8787336" y="4280341"/>
                <a:ext cx="965836" cy="71120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𝐁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sz="28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FD9CE46C-D2AC-4CDD-9EAE-DB6086501C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7336" y="4280341"/>
                <a:ext cx="965836" cy="71120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ectangle 19">
            <a:extLst>
              <a:ext uri="{FF2B5EF4-FFF2-40B4-BE49-F238E27FC236}">
                <a16:creationId xmlns:a16="http://schemas.microsoft.com/office/drawing/2014/main" id="{2EB8A1C2-6106-4113-B6D0-7F892E118034}"/>
              </a:ext>
            </a:extLst>
          </p:cNvPr>
          <p:cNvSpPr/>
          <p:nvPr/>
        </p:nvSpPr>
        <p:spPr>
          <a:xfrm>
            <a:off x="7871880" y="4279797"/>
            <a:ext cx="965836" cy="7112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 b="0" i="0" dirty="0">
                <a:solidFill>
                  <a:srgbClr val="002060"/>
                </a:solidFill>
                <a:latin typeface="+mj-lt"/>
                <a:ea typeface="Cambria Math" panose="02040503050406030204" pitchFamily="18" charset="0"/>
              </a:rPr>
              <a:t>and</a:t>
            </a:r>
            <a:endParaRPr lang="en-IN" sz="28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F24695E-C89F-43FE-BD23-A11188C7DFC8}"/>
                  </a:ext>
                </a:extLst>
              </p:cNvPr>
              <p:cNvSpPr/>
              <p:nvPr/>
            </p:nvSpPr>
            <p:spPr>
              <a:xfrm>
                <a:off x="14597299" y="1824543"/>
                <a:ext cx="965835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890E4F"/>
                          </a:solidFill>
                          <a:latin typeface="Cambria Math" panose="02040503050406030204" pitchFamily="18" charset="0"/>
                        </a:rPr>
                        <m:t>   −2</m:t>
                      </m:r>
                    </m:oMath>
                  </m:oMathPara>
                </a14:m>
                <a:endParaRPr lang="en-IN" sz="2800" dirty="0">
                  <a:solidFill>
                    <a:srgbClr val="890E4F"/>
                  </a:solidFill>
                </a:endParaRPr>
              </a:p>
            </p:txBody>
          </p:sp>
        </mc:Choice>
        <mc:Fallback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F24695E-C89F-43FE-BD23-A11188C7DF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97299" y="1824543"/>
                <a:ext cx="965835" cy="46800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52ADB11B-1865-4299-BE83-5B6D6A0E46C8}"/>
                  </a:ext>
                </a:extLst>
              </p:cNvPr>
              <p:cNvSpPr/>
              <p:nvPr/>
            </p:nvSpPr>
            <p:spPr>
              <a:xfrm>
                <a:off x="15031003" y="2926102"/>
                <a:ext cx="965835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890E4F"/>
                          </a:solidFill>
                          <a:latin typeface="Cambria Math" panose="02040503050406030204" pitchFamily="18" charset="0"/>
                        </a:rPr>
                        <m:t>    −7</m:t>
                      </m:r>
                    </m:oMath>
                  </m:oMathPara>
                </a14:m>
                <a:endParaRPr lang="en-IN" sz="2800" dirty="0">
                  <a:solidFill>
                    <a:srgbClr val="890E4F"/>
                  </a:solidFill>
                </a:endParaRPr>
              </a:p>
            </p:txBody>
          </p:sp>
        </mc:Choice>
        <mc:Fallback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52ADB11B-1865-4299-BE83-5B6D6A0E46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31003" y="2926102"/>
                <a:ext cx="965835" cy="46800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D7C92E67-2491-4680-B9D8-C5E82CBFDF7D}"/>
                  </a:ext>
                </a:extLst>
              </p:cNvPr>
              <p:cNvSpPr/>
              <p:nvPr/>
            </p:nvSpPr>
            <p:spPr>
              <a:xfrm>
                <a:off x="1890434" y="3461962"/>
                <a:ext cx="3988120" cy="53985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     2  −1      0     1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D7C92E67-2491-4680-B9D8-C5E82CBFDF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0434" y="3461962"/>
                <a:ext cx="3988120" cy="539851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4" name="Group 43">
            <a:extLst>
              <a:ext uri="{FF2B5EF4-FFF2-40B4-BE49-F238E27FC236}">
                <a16:creationId xmlns:a16="http://schemas.microsoft.com/office/drawing/2014/main" id="{6BAC3C3A-51B6-4189-A58E-BBABFF6A08A8}"/>
              </a:ext>
            </a:extLst>
          </p:cNvPr>
          <p:cNvGrpSpPr/>
          <p:nvPr/>
        </p:nvGrpSpPr>
        <p:grpSpPr>
          <a:xfrm>
            <a:off x="6775318" y="2961258"/>
            <a:ext cx="1438267" cy="3003209"/>
            <a:chOff x="6341099" y="2805688"/>
            <a:chExt cx="1438267" cy="3003209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E74D48DA-67C0-4F8A-849D-ED96AB4A71D5}"/>
                    </a:ext>
                  </a:extLst>
                </p:cNvPr>
                <p:cNvSpPr/>
                <p:nvPr/>
              </p:nvSpPr>
              <p:spPr>
                <a:xfrm>
                  <a:off x="6341099" y="2805688"/>
                  <a:ext cx="1438267" cy="3003209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IN" sz="28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IN" sz="2800" b="0" i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IN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IN" sz="2800" b="0" i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IN" sz="2800" b="0" i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9</m:t>
                                      </m:r>
                                    </m:e>
                                  </m:m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IN" sz="28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/>
                                        <m:e/>
                                        <m:e/>
                                        <m:e/>
                                        <m:e/>
                                      </m:eqArr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en-IN" sz="2800" b="0" i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en-IN" sz="2800" dirty="0">
                    <a:solidFill>
                      <a:srgbClr val="7030A0"/>
                    </a:solidFill>
                  </a:endParaRPr>
                </a:p>
              </p:txBody>
            </p:sp>
          </mc:Choice>
          <mc:Fallback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E74D48DA-67C0-4F8A-849D-ED96AB4A71D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41099" y="2805688"/>
                  <a:ext cx="1438267" cy="3003209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54C2F07F-3536-4C2B-93AF-69CE514EAE9C}"/>
                    </a:ext>
                  </a:extLst>
                </p:cNvPr>
                <p:cNvSpPr/>
                <p:nvPr/>
              </p:nvSpPr>
              <p:spPr>
                <a:xfrm>
                  <a:off x="6688027" y="2957003"/>
                  <a:ext cx="717113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IN" sz="2800" dirty="0">
                    <a:solidFill>
                      <a:srgbClr val="009900"/>
                    </a:solidFill>
                  </a:endParaRPr>
                </a:p>
              </p:txBody>
            </p:sp>
          </mc:Choice>
          <mc:Fallback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54C2F07F-3536-4C2B-93AF-69CE514EAE9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8027" y="2957003"/>
                  <a:ext cx="717113" cy="468000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BE9102DE-5625-4FFD-A1AA-2F4C0C9E33C1}"/>
                    </a:ext>
                  </a:extLst>
                </p:cNvPr>
                <p:cNvSpPr/>
                <p:nvPr/>
              </p:nvSpPr>
              <p:spPr>
                <a:xfrm>
                  <a:off x="6679155" y="3460108"/>
                  <a:ext cx="717113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IN" sz="28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BE9102DE-5625-4FFD-A1AA-2F4C0C9E33C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79155" y="3460108"/>
                  <a:ext cx="717113" cy="468000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F5101BBC-0EDF-4769-A0DC-66460A4D8AEC}"/>
                    </a:ext>
                  </a:extLst>
                </p:cNvPr>
                <p:cNvSpPr/>
                <p:nvPr/>
              </p:nvSpPr>
              <p:spPr>
                <a:xfrm>
                  <a:off x="6679155" y="3984039"/>
                  <a:ext cx="717113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IN" sz="2800" dirty="0">
                    <a:solidFill>
                      <a:schemeClr val="accent5">
                        <a:lumMod val="75000"/>
                      </a:schemeClr>
                    </a:solidFill>
                  </a:endParaRPr>
                </a:p>
              </p:txBody>
            </p:sp>
          </mc:Choice>
          <mc:Fallback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F5101BBC-0EDF-4769-A0DC-66460A4D8AE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79155" y="3984039"/>
                  <a:ext cx="717113" cy="468000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5E67BD9D-BA51-4AAB-975B-A39047ABEB1F}"/>
                    </a:ext>
                  </a:extLst>
                </p:cNvPr>
                <p:cNvSpPr/>
                <p:nvPr/>
              </p:nvSpPr>
              <p:spPr>
                <a:xfrm>
                  <a:off x="6660686" y="4544460"/>
                  <a:ext cx="717113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IN" sz="2800" dirty="0">
                    <a:solidFill>
                      <a:schemeClr val="accent5">
                        <a:lumMod val="75000"/>
                      </a:schemeClr>
                    </a:solidFill>
                  </a:endParaRPr>
                </a:p>
              </p:txBody>
            </p:sp>
          </mc:Choice>
          <mc:Fallback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5E67BD9D-BA51-4AAB-975B-A39047ABEB1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60686" y="4544460"/>
                  <a:ext cx="717113" cy="468000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841F811E-FD7E-4F42-833C-0317FA273D14}"/>
                    </a:ext>
                  </a:extLst>
                </p:cNvPr>
                <p:cNvSpPr/>
                <p:nvPr/>
              </p:nvSpPr>
              <p:spPr>
                <a:xfrm>
                  <a:off x="6679154" y="5086554"/>
                  <a:ext cx="717113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en-IN" sz="2800" dirty="0">
                    <a:solidFill>
                      <a:schemeClr val="accent5">
                        <a:lumMod val="75000"/>
                      </a:schemeClr>
                    </a:solidFill>
                  </a:endParaRPr>
                </a:p>
              </p:txBody>
            </p:sp>
          </mc:Choice>
          <mc:Fallback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841F811E-FD7E-4F42-833C-0317FA273D1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79154" y="5086554"/>
                  <a:ext cx="717113" cy="468000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17270320-4EB7-45F1-BE42-BCD4BB736519}"/>
              </a:ext>
            </a:extLst>
          </p:cNvPr>
          <p:cNvGrpSpPr/>
          <p:nvPr/>
        </p:nvGrpSpPr>
        <p:grpSpPr>
          <a:xfrm>
            <a:off x="9304533" y="3379444"/>
            <a:ext cx="1438267" cy="2384567"/>
            <a:chOff x="10448621" y="2834301"/>
            <a:chExt cx="1438267" cy="2384567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33B2D6CD-EE06-410B-A7AA-EAAC444BCDE6}"/>
                    </a:ext>
                  </a:extLst>
                </p:cNvPr>
                <p:cNvSpPr/>
                <p:nvPr/>
              </p:nvSpPr>
              <p:spPr>
                <a:xfrm>
                  <a:off x="10448621" y="2834301"/>
                  <a:ext cx="1438267" cy="2384567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IN" sz="28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IN" sz="2800" b="0" i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IN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IN" sz="2800" b="0" i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IN" sz="2800" b="0" i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9</m:t>
                                      </m:r>
                                    </m:e>
                                  </m:m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IN" sz="28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/>
                                        <m:e/>
                                        <m:e/>
                                      </m:eqArr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en-IN" sz="2800" b="0" i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en-IN" sz="2800" dirty="0">
                    <a:solidFill>
                      <a:srgbClr val="7030A0"/>
                    </a:solidFill>
                  </a:endParaRPr>
                </a:p>
              </p:txBody>
            </p:sp>
          </mc:Choice>
          <mc:Fallback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33B2D6CD-EE06-410B-A7AA-EAAC444BCDE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48621" y="2834301"/>
                  <a:ext cx="1438267" cy="2384567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91FC9493-CD44-4791-A947-E9B71C63641A}"/>
                    </a:ext>
                  </a:extLst>
                </p:cNvPr>
                <p:cNvSpPr/>
                <p:nvPr/>
              </p:nvSpPr>
              <p:spPr>
                <a:xfrm>
                  <a:off x="10786660" y="3126466"/>
                  <a:ext cx="717113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91FC9493-CD44-4791-A947-E9B71C63641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86660" y="3126466"/>
                  <a:ext cx="717113" cy="468000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B161F9CC-19BA-465F-B9BC-0CF8D06BFDC9}"/>
                    </a:ext>
                  </a:extLst>
                </p:cNvPr>
                <p:cNvSpPr/>
                <p:nvPr/>
              </p:nvSpPr>
              <p:spPr>
                <a:xfrm>
                  <a:off x="10779626" y="3590860"/>
                  <a:ext cx="717113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B161F9CC-19BA-465F-B9BC-0CF8D06BFDC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79626" y="3590860"/>
                  <a:ext cx="717113" cy="468000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E55E478A-F679-4228-8529-11AE98CD1917}"/>
                    </a:ext>
                  </a:extLst>
                </p:cNvPr>
                <p:cNvSpPr/>
                <p:nvPr/>
              </p:nvSpPr>
              <p:spPr>
                <a:xfrm>
                  <a:off x="10781403" y="4055728"/>
                  <a:ext cx="717113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E55E478A-F679-4228-8529-11AE98CD191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81403" y="4055728"/>
                  <a:ext cx="717113" cy="468000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188D090F-8364-4388-A718-24654B630FF8}"/>
                    </a:ext>
                  </a:extLst>
                </p:cNvPr>
                <p:cNvSpPr/>
                <p:nvPr/>
              </p:nvSpPr>
              <p:spPr>
                <a:xfrm>
                  <a:off x="10781402" y="4492571"/>
                  <a:ext cx="717113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188D090F-8364-4388-A718-24654B630FF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81402" y="4492571"/>
                  <a:ext cx="717113" cy="468000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87E2463-76AE-43C4-8ADF-A797DC785C21}"/>
              </a:ext>
            </a:extLst>
          </p:cNvPr>
          <p:cNvSpPr/>
          <p:nvPr/>
        </p:nvSpPr>
        <p:spPr>
          <a:xfrm>
            <a:off x="7951632" y="86486"/>
            <a:ext cx="3668829" cy="539851"/>
          </a:xfrm>
          <a:prstGeom prst="round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b="1" dirty="0">
                <a:solidFill>
                  <a:schemeClr val="bg1"/>
                </a:solidFill>
              </a:rPr>
              <a:t>Infinitely many Solution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C0BC9912-76CB-4252-9C87-B7B14CD86F5A}"/>
                  </a:ext>
                </a:extLst>
              </p:cNvPr>
              <p:cNvSpPr/>
              <p:nvPr/>
            </p:nvSpPr>
            <p:spPr>
              <a:xfrm>
                <a:off x="1814568" y="4010957"/>
                <a:ext cx="3988120" cy="53985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−1−1     2 −3     1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C0BC9912-76CB-4252-9C87-B7B14CD86F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4568" y="4010957"/>
                <a:ext cx="3988120" cy="539851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543A0828-B10E-4172-868F-EDDDC7E70B62}"/>
                  </a:ext>
                </a:extLst>
              </p:cNvPr>
              <p:cNvSpPr/>
              <p:nvPr/>
            </p:nvSpPr>
            <p:spPr>
              <a:xfrm>
                <a:off x="1889700" y="4595717"/>
                <a:ext cx="3988120" cy="53985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     1  −2      0−1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543A0828-B10E-4172-868F-EDDDC7E70B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9700" y="4595717"/>
                <a:ext cx="3988120" cy="539851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063EB0C6-2752-4310-B998-61A64019AA66}"/>
                  </a:ext>
                </a:extLst>
              </p:cNvPr>
              <p:cNvSpPr/>
              <p:nvPr/>
            </p:nvSpPr>
            <p:spPr>
              <a:xfrm>
                <a:off x="1884830" y="5177253"/>
                <a:ext cx="3988120" cy="53985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0     0  </m:t>
                      </m:r>
                      <m:r>
                        <a:rPr lang="en-IN" sz="28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1      1     1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063EB0C6-2752-4310-B998-61A64019AA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4830" y="5177253"/>
                <a:ext cx="3988120" cy="539851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Arrow: Notched Right 3">
            <a:extLst>
              <a:ext uri="{FF2B5EF4-FFF2-40B4-BE49-F238E27FC236}">
                <a16:creationId xmlns:a16="http://schemas.microsoft.com/office/drawing/2014/main" id="{09F3D4AF-7E55-4DCF-A8D2-CBBCC3929491}"/>
              </a:ext>
            </a:extLst>
          </p:cNvPr>
          <p:cNvSpPr/>
          <p:nvPr/>
        </p:nvSpPr>
        <p:spPr>
          <a:xfrm>
            <a:off x="1978198" y="125136"/>
            <a:ext cx="688617" cy="404605"/>
          </a:xfrm>
          <a:prstGeom prst="notched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</a:pPr>
            <a:endParaRPr lang="en-IN" sz="28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5640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4" grpId="0"/>
      <p:bldP spid="18" grpId="0"/>
      <p:bldP spid="19" grpId="0"/>
      <p:bldP spid="20" grpId="0"/>
      <p:bldP spid="34" grpId="0"/>
      <p:bldP spid="46" grpId="0"/>
      <p:bldP spid="47" grpId="0"/>
      <p:bldP spid="4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2AA633-C56A-4C56-A129-8D9788CB9D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Row Echelon Form</a:t>
            </a:r>
          </a:p>
        </p:txBody>
      </p:sp>
      <p:sp>
        <p:nvSpPr>
          <p:cNvPr id="4" name="Content Placeholder 4">
            <a:extLst>
              <a:ext uri="{FF2B5EF4-FFF2-40B4-BE49-F238E27FC236}">
                <a16:creationId xmlns:a16="http://schemas.microsoft.com/office/drawing/2014/main" id="{6C4E872B-2101-4794-9061-80E45800DF3D}"/>
              </a:ext>
            </a:extLst>
          </p:cNvPr>
          <p:cNvSpPr txBox="1">
            <a:spLocks/>
          </p:cNvSpPr>
          <p:nvPr/>
        </p:nvSpPr>
        <p:spPr>
          <a:xfrm>
            <a:off x="620486" y="806980"/>
            <a:ext cx="6417129" cy="526902"/>
          </a:xfrm>
          <a:prstGeom prst="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b" anchorCtr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defRPr sz="2800">
                <a:solidFill>
                  <a:schemeClr val="bg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r>
              <a:rPr lang="en-IN" dirty="0"/>
              <a:t>What is the meaning of the word “</a:t>
            </a:r>
            <a:r>
              <a:rPr lang="en-IN" dirty="0">
                <a:solidFill>
                  <a:srgbClr val="FFFF00"/>
                </a:solidFill>
              </a:rPr>
              <a:t>Echelon</a:t>
            </a:r>
            <a:r>
              <a:rPr lang="en-IN" dirty="0"/>
              <a:t>” 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CDCD072-EAF2-41E6-BD37-56A618D531D7}"/>
              </a:ext>
            </a:extLst>
          </p:cNvPr>
          <p:cNvSpPr txBox="1">
            <a:spLocks/>
          </p:cNvSpPr>
          <p:nvPr/>
        </p:nvSpPr>
        <p:spPr>
          <a:xfrm>
            <a:off x="65316" y="1429235"/>
            <a:ext cx="11870871" cy="71120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2800" dirty="0">
                <a:solidFill>
                  <a:srgbClr val="002060"/>
                </a:solidFill>
              </a:rPr>
              <a:t> “Echelon” is a military term that refers to a specific type of formation of troops,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AE4482DF-B1F7-4100-B37F-3301AC392E62}"/>
              </a:ext>
            </a:extLst>
          </p:cNvPr>
          <p:cNvSpPr txBox="1">
            <a:spLocks/>
          </p:cNvSpPr>
          <p:nvPr/>
        </p:nvSpPr>
        <p:spPr>
          <a:xfrm>
            <a:off x="556002" y="1911610"/>
            <a:ext cx="3175907" cy="71120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IN" sz="2800" dirty="0">
                <a:solidFill>
                  <a:srgbClr val="002060"/>
                </a:solidFill>
              </a:rPr>
              <a:t>ships, airplanes, etc.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5D3B0DD-4DEC-432A-8367-231AD8867C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4928" y="2624898"/>
            <a:ext cx="5701259" cy="364099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558B342-85C0-4B9E-9EBA-3DA205B832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12" y="2624898"/>
            <a:ext cx="5483988" cy="3640990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EBEC2FD-1051-47D0-8623-160E425D436D}"/>
              </a:ext>
            </a:extLst>
          </p:cNvPr>
          <p:cNvSpPr/>
          <p:nvPr/>
        </p:nvSpPr>
        <p:spPr>
          <a:xfrm>
            <a:off x="8521148" y="4863548"/>
            <a:ext cx="2464904" cy="140234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37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8" grpId="0"/>
      <p:bldP spid="3" grpId="0" animBg="1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E752419-D63E-47A4-854B-109E2F73B33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Method:3</a:t>
                </a:r>
                <a:r>
                  <a:rPr lang="en-IN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IN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  <m:r>
                      <a:rPr lang="en-IN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dirty="0"/>
                  <a:t>Example:3(</a:t>
                </a:r>
                <a:r>
                  <a:rPr lang="en-IN" dirty="0">
                    <a:solidFill>
                      <a:srgbClr val="1D578F"/>
                    </a:solidFill>
                  </a:rPr>
                  <a:t>Continue</a:t>
                </a:r>
                <a:r>
                  <a:rPr lang="en-IN" dirty="0"/>
                  <a:t>) </a:t>
                </a:r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E752419-D63E-47A4-854B-109E2F73B33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64D6DD59-F8DF-417A-842C-8F27CDAB6B77}"/>
              </a:ext>
            </a:extLst>
          </p:cNvPr>
          <p:cNvSpPr/>
          <p:nvPr/>
        </p:nvSpPr>
        <p:spPr>
          <a:xfrm>
            <a:off x="986498" y="855502"/>
            <a:ext cx="4646384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IN" sz="2800" dirty="0">
                <a:solidFill>
                  <a:srgbClr val="002060"/>
                </a:solidFill>
              </a:rPr>
              <a:t>Consider the Augmented matrix</a:t>
            </a:r>
            <a:endParaRPr lang="en-IN" sz="2800" b="1" dirty="0">
              <a:solidFill>
                <a:srgbClr val="002060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8679E22-C3CF-42DC-84F8-0731BD1B2739}"/>
              </a:ext>
            </a:extLst>
          </p:cNvPr>
          <p:cNvGrpSpPr/>
          <p:nvPr/>
        </p:nvGrpSpPr>
        <p:grpSpPr>
          <a:xfrm>
            <a:off x="915326" y="2276825"/>
            <a:ext cx="1905909" cy="471208"/>
            <a:chOff x="2027654" y="5357172"/>
            <a:chExt cx="1905909" cy="471208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FC4C664F-BF0D-4A3B-8C2D-9137FF89362D}"/>
                    </a:ext>
                  </a:extLst>
                </p:cNvPr>
                <p:cNvSpPr/>
                <p:nvPr/>
              </p:nvSpPr>
              <p:spPr>
                <a:xfrm>
                  <a:off x="2027654" y="5357172"/>
                  <a:ext cx="1459235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d>
                              <m:dPr>
                                <m:begChr m:val=""/>
                                <m:endChr m:val="|"/>
                                <m:ctrlPr>
                                  <a:rPr lang="en-IN" sz="28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A</m:t>
                                </m:r>
                                <m:r>
                                  <a:rPr lang="en-IN" sz="2800" b="0" i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d>
                            <m: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B</m:t>
                            </m:r>
                            <m: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FC4C664F-BF0D-4A3B-8C2D-9137FF89362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27654" y="5357172"/>
                  <a:ext cx="1459235" cy="46800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B5D52D45-4879-430F-84D9-B481A1D6E23B}"/>
                    </a:ext>
                  </a:extLst>
                </p:cNvPr>
                <p:cNvSpPr/>
                <p:nvPr/>
              </p:nvSpPr>
              <p:spPr>
                <a:xfrm>
                  <a:off x="3216450" y="5360380"/>
                  <a:ext cx="717113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B5D52D45-4879-430F-84D9-B481A1D6E23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16450" y="5360380"/>
                  <a:ext cx="717113" cy="46800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0" name="Right Arrow 3">
            <a:extLst>
              <a:ext uri="{FF2B5EF4-FFF2-40B4-BE49-F238E27FC236}">
                <a16:creationId xmlns:a16="http://schemas.microsoft.com/office/drawing/2014/main" id="{60A7944D-0D2A-475B-82CB-BE43CB247E1B}"/>
              </a:ext>
            </a:extLst>
          </p:cNvPr>
          <p:cNvSpPr/>
          <p:nvPr/>
        </p:nvSpPr>
        <p:spPr>
          <a:xfrm flipV="1">
            <a:off x="271550" y="892327"/>
            <a:ext cx="576777" cy="394349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endParaRPr lang="en-IN" sz="280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4" name="Cloud Callout 30">
                <a:extLst>
                  <a:ext uri="{FF2B5EF4-FFF2-40B4-BE49-F238E27FC236}">
                    <a16:creationId xmlns:a16="http://schemas.microsoft.com/office/drawing/2014/main" id="{B07FE86F-8423-4FD1-AC7E-5BC45368DD68}"/>
                  </a:ext>
                </a:extLst>
              </p:cNvPr>
              <p:cNvSpPr/>
              <p:nvPr/>
            </p:nvSpPr>
            <p:spPr>
              <a:xfrm>
                <a:off x="7152370" y="1548905"/>
                <a:ext cx="5039628" cy="1934287"/>
              </a:xfrm>
              <a:prstGeom prst="cloudCallout">
                <a:avLst>
                  <a:gd name="adj1" fmla="val -54217"/>
                  <a:gd name="adj2" fmla="val -47918"/>
                </a:avLst>
              </a:prstGeom>
              <a:gradFill>
                <a:gsLst>
                  <a:gs pos="10000">
                    <a:srgbClr val="0E47A1"/>
                  </a:gs>
                  <a:gs pos="100000">
                    <a:srgbClr val="03A9F5"/>
                  </a:gs>
                </a:gsLst>
                <a:lin ang="10800000" scaled="1"/>
              </a:gradFill>
              <a:ln>
                <a:noFill/>
              </a:ln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</a:pPr>
                <a:r>
                  <a:rPr lang="en-IN" sz="2800" dirty="0">
                    <a:solidFill>
                      <a:schemeClr val="bg1"/>
                    </a:solidFill>
                  </a:rPr>
                  <a:t>Convert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|"/>
                        <m:ctrlPr>
                          <a:rPr lang="en-IN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n-IN" sz="28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IN" sz="28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IN" sz="28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B</m:t>
                    </m:r>
                    <m:r>
                      <a:rPr lang="en-IN" sz="28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] </m:t>
                    </m:r>
                  </m:oMath>
                </a14:m>
                <a:r>
                  <a:rPr lang="en-IN" sz="2800" dirty="0">
                    <a:solidFill>
                      <a:schemeClr val="bg1"/>
                    </a:solidFill>
                  </a:rPr>
                  <a:t>into Reduced Row Echelon Form by yourself</a:t>
                </a:r>
              </a:p>
            </p:txBody>
          </p:sp>
        </mc:Choice>
        <mc:Fallback>
          <p:sp>
            <p:nvSpPr>
              <p:cNvPr id="44" name="Cloud Callout 30">
                <a:extLst>
                  <a:ext uri="{FF2B5EF4-FFF2-40B4-BE49-F238E27FC236}">
                    <a16:creationId xmlns:a16="http://schemas.microsoft.com/office/drawing/2014/main" id="{B07FE86F-8423-4FD1-AC7E-5BC45368DD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2370" y="1548905"/>
                <a:ext cx="5039628" cy="1934287"/>
              </a:xfrm>
              <a:prstGeom prst="cloudCallout">
                <a:avLst>
                  <a:gd name="adj1" fmla="val -54217"/>
                  <a:gd name="adj2" fmla="val -47918"/>
                </a:avLst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40F1FDC-C0C1-4F74-824F-7BC643C0BD35}"/>
              </a:ext>
            </a:extLst>
          </p:cNvPr>
          <p:cNvSpPr/>
          <p:nvPr/>
        </p:nvSpPr>
        <p:spPr>
          <a:xfrm>
            <a:off x="7951632" y="86486"/>
            <a:ext cx="3668829" cy="539851"/>
          </a:xfrm>
          <a:prstGeom prst="round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b="1" dirty="0">
                <a:solidFill>
                  <a:schemeClr val="bg1"/>
                </a:solidFill>
              </a:rPr>
              <a:t>Infinitely many Solution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C75493E-435E-4AC2-A6E9-D025C36257B1}"/>
              </a:ext>
            </a:extLst>
          </p:cNvPr>
          <p:cNvGrpSpPr/>
          <p:nvPr/>
        </p:nvGrpSpPr>
        <p:grpSpPr>
          <a:xfrm>
            <a:off x="1556656" y="1106885"/>
            <a:ext cx="6559193" cy="3003209"/>
            <a:chOff x="1556656" y="1106885"/>
            <a:chExt cx="6559193" cy="3003209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B8E47A6A-26B9-4151-902E-E41CE7BFD7A6}"/>
                    </a:ext>
                  </a:extLst>
                </p:cNvPr>
                <p:cNvSpPr/>
                <p:nvPr/>
              </p:nvSpPr>
              <p:spPr>
                <a:xfrm>
                  <a:off x="1556656" y="1106885"/>
                  <a:ext cx="6559193" cy="3003209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IN" sz="28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6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/>
                              <m:e/>
                              <m:e/>
                              <m:e/>
                              <m:e/>
                              <m:e/>
                            </m:mr>
                            <m:mr>
                              <m:e/>
                              <m:e/>
                              <m:e/>
                              <m:e/>
                              <m:e/>
                              <m:e/>
                            </m:mr>
                            <m:mr>
                              <m:e/>
                              <m:e/>
                              <m:e/>
                              <m:e/>
                              <m:e/>
                              <m:e/>
                            </m:mr>
                            <m:mr>
                              <m:e/>
                              <m:e/>
                              <m:e/>
                              <m:e/>
                              <m:e/>
                              <m:e/>
                            </m:mr>
                            <m:mr>
                              <m:e/>
                              <m:e/>
                              <m:e/>
                              <m:e/>
                              <m:e/>
                              <m:e/>
                            </m:mr>
                            <m:mr>
                              <m:e/>
                              <m:e/>
                              <m:e/>
                              <m:e/>
                              <m:e/>
                              <m:e/>
                            </m:mr>
                          </m:m>
                          <m:r>
                            <a:rPr lang="en-IN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a14:m>
                  <a:r>
                    <a:rPr lang="en-IN" sz="2800" dirty="0">
                      <a:solidFill>
                        <a:srgbClr val="002060"/>
                      </a:solidFill>
                    </a:rPr>
                    <a:t> </a:t>
                  </a:r>
                  <a:endParaRPr lang="en-IN" sz="2800" dirty="0">
                    <a:solidFill>
                      <a:schemeClr val="tx1">
                        <a:lumMod val="90000"/>
                        <a:lumOff val="10000"/>
                      </a:schemeClr>
                    </a:solidFill>
                  </a:endParaRPr>
                </a:p>
              </p:txBody>
            </p:sp>
          </mc:Choice>
          <mc:Fallback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B8E47A6A-26B9-4151-902E-E41CE7BFD7A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56656" y="1106885"/>
                  <a:ext cx="6559193" cy="3003209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45601C6-AAAE-4A09-8797-41837F5847DE}"/>
                </a:ext>
              </a:extLst>
            </p:cNvPr>
            <p:cNvCxnSpPr/>
            <p:nvPr/>
          </p:nvCxnSpPr>
          <p:spPr>
            <a:xfrm>
              <a:off x="6145148" y="1566898"/>
              <a:ext cx="0" cy="216000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6" name="Rectangle 55">
                  <a:extLst>
                    <a:ext uri="{FF2B5EF4-FFF2-40B4-BE49-F238E27FC236}">
                      <a16:creationId xmlns:a16="http://schemas.microsoft.com/office/drawing/2014/main" id="{B0E62C0F-665F-41E0-967E-649ECA503FE8}"/>
                    </a:ext>
                  </a:extLst>
                </p:cNvPr>
                <p:cNvSpPr/>
                <p:nvPr/>
              </p:nvSpPr>
              <p:spPr>
                <a:xfrm>
                  <a:off x="2476161" y="1513143"/>
                  <a:ext cx="3988120" cy="53985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     2  −1      0     1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>
            <p:sp>
              <p:nvSpPr>
                <p:cNvPr id="56" name="Rectangle 55">
                  <a:extLst>
                    <a:ext uri="{FF2B5EF4-FFF2-40B4-BE49-F238E27FC236}">
                      <a16:creationId xmlns:a16="http://schemas.microsoft.com/office/drawing/2014/main" id="{B0E62C0F-665F-41E0-967E-649ECA503FE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76161" y="1513143"/>
                  <a:ext cx="3988120" cy="539851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7" name="Rectangle 56">
                  <a:extLst>
                    <a:ext uri="{FF2B5EF4-FFF2-40B4-BE49-F238E27FC236}">
                      <a16:creationId xmlns:a16="http://schemas.microsoft.com/office/drawing/2014/main" id="{A1998F9B-29F9-4BBB-AF92-E10C7A25F013}"/>
                    </a:ext>
                  </a:extLst>
                </p:cNvPr>
                <p:cNvSpPr/>
                <p:nvPr/>
              </p:nvSpPr>
              <p:spPr>
                <a:xfrm>
                  <a:off x="2400295" y="2062138"/>
                  <a:ext cx="3988120" cy="53985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−1−1     2 −3     1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>
            <p:sp>
              <p:nvSpPr>
                <p:cNvPr id="57" name="Rectangle 56">
                  <a:extLst>
                    <a:ext uri="{FF2B5EF4-FFF2-40B4-BE49-F238E27FC236}">
                      <a16:creationId xmlns:a16="http://schemas.microsoft.com/office/drawing/2014/main" id="{A1998F9B-29F9-4BBB-AF92-E10C7A25F01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00295" y="2062138"/>
                  <a:ext cx="3988120" cy="539851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8" name="Rectangle 57">
                  <a:extLst>
                    <a:ext uri="{FF2B5EF4-FFF2-40B4-BE49-F238E27FC236}">
                      <a16:creationId xmlns:a16="http://schemas.microsoft.com/office/drawing/2014/main" id="{299599D9-B6D2-43D7-9073-D8EC839D5BCC}"/>
                    </a:ext>
                  </a:extLst>
                </p:cNvPr>
                <p:cNvSpPr/>
                <p:nvPr/>
              </p:nvSpPr>
              <p:spPr>
                <a:xfrm>
                  <a:off x="2475427" y="2646898"/>
                  <a:ext cx="3988120" cy="53985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     1  −2      0−1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>
            <p:sp>
              <p:nvSpPr>
                <p:cNvPr id="58" name="Rectangle 57">
                  <a:extLst>
                    <a:ext uri="{FF2B5EF4-FFF2-40B4-BE49-F238E27FC236}">
                      <a16:creationId xmlns:a16="http://schemas.microsoft.com/office/drawing/2014/main" id="{299599D9-B6D2-43D7-9073-D8EC839D5BC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75427" y="2646898"/>
                  <a:ext cx="3988120" cy="539851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9" name="Rectangle 58">
                  <a:extLst>
                    <a:ext uri="{FF2B5EF4-FFF2-40B4-BE49-F238E27FC236}">
                      <a16:creationId xmlns:a16="http://schemas.microsoft.com/office/drawing/2014/main" id="{FBA5BBCA-1BE2-48C2-A136-5A1B12E6A4AC}"/>
                    </a:ext>
                  </a:extLst>
                </p:cNvPr>
                <p:cNvSpPr/>
                <p:nvPr/>
              </p:nvSpPr>
              <p:spPr>
                <a:xfrm>
                  <a:off x="2470557" y="3228434"/>
                  <a:ext cx="3988120" cy="53985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0     0  </m:t>
                        </m:r>
                        <m:r>
                          <a:rPr lang="en-IN" sz="28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1      1     1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>
            <p:sp>
              <p:nvSpPr>
                <p:cNvPr id="59" name="Rectangle 58">
                  <a:extLst>
                    <a:ext uri="{FF2B5EF4-FFF2-40B4-BE49-F238E27FC236}">
                      <a16:creationId xmlns:a16="http://schemas.microsoft.com/office/drawing/2014/main" id="{FBA5BBCA-1BE2-48C2-A136-5A1B12E6A4A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70557" y="3228434"/>
                  <a:ext cx="3988120" cy="539851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CE5542D6-863D-4471-BB61-82FC2CF1E273}"/>
                </a:ext>
              </a:extLst>
            </p:cNvPr>
            <p:cNvGrpSpPr/>
            <p:nvPr/>
          </p:nvGrpSpPr>
          <p:grpSpPr>
            <a:xfrm>
              <a:off x="6160850" y="1540993"/>
              <a:ext cx="726945" cy="2166158"/>
              <a:chOff x="9585645" y="3721209"/>
              <a:chExt cx="726945" cy="2166158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62" name="Rectangle 61">
                    <a:extLst>
                      <a:ext uri="{FF2B5EF4-FFF2-40B4-BE49-F238E27FC236}">
                        <a16:creationId xmlns:a16="http://schemas.microsoft.com/office/drawing/2014/main" id="{12D8F82C-127D-41FC-8038-644AD4FE0A92}"/>
                      </a:ext>
                    </a:extLst>
                  </p:cNvPr>
                  <p:cNvSpPr/>
                  <p:nvPr/>
                </p:nvSpPr>
                <p:spPr>
                  <a:xfrm>
                    <a:off x="9595477" y="3721209"/>
                    <a:ext cx="717113" cy="4680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en-IN" sz="2800" dirty="0">
                      <a:solidFill>
                        <a:srgbClr val="002060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62" name="Rectangle 61">
                    <a:extLst>
                      <a:ext uri="{FF2B5EF4-FFF2-40B4-BE49-F238E27FC236}">
                        <a16:creationId xmlns:a16="http://schemas.microsoft.com/office/drawing/2014/main" id="{12D8F82C-127D-41FC-8038-644AD4FE0A92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595477" y="3721209"/>
                    <a:ext cx="717113" cy="468000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63" name="Rectangle 62">
                    <a:extLst>
                      <a:ext uri="{FF2B5EF4-FFF2-40B4-BE49-F238E27FC236}">
                        <a16:creationId xmlns:a16="http://schemas.microsoft.com/office/drawing/2014/main" id="{CEA36882-2FD0-4B76-B3D9-2E76BB1929F2}"/>
                      </a:ext>
                    </a:extLst>
                  </p:cNvPr>
                  <p:cNvSpPr/>
                  <p:nvPr/>
                </p:nvSpPr>
                <p:spPr>
                  <a:xfrm>
                    <a:off x="9586568" y="4269030"/>
                    <a:ext cx="717113" cy="4680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en-IN" sz="2800" dirty="0">
                      <a:solidFill>
                        <a:srgbClr val="002060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63" name="Rectangle 62">
                    <a:extLst>
                      <a:ext uri="{FF2B5EF4-FFF2-40B4-BE49-F238E27FC236}">
                        <a16:creationId xmlns:a16="http://schemas.microsoft.com/office/drawing/2014/main" id="{CEA36882-2FD0-4B76-B3D9-2E76BB1929F2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586568" y="4269030"/>
                    <a:ext cx="717113" cy="468000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64" name="Rectangle 63">
                    <a:extLst>
                      <a:ext uri="{FF2B5EF4-FFF2-40B4-BE49-F238E27FC236}">
                        <a16:creationId xmlns:a16="http://schemas.microsoft.com/office/drawing/2014/main" id="{CFE99349-12C2-40B9-AEA4-E5DFF4E13C87}"/>
                      </a:ext>
                    </a:extLst>
                  </p:cNvPr>
                  <p:cNvSpPr/>
                  <p:nvPr/>
                </p:nvSpPr>
                <p:spPr>
                  <a:xfrm>
                    <a:off x="9585645" y="4866451"/>
                    <a:ext cx="717113" cy="4680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en-IN" sz="2800" dirty="0">
                      <a:solidFill>
                        <a:srgbClr val="002060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64" name="Rectangle 63">
                    <a:extLst>
                      <a:ext uri="{FF2B5EF4-FFF2-40B4-BE49-F238E27FC236}">
                        <a16:creationId xmlns:a16="http://schemas.microsoft.com/office/drawing/2014/main" id="{CFE99349-12C2-40B9-AEA4-E5DFF4E13C8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585645" y="4866451"/>
                    <a:ext cx="717113" cy="468000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65" name="Rectangle 64">
                    <a:extLst>
                      <a:ext uri="{FF2B5EF4-FFF2-40B4-BE49-F238E27FC236}">
                        <a16:creationId xmlns:a16="http://schemas.microsoft.com/office/drawing/2014/main" id="{8A4D8E8C-9D7C-42B1-82D8-1ECE88C68FDA}"/>
                      </a:ext>
                    </a:extLst>
                  </p:cNvPr>
                  <p:cNvSpPr/>
                  <p:nvPr/>
                </p:nvSpPr>
                <p:spPr>
                  <a:xfrm>
                    <a:off x="9585645" y="5419367"/>
                    <a:ext cx="717113" cy="4680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en-IN" sz="2800" dirty="0">
                      <a:solidFill>
                        <a:srgbClr val="002060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65" name="Rectangle 64">
                    <a:extLst>
                      <a:ext uri="{FF2B5EF4-FFF2-40B4-BE49-F238E27FC236}">
                        <a16:creationId xmlns:a16="http://schemas.microsoft.com/office/drawing/2014/main" id="{8A4D8E8C-9D7C-42B1-82D8-1ECE88C68FD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585645" y="5419367"/>
                    <a:ext cx="717113" cy="468000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7BD66DF-8B0F-4E1C-B8B7-781599582664}"/>
              </a:ext>
            </a:extLst>
          </p:cNvPr>
          <p:cNvGrpSpPr/>
          <p:nvPr/>
        </p:nvGrpSpPr>
        <p:grpSpPr>
          <a:xfrm>
            <a:off x="1561513" y="3555312"/>
            <a:ext cx="6559193" cy="3003209"/>
            <a:chOff x="1561513" y="3555312"/>
            <a:chExt cx="6559193" cy="3003209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9D38013F-B017-4502-A1A4-071B8E4015E7}"/>
                    </a:ext>
                  </a:extLst>
                </p:cNvPr>
                <p:cNvSpPr/>
                <p:nvPr/>
              </p:nvSpPr>
              <p:spPr>
                <a:xfrm>
                  <a:off x="2003211" y="4701315"/>
                  <a:ext cx="856661" cy="71120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3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~</m:t>
                        </m:r>
                      </m:oMath>
                    </m:oMathPara>
                  </a14:m>
                  <a:endParaRPr lang="en-IN" sz="36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9D38013F-B017-4502-A1A4-071B8E4015E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03211" y="4701315"/>
                  <a:ext cx="856661" cy="711201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1" name="Rectangle 70">
                  <a:extLst>
                    <a:ext uri="{FF2B5EF4-FFF2-40B4-BE49-F238E27FC236}">
                      <a16:creationId xmlns:a16="http://schemas.microsoft.com/office/drawing/2014/main" id="{07A57A40-5D5E-4173-A7EB-B617B8168CD5}"/>
                    </a:ext>
                  </a:extLst>
                </p:cNvPr>
                <p:cNvSpPr/>
                <p:nvPr/>
              </p:nvSpPr>
              <p:spPr>
                <a:xfrm>
                  <a:off x="1561513" y="3555312"/>
                  <a:ext cx="6559193" cy="3003209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IN" sz="28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6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/>
                              <m:e/>
                              <m:e/>
                              <m:e/>
                              <m:e/>
                              <m:e/>
                            </m:mr>
                            <m:mr>
                              <m:e/>
                              <m:e/>
                              <m:e/>
                              <m:e/>
                              <m:e/>
                              <m:e/>
                            </m:mr>
                            <m:mr>
                              <m:e/>
                              <m:e/>
                              <m:e/>
                              <m:e/>
                              <m:e/>
                              <m:e/>
                            </m:mr>
                            <m:mr>
                              <m:e/>
                              <m:e/>
                              <m:e/>
                              <m:e/>
                              <m:e/>
                              <m:e/>
                            </m:mr>
                            <m:mr>
                              <m:e/>
                              <m:e/>
                              <m:e/>
                              <m:e/>
                              <m:e/>
                              <m:e/>
                            </m:mr>
                            <m:mr>
                              <m:e/>
                              <m:e/>
                              <m:e/>
                              <m:e/>
                              <m:e/>
                              <m:e/>
                            </m:mr>
                          </m:m>
                          <m:r>
                            <a:rPr lang="en-IN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a14:m>
                  <a:r>
                    <a:rPr lang="en-IN" sz="2800" dirty="0">
                      <a:solidFill>
                        <a:srgbClr val="002060"/>
                      </a:solidFill>
                    </a:rPr>
                    <a:t> </a:t>
                  </a:r>
                  <a:endParaRPr lang="en-IN" sz="2800" dirty="0">
                    <a:solidFill>
                      <a:schemeClr val="tx1">
                        <a:lumMod val="90000"/>
                        <a:lumOff val="10000"/>
                      </a:schemeClr>
                    </a:solidFill>
                  </a:endParaRPr>
                </a:p>
              </p:txBody>
            </p:sp>
          </mc:Choice>
          <mc:Fallback>
            <p:sp>
              <p:nvSpPr>
                <p:cNvPr id="71" name="Rectangle 70">
                  <a:extLst>
                    <a:ext uri="{FF2B5EF4-FFF2-40B4-BE49-F238E27FC236}">
                      <a16:creationId xmlns:a16="http://schemas.microsoft.com/office/drawing/2014/main" id="{07A57A40-5D5E-4173-A7EB-B617B8168CD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61513" y="3555312"/>
                  <a:ext cx="6559193" cy="3003209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241975EA-E9CA-4B1F-91A6-6D3A9731B859}"/>
                </a:ext>
              </a:extLst>
            </p:cNvPr>
            <p:cNvCxnSpPr/>
            <p:nvPr/>
          </p:nvCxnSpPr>
          <p:spPr>
            <a:xfrm>
              <a:off x="6150005" y="4015325"/>
              <a:ext cx="0" cy="216000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3" name="Rectangle 72">
                  <a:extLst>
                    <a:ext uri="{FF2B5EF4-FFF2-40B4-BE49-F238E27FC236}">
                      <a16:creationId xmlns:a16="http://schemas.microsoft.com/office/drawing/2014/main" id="{DC62D7CC-690D-4D4E-9B1F-91A44094871D}"/>
                    </a:ext>
                  </a:extLst>
                </p:cNvPr>
                <p:cNvSpPr/>
                <p:nvPr/>
              </p:nvSpPr>
              <p:spPr>
                <a:xfrm>
                  <a:off x="2464393" y="3961570"/>
                  <a:ext cx="3988120" cy="53985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1      1       0      0      1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>
            <p:sp>
              <p:nvSpPr>
                <p:cNvPr id="73" name="Rectangle 72">
                  <a:extLst>
                    <a:ext uri="{FF2B5EF4-FFF2-40B4-BE49-F238E27FC236}">
                      <a16:creationId xmlns:a16="http://schemas.microsoft.com/office/drawing/2014/main" id="{DC62D7CC-690D-4D4E-9B1F-91A44094871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64393" y="3961570"/>
                  <a:ext cx="3988120" cy="539851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2C91C7FA-0DA9-46AB-AD61-57EB4E8744E7}"/>
                </a:ext>
              </a:extLst>
            </p:cNvPr>
            <p:cNvGrpSpPr/>
            <p:nvPr/>
          </p:nvGrpSpPr>
          <p:grpSpPr>
            <a:xfrm>
              <a:off x="6165707" y="3989420"/>
              <a:ext cx="726945" cy="2166158"/>
              <a:chOff x="9585645" y="3721209"/>
              <a:chExt cx="726945" cy="2166158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78" name="Rectangle 77">
                    <a:extLst>
                      <a:ext uri="{FF2B5EF4-FFF2-40B4-BE49-F238E27FC236}">
                        <a16:creationId xmlns:a16="http://schemas.microsoft.com/office/drawing/2014/main" id="{DF55CE4E-995B-49B7-8B7F-4EEE4844F5AE}"/>
                      </a:ext>
                    </a:extLst>
                  </p:cNvPr>
                  <p:cNvSpPr/>
                  <p:nvPr/>
                </p:nvSpPr>
                <p:spPr>
                  <a:xfrm>
                    <a:off x="9595477" y="3721209"/>
                    <a:ext cx="717113" cy="4680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en-IN" sz="2800" dirty="0">
                      <a:solidFill>
                        <a:srgbClr val="002060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78" name="Rectangle 77">
                    <a:extLst>
                      <a:ext uri="{FF2B5EF4-FFF2-40B4-BE49-F238E27FC236}">
                        <a16:creationId xmlns:a16="http://schemas.microsoft.com/office/drawing/2014/main" id="{DF55CE4E-995B-49B7-8B7F-4EEE4844F5A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595477" y="3721209"/>
                    <a:ext cx="717113" cy="468000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79" name="Rectangle 78">
                    <a:extLst>
                      <a:ext uri="{FF2B5EF4-FFF2-40B4-BE49-F238E27FC236}">
                        <a16:creationId xmlns:a16="http://schemas.microsoft.com/office/drawing/2014/main" id="{6E447CCB-539F-4DDE-8AF4-B34A8FDF03D5}"/>
                      </a:ext>
                    </a:extLst>
                  </p:cNvPr>
                  <p:cNvSpPr/>
                  <p:nvPr/>
                </p:nvSpPr>
                <p:spPr>
                  <a:xfrm>
                    <a:off x="9586568" y="4269030"/>
                    <a:ext cx="717113" cy="4680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en-IN" sz="2800" dirty="0">
                      <a:solidFill>
                        <a:srgbClr val="002060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79" name="Rectangle 78">
                    <a:extLst>
                      <a:ext uri="{FF2B5EF4-FFF2-40B4-BE49-F238E27FC236}">
                        <a16:creationId xmlns:a16="http://schemas.microsoft.com/office/drawing/2014/main" id="{6E447CCB-539F-4DDE-8AF4-B34A8FDF03D5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586568" y="4269030"/>
                    <a:ext cx="717113" cy="468000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80" name="Rectangle 79">
                    <a:extLst>
                      <a:ext uri="{FF2B5EF4-FFF2-40B4-BE49-F238E27FC236}">
                        <a16:creationId xmlns:a16="http://schemas.microsoft.com/office/drawing/2014/main" id="{284522E5-FA22-4E2A-A89F-5D282B7F0572}"/>
                      </a:ext>
                    </a:extLst>
                  </p:cNvPr>
                  <p:cNvSpPr/>
                  <p:nvPr/>
                </p:nvSpPr>
                <p:spPr>
                  <a:xfrm>
                    <a:off x="9585645" y="4866451"/>
                    <a:ext cx="717113" cy="4680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en-IN" sz="2800" dirty="0">
                      <a:solidFill>
                        <a:srgbClr val="002060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80" name="Rectangle 79">
                    <a:extLst>
                      <a:ext uri="{FF2B5EF4-FFF2-40B4-BE49-F238E27FC236}">
                        <a16:creationId xmlns:a16="http://schemas.microsoft.com/office/drawing/2014/main" id="{284522E5-FA22-4E2A-A89F-5D282B7F0572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585645" y="4866451"/>
                    <a:ext cx="717113" cy="468000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81" name="Rectangle 80">
                    <a:extLst>
                      <a:ext uri="{FF2B5EF4-FFF2-40B4-BE49-F238E27FC236}">
                        <a16:creationId xmlns:a16="http://schemas.microsoft.com/office/drawing/2014/main" id="{FCC41568-3C34-4CC8-B25E-5EF41895068B}"/>
                      </a:ext>
                    </a:extLst>
                  </p:cNvPr>
                  <p:cNvSpPr/>
                  <p:nvPr/>
                </p:nvSpPr>
                <p:spPr>
                  <a:xfrm>
                    <a:off x="9585645" y="5419367"/>
                    <a:ext cx="717113" cy="4680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en-IN" sz="2800" dirty="0">
                      <a:solidFill>
                        <a:srgbClr val="002060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81" name="Rectangle 80">
                    <a:extLst>
                      <a:ext uri="{FF2B5EF4-FFF2-40B4-BE49-F238E27FC236}">
                        <a16:creationId xmlns:a16="http://schemas.microsoft.com/office/drawing/2014/main" id="{FCC41568-3C34-4CC8-B25E-5EF41895068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585645" y="5419367"/>
                    <a:ext cx="717113" cy="468000"/>
                  </a:xfrm>
                  <a:prstGeom prst="rect">
                    <a:avLst/>
                  </a:prstGeom>
                  <a:blipFill>
                    <a:blip r:embed="rId21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2" name="Rectangle 81">
                  <a:extLst>
                    <a:ext uri="{FF2B5EF4-FFF2-40B4-BE49-F238E27FC236}">
                      <a16:creationId xmlns:a16="http://schemas.microsoft.com/office/drawing/2014/main" id="{B4546D16-E47F-4DD0-A5D6-81065E337D08}"/>
                    </a:ext>
                  </a:extLst>
                </p:cNvPr>
                <p:cNvSpPr/>
                <p:nvPr/>
              </p:nvSpPr>
              <p:spPr>
                <a:xfrm>
                  <a:off x="2484858" y="4567933"/>
                  <a:ext cx="3988120" cy="53985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0      0       1      0      1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>
            <p:sp>
              <p:nvSpPr>
                <p:cNvPr id="82" name="Rectangle 81">
                  <a:extLst>
                    <a:ext uri="{FF2B5EF4-FFF2-40B4-BE49-F238E27FC236}">
                      <a16:creationId xmlns:a16="http://schemas.microsoft.com/office/drawing/2014/main" id="{B4546D16-E47F-4DD0-A5D6-81065E337D0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84858" y="4567933"/>
                  <a:ext cx="3988120" cy="539851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3" name="Rectangle 82">
                  <a:extLst>
                    <a:ext uri="{FF2B5EF4-FFF2-40B4-BE49-F238E27FC236}">
                      <a16:creationId xmlns:a16="http://schemas.microsoft.com/office/drawing/2014/main" id="{964537E9-2101-4C5F-A567-4936D8CF1C08}"/>
                    </a:ext>
                  </a:extLst>
                </p:cNvPr>
                <p:cNvSpPr/>
                <p:nvPr/>
              </p:nvSpPr>
              <p:spPr>
                <a:xfrm>
                  <a:off x="2505323" y="5174296"/>
                  <a:ext cx="3988120" cy="53985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0      0       0      1      0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>
            <p:sp>
              <p:nvSpPr>
                <p:cNvPr id="83" name="Rectangle 82">
                  <a:extLst>
                    <a:ext uri="{FF2B5EF4-FFF2-40B4-BE49-F238E27FC236}">
                      <a16:creationId xmlns:a16="http://schemas.microsoft.com/office/drawing/2014/main" id="{964537E9-2101-4C5F-A567-4936D8CF1C0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05323" y="5174296"/>
                  <a:ext cx="3988120" cy="539851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4" name="Rectangle 83">
                  <a:extLst>
                    <a:ext uri="{FF2B5EF4-FFF2-40B4-BE49-F238E27FC236}">
                      <a16:creationId xmlns:a16="http://schemas.microsoft.com/office/drawing/2014/main" id="{24B032B3-DE7D-4193-8F6A-116635AAC3E2}"/>
                    </a:ext>
                  </a:extLst>
                </p:cNvPr>
                <p:cNvSpPr/>
                <p:nvPr/>
              </p:nvSpPr>
              <p:spPr>
                <a:xfrm>
                  <a:off x="2525788" y="5780659"/>
                  <a:ext cx="3988120" cy="53985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0      0       0      0      0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>
            <p:sp>
              <p:nvSpPr>
                <p:cNvPr id="84" name="Rectangle 83">
                  <a:extLst>
                    <a:ext uri="{FF2B5EF4-FFF2-40B4-BE49-F238E27FC236}">
                      <a16:creationId xmlns:a16="http://schemas.microsoft.com/office/drawing/2014/main" id="{24B032B3-DE7D-4193-8F6A-116635AAC3E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25788" y="5780659"/>
                  <a:ext cx="3988120" cy="539851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783179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 animBg="1"/>
      <p:bldP spid="44" grpId="0" animBg="1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B7E0F32-ACB5-4544-8CCE-7344EA30244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Method:3</a:t>
                </a:r>
                <a:r>
                  <a:rPr lang="en-IN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IN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  <m:r>
                      <a:rPr lang="en-IN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dirty="0"/>
                  <a:t>Example:3(</a:t>
                </a:r>
                <a:r>
                  <a:rPr lang="en-IN" dirty="0">
                    <a:solidFill>
                      <a:srgbClr val="1D578F"/>
                    </a:solidFill>
                  </a:rPr>
                  <a:t>Continue</a:t>
                </a:r>
                <a:r>
                  <a:rPr lang="en-IN" dirty="0"/>
                  <a:t>) </a:t>
                </a:r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B7E0F32-ACB5-4544-8CCE-7344EA30244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DC69932C-444A-49D0-8B59-C0F1391C6D45}"/>
                  </a:ext>
                </a:extLst>
              </p:cNvPr>
              <p:cNvSpPr/>
              <p:nvPr/>
            </p:nvSpPr>
            <p:spPr>
              <a:xfrm>
                <a:off x="168412" y="2053369"/>
                <a:ext cx="856661" cy="71120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36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</m:oMath>
                  </m:oMathPara>
                </a14:m>
                <a:endParaRPr lang="en-IN" sz="36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DC69932C-444A-49D0-8B59-C0F1391C6D4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412" y="2053369"/>
                <a:ext cx="856661" cy="71120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4C1DCB2E-F8C8-4940-A064-D671E577B54B}"/>
                  </a:ext>
                </a:extLst>
              </p:cNvPr>
              <p:cNvSpPr/>
              <p:nvPr/>
            </p:nvSpPr>
            <p:spPr>
              <a:xfrm>
                <a:off x="-328247" y="842592"/>
                <a:ext cx="6559193" cy="300320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IN" sz="28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m>
                          <m:mPr>
                            <m:mcs>
                              <m:mc>
                                <m:mcPr>
                                  <m:count m:val="6"/>
                                  <m:mcJc m:val="center"/>
                                </m:mcPr>
                              </m:mc>
                            </m:mcs>
                            <m:ctrlPr>
                              <a:rPr lang="en-IN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/>
                            <m:e/>
                            <m:e/>
                            <m:e/>
                            <m:e/>
                            <m:e/>
                          </m:mr>
                          <m:mr>
                            <m:e/>
                            <m:e/>
                            <m:e/>
                            <m:e/>
                            <m:e/>
                            <m:e/>
                          </m:mr>
                          <m:mr>
                            <m:e/>
                            <m:e/>
                            <m:e/>
                            <m:e/>
                            <m:e/>
                            <m:e/>
                          </m:mr>
                          <m:mr>
                            <m:e/>
                            <m:e/>
                            <m:e/>
                            <m:e/>
                            <m:e/>
                            <m:e/>
                          </m:mr>
                          <m:mr>
                            <m:e/>
                            <m:e/>
                            <m:e/>
                            <m:e/>
                            <m:e/>
                            <m:e/>
                          </m:mr>
                          <m:mr>
                            <m:e/>
                            <m:e/>
                            <m:e/>
                            <m:e/>
                            <m:e/>
                            <m:e/>
                          </m:mr>
                        </m:m>
                        <m:r>
                          <a:rPr lang="en-IN" sz="28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</a:t>
                </a:r>
                <a:endParaRPr lang="en-IN" sz="2800" dirty="0">
                  <a:solidFill>
                    <a:schemeClr val="tx1">
                      <a:lumMod val="90000"/>
                      <a:lumOff val="1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4C1DCB2E-F8C8-4940-A064-D671E577B5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28247" y="842592"/>
                <a:ext cx="6559193" cy="300320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5850231-6EE5-4032-99EE-599778449C7A}"/>
              </a:ext>
            </a:extLst>
          </p:cNvPr>
          <p:cNvCxnSpPr/>
          <p:nvPr/>
        </p:nvCxnSpPr>
        <p:spPr>
          <a:xfrm>
            <a:off x="4286749" y="1329109"/>
            <a:ext cx="0" cy="21600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4E26DCF5-9586-4570-9A44-3DEA98B14078}"/>
                  </a:ext>
                </a:extLst>
              </p:cNvPr>
              <p:cNvSpPr/>
              <p:nvPr/>
            </p:nvSpPr>
            <p:spPr>
              <a:xfrm>
                <a:off x="574633" y="1248850"/>
                <a:ext cx="3988120" cy="53985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1      1       0      0      1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4E26DCF5-9586-4570-9A44-3DEA98B140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633" y="1248850"/>
                <a:ext cx="3988120" cy="53985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Group 18">
            <a:extLst>
              <a:ext uri="{FF2B5EF4-FFF2-40B4-BE49-F238E27FC236}">
                <a16:creationId xmlns:a16="http://schemas.microsoft.com/office/drawing/2014/main" id="{A85B6C8D-096F-49E4-8014-A1EA836BC73C}"/>
              </a:ext>
            </a:extLst>
          </p:cNvPr>
          <p:cNvGrpSpPr/>
          <p:nvPr/>
        </p:nvGrpSpPr>
        <p:grpSpPr>
          <a:xfrm>
            <a:off x="4271630" y="1276700"/>
            <a:ext cx="731262" cy="2259239"/>
            <a:chOff x="9581328" y="3721209"/>
            <a:chExt cx="731262" cy="2259239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0FF40039-BDD2-45F5-8B78-CF97C4BA71D6}"/>
                    </a:ext>
                  </a:extLst>
                </p:cNvPr>
                <p:cNvSpPr/>
                <p:nvPr/>
              </p:nvSpPr>
              <p:spPr>
                <a:xfrm>
                  <a:off x="9595477" y="3721209"/>
                  <a:ext cx="717113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0FF40039-BDD2-45F5-8B78-CF97C4BA71D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95477" y="3721209"/>
                  <a:ext cx="717113" cy="46800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5CDFA416-3DCF-4FFA-B3C5-DDF11703020F}"/>
                    </a:ext>
                  </a:extLst>
                </p:cNvPr>
                <p:cNvSpPr/>
                <p:nvPr/>
              </p:nvSpPr>
              <p:spPr>
                <a:xfrm>
                  <a:off x="9586400" y="4321296"/>
                  <a:ext cx="717113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5CDFA416-3DCF-4FFA-B3C5-DDF11703020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86400" y="4321296"/>
                  <a:ext cx="717113" cy="46800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F1426931-26C8-4C52-8176-2EF8DA210F8A}"/>
                    </a:ext>
                  </a:extLst>
                </p:cNvPr>
                <p:cNvSpPr/>
                <p:nvPr/>
              </p:nvSpPr>
              <p:spPr>
                <a:xfrm>
                  <a:off x="9581328" y="4922676"/>
                  <a:ext cx="717113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F1426931-26C8-4C52-8176-2EF8DA210F8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81328" y="4922676"/>
                  <a:ext cx="717113" cy="46800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5C2BFB50-DC22-42A8-95A7-57FF109C180A}"/>
                    </a:ext>
                  </a:extLst>
                </p:cNvPr>
                <p:cNvSpPr/>
                <p:nvPr/>
              </p:nvSpPr>
              <p:spPr>
                <a:xfrm>
                  <a:off x="9581328" y="5512448"/>
                  <a:ext cx="717113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5C2BFB50-DC22-42A8-95A7-57FF109C180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81328" y="5512448"/>
                  <a:ext cx="717113" cy="46800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C21B6103-0F3F-40DE-B762-4AC6D2775F64}"/>
                  </a:ext>
                </a:extLst>
              </p:cNvPr>
              <p:cNvSpPr/>
              <p:nvPr/>
            </p:nvSpPr>
            <p:spPr>
              <a:xfrm>
                <a:off x="595098" y="1855213"/>
                <a:ext cx="3988120" cy="53985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0      0       1      0      1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C21B6103-0F3F-40DE-B762-4AC6D2775F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098" y="1855213"/>
                <a:ext cx="3988120" cy="53985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E95BC7D3-7FBF-4916-B502-3821045E239E}"/>
                  </a:ext>
                </a:extLst>
              </p:cNvPr>
              <p:cNvSpPr/>
              <p:nvPr/>
            </p:nvSpPr>
            <p:spPr>
              <a:xfrm>
                <a:off x="602311" y="2461576"/>
                <a:ext cx="3988120" cy="53985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0      0       0      1      0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E95BC7D3-7FBF-4916-B502-3821045E23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311" y="2461576"/>
                <a:ext cx="3988120" cy="53985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C7A54E23-0A0A-45B0-B446-6B74C27A1F17}"/>
                  </a:ext>
                </a:extLst>
              </p:cNvPr>
              <p:cNvSpPr/>
              <p:nvPr/>
            </p:nvSpPr>
            <p:spPr>
              <a:xfrm>
                <a:off x="609524" y="3067939"/>
                <a:ext cx="3988120" cy="53985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0      0       0      0      0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C7A54E23-0A0A-45B0-B446-6B74C27A1F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524" y="3067939"/>
                <a:ext cx="3988120" cy="53985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19BF3CC7-2D45-44B2-89C6-5FDA70284A11}"/>
                  </a:ext>
                </a:extLst>
              </p:cNvPr>
              <p:cNvSpPr/>
              <p:nvPr/>
            </p:nvSpPr>
            <p:spPr>
              <a:xfrm>
                <a:off x="970112" y="676211"/>
                <a:ext cx="484303" cy="49292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19BF3CC7-2D45-44B2-89C6-5FDA70284A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0112" y="676211"/>
                <a:ext cx="484303" cy="49292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D9B9F3B6-1301-4D19-883C-64ABFA8725D4}"/>
                  </a:ext>
                </a:extLst>
              </p:cNvPr>
              <p:cNvSpPr/>
              <p:nvPr/>
            </p:nvSpPr>
            <p:spPr>
              <a:xfrm>
                <a:off x="1592673" y="686731"/>
                <a:ext cx="484303" cy="49292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D9B9F3B6-1301-4D19-883C-64ABFA8725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2673" y="686731"/>
                <a:ext cx="484303" cy="49292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F624BB21-8D34-46B4-BBC6-E48D9DCACAA5}"/>
                  </a:ext>
                </a:extLst>
              </p:cNvPr>
              <p:cNvSpPr/>
              <p:nvPr/>
            </p:nvSpPr>
            <p:spPr>
              <a:xfrm>
                <a:off x="2367471" y="689416"/>
                <a:ext cx="484303" cy="49292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F624BB21-8D34-46B4-BBC6-E48D9DCACA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7471" y="689416"/>
                <a:ext cx="484303" cy="49292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7B483D26-170F-4AB3-9A23-EFE3A5593920}"/>
                  </a:ext>
                </a:extLst>
              </p:cNvPr>
              <p:cNvSpPr/>
              <p:nvPr/>
            </p:nvSpPr>
            <p:spPr>
              <a:xfrm>
                <a:off x="3038832" y="689416"/>
                <a:ext cx="484303" cy="49292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7B483D26-170F-4AB3-9A23-EFE3A55939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8832" y="689416"/>
                <a:ext cx="484303" cy="49292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FF7B59C0-5AEC-4EFB-BF8F-F695BC71832B}"/>
                  </a:ext>
                </a:extLst>
              </p:cNvPr>
              <p:cNvSpPr/>
              <p:nvPr/>
            </p:nvSpPr>
            <p:spPr>
              <a:xfrm>
                <a:off x="3737199" y="689416"/>
                <a:ext cx="484303" cy="49292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FF7B59C0-5AEC-4EFB-BF8F-F695BC7183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7199" y="689416"/>
                <a:ext cx="484303" cy="49292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Rectangle 36">
            <a:extLst>
              <a:ext uri="{FF2B5EF4-FFF2-40B4-BE49-F238E27FC236}">
                <a16:creationId xmlns:a16="http://schemas.microsoft.com/office/drawing/2014/main" id="{C50006F4-CBC3-4B97-BDDE-355B0F13F03B}"/>
              </a:ext>
            </a:extLst>
          </p:cNvPr>
          <p:cNvSpPr/>
          <p:nvPr/>
        </p:nvSpPr>
        <p:spPr>
          <a:xfrm rot="10800000" flipV="1">
            <a:off x="6027733" y="803274"/>
            <a:ext cx="5757556" cy="2317403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sz="2800" dirty="0">
              <a:solidFill>
                <a:srgbClr val="002060"/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31A2184-5302-4E04-8242-6E0AAE7DD71C}"/>
              </a:ext>
            </a:extLst>
          </p:cNvPr>
          <p:cNvSpPr/>
          <p:nvPr/>
        </p:nvSpPr>
        <p:spPr>
          <a:xfrm>
            <a:off x="6131313" y="800776"/>
            <a:ext cx="954781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IN" sz="2800" dirty="0">
                <a:solidFill>
                  <a:srgbClr val="002060"/>
                </a:solidFill>
              </a:rPr>
              <a:t>Here, </a:t>
            </a:r>
            <a:endParaRPr lang="en-IN" sz="2800" b="1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026441B0-3CD4-429B-8662-96CEAC0EBF7E}"/>
                  </a:ext>
                </a:extLst>
              </p:cNvPr>
              <p:cNvSpPr/>
              <p:nvPr/>
            </p:nvSpPr>
            <p:spPr>
              <a:xfrm>
                <a:off x="6925146" y="812570"/>
                <a:ext cx="1352878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ρ</m:t>
                      </m:r>
                      <m:d>
                        <m:d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</m:t>
                          </m:r>
                        </m:e>
                      </m:d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026441B0-3CD4-429B-8662-96CEAC0EBF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5146" y="812570"/>
                <a:ext cx="1352878" cy="46800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C538041D-4D9E-4D85-A08C-17DFF026DC5F}"/>
                  </a:ext>
                </a:extLst>
              </p:cNvPr>
              <p:cNvSpPr/>
              <p:nvPr/>
            </p:nvSpPr>
            <p:spPr>
              <a:xfrm>
                <a:off x="7994994" y="823687"/>
                <a:ext cx="607183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C538041D-4D9E-4D85-A08C-17DFF026DC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4994" y="823687"/>
                <a:ext cx="607183" cy="46800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BB56249E-9D54-4C40-BAA9-0A1C9E3FEBD6}"/>
                  </a:ext>
                </a:extLst>
              </p:cNvPr>
              <p:cNvSpPr/>
              <p:nvPr/>
            </p:nvSpPr>
            <p:spPr>
              <a:xfrm>
                <a:off x="8450280" y="847727"/>
                <a:ext cx="360967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&amp;</m:t>
                      </m:r>
                    </m:oMath>
                  </m:oMathPara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BB56249E-9D54-4C40-BAA9-0A1C9E3FEB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0280" y="847727"/>
                <a:ext cx="360967" cy="46800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B7CA06C5-7D0D-41C9-8CAE-3AEA0FCD4262}"/>
                  </a:ext>
                </a:extLst>
              </p:cNvPr>
              <p:cNvSpPr/>
              <p:nvPr/>
            </p:nvSpPr>
            <p:spPr>
              <a:xfrm>
                <a:off x="8655522" y="813707"/>
                <a:ext cx="2576965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ρ</m:t>
                      </m:r>
                      <m:d>
                        <m:d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en-IN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A</m:t>
                                  </m:r>
                                  <m:r>
                                    <a:rPr lang="en-IN" sz="280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  <m: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  <m: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e>
                      </m:d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B7CA06C5-7D0D-41C9-8CAE-3AEA0FCD42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5522" y="813707"/>
                <a:ext cx="2576965" cy="46800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215AE162-F994-4D8E-A395-BDAB69165CBB}"/>
                  </a:ext>
                </a:extLst>
              </p:cNvPr>
              <p:cNvSpPr/>
              <p:nvPr/>
            </p:nvSpPr>
            <p:spPr>
              <a:xfrm>
                <a:off x="6330776" y="1280215"/>
                <a:ext cx="4364680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ρ</m:t>
                      </m:r>
                      <m:d>
                        <m:d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</m:t>
                          </m:r>
                        </m:e>
                      </m:d>
                      <m:r>
                        <a:rPr lang="en-IN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IN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ρ</m:t>
                      </m:r>
                      <m:d>
                        <m:d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en-IN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A</m:t>
                                  </m:r>
                                  <m:r>
                                    <a:rPr lang="en-IN" sz="280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  <m: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  <m: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e>
                      </m:d>
                      <m:r>
                        <a:rPr lang="en-IN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IN" sz="28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215AE162-F994-4D8E-A395-BDAB69165C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0776" y="1280215"/>
                <a:ext cx="4364680" cy="46800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AE1FB0DC-4F8A-4206-B906-30E3DA3F6094}"/>
                  </a:ext>
                </a:extLst>
              </p:cNvPr>
              <p:cNvSpPr/>
              <p:nvPr/>
            </p:nvSpPr>
            <p:spPr>
              <a:xfrm>
                <a:off x="6700620" y="1749806"/>
                <a:ext cx="4804042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IN" sz="2800" dirty="0">
                    <a:solidFill>
                      <a:srgbClr val="002060"/>
                    </a:solidFill>
                  </a:rPr>
                  <a:t>where,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n</m:t>
                    </m:r>
                    <m:r>
                      <a:rPr lang="en-IN" sz="28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IN" sz="2800" b="1" dirty="0">
                    <a:solidFill>
                      <a:srgbClr val="002060"/>
                    </a:solidFill>
                  </a:rPr>
                  <a:t> </a:t>
                </a:r>
                <a:r>
                  <a:rPr lang="en-IN" sz="2800" dirty="0">
                    <a:solidFill>
                      <a:srgbClr val="002060"/>
                    </a:solidFill>
                  </a:rPr>
                  <a:t>number of variables</a:t>
                </a:r>
              </a:p>
            </p:txBody>
          </p:sp>
        </mc:Choice>
        <mc:Fallback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AE1FB0DC-4F8A-4206-B906-30E3DA3F60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0620" y="1749806"/>
                <a:ext cx="4804042" cy="468000"/>
              </a:xfrm>
              <a:prstGeom prst="rect">
                <a:avLst/>
              </a:prstGeom>
              <a:blipFill>
                <a:blip r:embed="rId23"/>
                <a:stretch>
                  <a:fillRect l="-2538" t="-12987" b="-4675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Rectangle 44">
            <a:extLst>
              <a:ext uri="{FF2B5EF4-FFF2-40B4-BE49-F238E27FC236}">
                <a16:creationId xmlns:a16="http://schemas.microsoft.com/office/drawing/2014/main" id="{5132EC2C-FD42-4EC0-9337-D3B243AE7107}"/>
              </a:ext>
            </a:extLst>
          </p:cNvPr>
          <p:cNvSpPr/>
          <p:nvPr/>
        </p:nvSpPr>
        <p:spPr>
          <a:xfrm>
            <a:off x="6093964" y="2253662"/>
            <a:ext cx="5410697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IN" sz="2800" dirty="0">
                <a:solidFill>
                  <a:srgbClr val="002060"/>
                </a:solidFill>
              </a:rPr>
              <a:t>Thus, the given system has </a:t>
            </a:r>
            <a:r>
              <a:rPr lang="en-IN" sz="2800" b="1" dirty="0">
                <a:solidFill>
                  <a:srgbClr val="002060"/>
                </a:solidFill>
              </a:rPr>
              <a:t>infinitely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D4156E08-1D29-48B2-80D2-36EBAEB53A33}"/>
              </a:ext>
            </a:extLst>
          </p:cNvPr>
          <p:cNvSpPr/>
          <p:nvPr/>
        </p:nvSpPr>
        <p:spPr>
          <a:xfrm>
            <a:off x="6135957" y="2638609"/>
            <a:ext cx="3205609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IN" sz="2800" b="1" dirty="0">
                <a:solidFill>
                  <a:srgbClr val="002060"/>
                </a:solidFill>
              </a:rPr>
              <a:t>many</a:t>
            </a:r>
            <a:r>
              <a:rPr lang="en-IN" sz="2800" dirty="0">
                <a:solidFill>
                  <a:srgbClr val="002060"/>
                </a:solidFill>
              </a:rPr>
              <a:t> solution. </a:t>
            </a:r>
            <a:endParaRPr lang="en-IN" sz="2800" b="1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C2B3DBA8-1C9A-47C8-9313-3A43F52DD3C5}"/>
                  </a:ext>
                </a:extLst>
              </p:cNvPr>
              <p:cNvSpPr txBox="1"/>
              <p:nvPr/>
            </p:nvSpPr>
            <p:spPr>
              <a:xfrm>
                <a:off x="10202912" y="1277916"/>
                <a:ext cx="84482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n</m:t>
                      </m:r>
                    </m:oMath>
                  </m:oMathPara>
                </a14:m>
                <a:endParaRPr lang="en-IN" sz="1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C2B3DBA8-1C9A-47C8-9313-3A43F52DD3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02912" y="1277916"/>
                <a:ext cx="844827" cy="523220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BF41F6FD-4577-40F0-96ED-C5266495F481}"/>
                  </a:ext>
                </a:extLst>
              </p:cNvPr>
              <p:cNvSpPr/>
              <p:nvPr/>
            </p:nvSpPr>
            <p:spPr>
              <a:xfrm>
                <a:off x="10829662" y="836425"/>
                <a:ext cx="607183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BF41F6FD-4577-40F0-96ED-C5266495F4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29662" y="836425"/>
                <a:ext cx="607183" cy="468000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F8AC2958-E280-456F-86D9-87D5F77EF22D}"/>
                  </a:ext>
                </a:extLst>
              </p:cNvPr>
              <p:cNvSpPr/>
              <p:nvPr/>
            </p:nvSpPr>
            <p:spPr>
              <a:xfrm>
                <a:off x="10879232" y="1286190"/>
                <a:ext cx="793308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IN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F8AC2958-E280-456F-86D9-87D5F77EF2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79232" y="1286190"/>
                <a:ext cx="793308" cy="468000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02CBBA52-B3C9-4126-ACB1-D26A54AC8943}"/>
                  </a:ext>
                </a:extLst>
              </p:cNvPr>
              <p:cNvSpPr/>
              <p:nvPr/>
            </p:nvSpPr>
            <p:spPr>
              <a:xfrm>
                <a:off x="795811" y="4657786"/>
                <a:ext cx="1412785" cy="58702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02CBBA52-B3C9-4126-ACB1-D26A54AC89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811" y="4657786"/>
                <a:ext cx="1412785" cy="587023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30F553EB-AC74-4D74-B29B-356062EE5566}"/>
                  </a:ext>
                </a:extLst>
              </p:cNvPr>
              <p:cNvSpPr txBox="1"/>
              <p:nvPr/>
            </p:nvSpPr>
            <p:spPr>
              <a:xfrm>
                <a:off x="371546" y="5790607"/>
                <a:ext cx="66932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30F553EB-AC74-4D74-B29B-356062EE55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546" y="5790607"/>
                <a:ext cx="669323" cy="523220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895C71CA-5156-480F-8B93-3F0FFDACA1AC}"/>
                  </a:ext>
                </a:extLst>
              </p:cNvPr>
              <p:cNvSpPr/>
              <p:nvPr/>
            </p:nvSpPr>
            <p:spPr>
              <a:xfrm>
                <a:off x="724660" y="3655371"/>
                <a:ext cx="2148794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Let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895C71CA-5156-480F-8B93-3F0FFDACA1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660" y="3655371"/>
                <a:ext cx="2148794" cy="468000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3CCC859B-CDD8-4B59-98BE-30DACD92BEB9}"/>
                  </a:ext>
                </a:extLst>
              </p:cNvPr>
              <p:cNvSpPr/>
              <p:nvPr/>
            </p:nvSpPr>
            <p:spPr>
              <a:xfrm>
                <a:off x="3339970" y="3654956"/>
                <a:ext cx="2271401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; 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&amp; 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∈ 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ℝ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3CCC859B-CDD8-4B59-98BE-30DACD92BE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9970" y="3654956"/>
                <a:ext cx="2271401" cy="468000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Right Arrow 3">
            <a:extLst>
              <a:ext uri="{FF2B5EF4-FFF2-40B4-BE49-F238E27FC236}">
                <a16:creationId xmlns:a16="http://schemas.microsoft.com/office/drawing/2014/main" id="{A8184A35-F629-431E-AF16-CD4A45C5BA3F}"/>
              </a:ext>
            </a:extLst>
          </p:cNvPr>
          <p:cNvSpPr/>
          <p:nvPr/>
        </p:nvSpPr>
        <p:spPr>
          <a:xfrm flipV="1">
            <a:off x="214155" y="3740441"/>
            <a:ext cx="576777" cy="394349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endParaRPr lang="en-IN" sz="280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993DD2F6-D845-423C-8CA8-7CBF9D40CF1A}"/>
                  </a:ext>
                </a:extLst>
              </p:cNvPr>
              <p:cNvSpPr/>
              <p:nvPr/>
            </p:nvSpPr>
            <p:spPr>
              <a:xfrm>
                <a:off x="2273706" y="3641486"/>
                <a:ext cx="1710299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993DD2F6-D845-423C-8CA8-7CBF9D40CF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3706" y="3641486"/>
                <a:ext cx="1710299" cy="468000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Rectangle 61">
            <a:extLst>
              <a:ext uri="{FF2B5EF4-FFF2-40B4-BE49-F238E27FC236}">
                <a16:creationId xmlns:a16="http://schemas.microsoft.com/office/drawing/2014/main" id="{86BFF263-2D54-41FE-9CDF-D8FD7A817D44}"/>
              </a:ext>
            </a:extLst>
          </p:cNvPr>
          <p:cNvSpPr/>
          <p:nvPr/>
        </p:nvSpPr>
        <p:spPr>
          <a:xfrm>
            <a:off x="887547" y="4155101"/>
            <a:ext cx="4708584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IN" sz="2800" dirty="0">
                <a:solidFill>
                  <a:srgbClr val="002060"/>
                </a:solidFill>
              </a:rPr>
              <a:t>Applying the Back Substitution,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6B62AE8D-C83E-41F5-8C41-C340FDC077F0}"/>
              </a:ext>
            </a:extLst>
          </p:cNvPr>
          <p:cNvSpPr/>
          <p:nvPr/>
        </p:nvSpPr>
        <p:spPr>
          <a:xfrm rot="16200000">
            <a:off x="793621" y="2237398"/>
            <a:ext cx="2194059" cy="403022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6573DC49-A86E-4CF2-9F2F-EF6195A071C1}"/>
              </a:ext>
            </a:extLst>
          </p:cNvPr>
          <p:cNvSpPr/>
          <p:nvPr/>
        </p:nvSpPr>
        <p:spPr>
          <a:xfrm>
            <a:off x="987540" y="1352646"/>
            <a:ext cx="424755" cy="346960"/>
          </a:xfrm>
          <a:prstGeom prst="round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9D28BC69-5819-43FC-BCCA-A940393849EA}"/>
              </a:ext>
            </a:extLst>
          </p:cNvPr>
          <p:cNvSpPr/>
          <p:nvPr/>
        </p:nvSpPr>
        <p:spPr>
          <a:xfrm>
            <a:off x="1624014" y="819633"/>
            <a:ext cx="433976" cy="363521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7276E509-B88F-40DC-8E09-DF301032A8FC}"/>
              </a:ext>
            </a:extLst>
          </p:cNvPr>
          <p:cNvSpPr/>
          <p:nvPr/>
        </p:nvSpPr>
        <p:spPr>
          <a:xfrm>
            <a:off x="2413987" y="1951441"/>
            <a:ext cx="424755" cy="346960"/>
          </a:xfrm>
          <a:prstGeom prst="round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7DCAFB87-23E7-474F-AEC1-AA48DC5A7A95}"/>
              </a:ext>
            </a:extLst>
          </p:cNvPr>
          <p:cNvSpPr/>
          <p:nvPr/>
        </p:nvSpPr>
        <p:spPr>
          <a:xfrm>
            <a:off x="3098380" y="2558021"/>
            <a:ext cx="424755" cy="346960"/>
          </a:xfrm>
          <a:prstGeom prst="round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52B9DA2E-C06A-42C7-860E-34485F785418}"/>
              </a:ext>
            </a:extLst>
          </p:cNvPr>
          <p:cNvSpPr/>
          <p:nvPr/>
        </p:nvSpPr>
        <p:spPr>
          <a:xfrm rot="16200000">
            <a:off x="2855363" y="2231010"/>
            <a:ext cx="2194059" cy="403022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F0421B27-9FBC-434D-9573-2DADAB50F10A}"/>
              </a:ext>
            </a:extLst>
          </p:cNvPr>
          <p:cNvSpPr/>
          <p:nvPr/>
        </p:nvSpPr>
        <p:spPr>
          <a:xfrm>
            <a:off x="3764625" y="812907"/>
            <a:ext cx="433976" cy="363521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id="{087EBDA6-F8E8-4F5C-BB6A-3D5622036307}"/>
              </a:ext>
            </a:extLst>
          </p:cNvPr>
          <p:cNvSpPr/>
          <p:nvPr/>
        </p:nvSpPr>
        <p:spPr>
          <a:xfrm flipH="1">
            <a:off x="1040869" y="2525434"/>
            <a:ext cx="3822677" cy="394995"/>
          </a:xfrm>
          <a:prstGeom prst="round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2" name="Right Arrow 3">
            <a:extLst>
              <a:ext uri="{FF2B5EF4-FFF2-40B4-BE49-F238E27FC236}">
                <a16:creationId xmlns:a16="http://schemas.microsoft.com/office/drawing/2014/main" id="{17D986D8-4D2F-4D80-8417-737D22FAC257}"/>
              </a:ext>
            </a:extLst>
          </p:cNvPr>
          <p:cNvSpPr/>
          <p:nvPr/>
        </p:nvSpPr>
        <p:spPr>
          <a:xfrm flipV="1">
            <a:off x="214155" y="4745111"/>
            <a:ext cx="576777" cy="394349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endParaRPr lang="en-IN" sz="280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AF93159E-8C6E-4793-BD9F-F9B6AA87E636}"/>
                  </a:ext>
                </a:extLst>
              </p:cNvPr>
              <p:cNvSpPr/>
              <p:nvPr/>
            </p:nvSpPr>
            <p:spPr>
              <a:xfrm>
                <a:off x="790932" y="5244809"/>
                <a:ext cx="2148794" cy="58702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AF93159E-8C6E-4793-BD9F-F9B6AA87E6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932" y="5244809"/>
                <a:ext cx="2148794" cy="587023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Right Arrow 3">
            <a:extLst>
              <a:ext uri="{FF2B5EF4-FFF2-40B4-BE49-F238E27FC236}">
                <a16:creationId xmlns:a16="http://schemas.microsoft.com/office/drawing/2014/main" id="{5562A745-B508-4337-8443-A475B83FC52E}"/>
              </a:ext>
            </a:extLst>
          </p:cNvPr>
          <p:cNvSpPr/>
          <p:nvPr/>
        </p:nvSpPr>
        <p:spPr>
          <a:xfrm flipV="1">
            <a:off x="209276" y="5332134"/>
            <a:ext cx="576777" cy="394349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endParaRPr lang="en-IN" sz="280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BE141C8E-7117-46F1-9F76-161361F01740}"/>
                  </a:ext>
                </a:extLst>
              </p:cNvPr>
              <p:cNvSpPr/>
              <p:nvPr/>
            </p:nvSpPr>
            <p:spPr>
              <a:xfrm>
                <a:off x="676696" y="5755573"/>
                <a:ext cx="2148794" cy="58702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BE141C8E-7117-46F1-9F76-161361F017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696" y="5755573"/>
                <a:ext cx="2148794" cy="587023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id="{5BBBE187-7C38-4ADF-A196-41C0D07B8668}"/>
              </a:ext>
            </a:extLst>
          </p:cNvPr>
          <p:cNvSpPr/>
          <p:nvPr/>
        </p:nvSpPr>
        <p:spPr>
          <a:xfrm flipH="1">
            <a:off x="1040438" y="1931276"/>
            <a:ext cx="3822677" cy="394995"/>
          </a:xfrm>
          <a:prstGeom prst="round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8" name="Rectangle: Rounded Corners 77">
            <a:extLst>
              <a:ext uri="{FF2B5EF4-FFF2-40B4-BE49-F238E27FC236}">
                <a16:creationId xmlns:a16="http://schemas.microsoft.com/office/drawing/2014/main" id="{047E6606-1508-45FE-BD51-051753CF3871}"/>
              </a:ext>
            </a:extLst>
          </p:cNvPr>
          <p:cNvSpPr/>
          <p:nvPr/>
        </p:nvSpPr>
        <p:spPr>
          <a:xfrm>
            <a:off x="5676814" y="922672"/>
            <a:ext cx="64800" cy="5400659"/>
          </a:xfrm>
          <a:prstGeom prst="round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b="1" dirty="0">
                <a:solidFill>
                  <a:schemeClr val="bg1"/>
                </a:solidFill>
              </a:rPr>
              <a:t>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D7B5FFAD-F43C-4351-A389-F9C9C46AF054}"/>
                  </a:ext>
                </a:extLst>
              </p:cNvPr>
              <p:cNvSpPr txBox="1"/>
              <p:nvPr/>
            </p:nvSpPr>
            <p:spPr>
              <a:xfrm>
                <a:off x="6850595" y="887123"/>
                <a:ext cx="66932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D7B5FFAD-F43C-4351-A389-F9C9C46AF0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0595" y="887123"/>
                <a:ext cx="669323" cy="523220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9391E910-AB4A-4672-8D4E-DD92B1761CE9}"/>
                  </a:ext>
                </a:extLst>
              </p:cNvPr>
              <p:cNvSpPr/>
              <p:nvPr/>
            </p:nvSpPr>
            <p:spPr>
              <a:xfrm>
                <a:off x="7049065" y="852089"/>
                <a:ext cx="2148794" cy="58702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9391E910-AB4A-4672-8D4E-DD92B1761CE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9065" y="852089"/>
                <a:ext cx="2148794" cy="587023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89B5E86C-AD82-4734-B965-5C4B5B2EF752}"/>
                  </a:ext>
                </a:extLst>
              </p:cNvPr>
              <p:cNvSpPr/>
              <p:nvPr/>
            </p:nvSpPr>
            <p:spPr>
              <a:xfrm>
                <a:off x="6621376" y="1387008"/>
                <a:ext cx="2813825" cy="58702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89B5E86C-AD82-4734-B965-5C4B5B2EF7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1376" y="1387008"/>
                <a:ext cx="2813825" cy="587023"/>
              </a:xfrm>
              <a:prstGeom prst="rect">
                <a:avLst/>
              </a:prstGeom>
              <a:blipFill>
                <a:blip r:embed="rId3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2" name="Right Arrow 3">
            <a:extLst>
              <a:ext uri="{FF2B5EF4-FFF2-40B4-BE49-F238E27FC236}">
                <a16:creationId xmlns:a16="http://schemas.microsoft.com/office/drawing/2014/main" id="{0D002650-286A-400D-85CB-4DF11A573710}"/>
              </a:ext>
            </a:extLst>
          </p:cNvPr>
          <p:cNvSpPr/>
          <p:nvPr/>
        </p:nvSpPr>
        <p:spPr>
          <a:xfrm flipV="1">
            <a:off x="6026452" y="1483346"/>
            <a:ext cx="576777" cy="394349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endParaRPr lang="en-IN" sz="2800">
              <a:solidFill>
                <a:schemeClr val="bg1"/>
              </a:solidFill>
            </a:endParaRPr>
          </a:p>
        </p:txBody>
      </p:sp>
      <p:sp>
        <p:nvSpPr>
          <p:cNvPr id="83" name="Rectangle: Rounded Corners 82">
            <a:extLst>
              <a:ext uri="{FF2B5EF4-FFF2-40B4-BE49-F238E27FC236}">
                <a16:creationId xmlns:a16="http://schemas.microsoft.com/office/drawing/2014/main" id="{4A22FF3B-6B0F-457C-B274-26AA2C61D44F}"/>
              </a:ext>
            </a:extLst>
          </p:cNvPr>
          <p:cNvSpPr/>
          <p:nvPr/>
        </p:nvSpPr>
        <p:spPr>
          <a:xfrm flipH="1">
            <a:off x="1040438" y="1336011"/>
            <a:ext cx="3822677" cy="394995"/>
          </a:xfrm>
          <a:prstGeom prst="round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4F31D0A1-283F-4FC8-AB95-A5751A7F8FFE}"/>
                  </a:ext>
                </a:extLst>
              </p:cNvPr>
              <p:cNvSpPr txBox="1"/>
              <p:nvPr/>
            </p:nvSpPr>
            <p:spPr>
              <a:xfrm>
                <a:off x="6097689" y="1954113"/>
                <a:ext cx="66932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4F31D0A1-283F-4FC8-AB95-A5751A7F8F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7689" y="1954113"/>
                <a:ext cx="669323" cy="523220"/>
              </a:xfrm>
              <a:prstGeom prst="rect">
                <a:avLst/>
              </a:prstGeom>
              <a:blipFill>
                <a:blip r:embed="rId3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9D0A7926-E54C-4D85-B0AF-FBCE26F4C1D5}"/>
                  </a:ext>
                </a:extLst>
              </p:cNvPr>
              <p:cNvSpPr/>
              <p:nvPr/>
            </p:nvSpPr>
            <p:spPr>
              <a:xfrm>
                <a:off x="6296159" y="1919079"/>
                <a:ext cx="3139042" cy="58702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9D0A7926-E54C-4D85-B0AF-FBCE26F4C1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6159" y="1919079"/>
                <a:ext cx="3139042" cy="587023"/>
              </a:xfrm>
              <a:prstGeom prst="rect">
                <a:avLst/>
              </a:prstGeom>
              <a:blipFill>
                <a:blip r:embed="rId3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9D670B43-5DC3-4680-BB01-E6D9D1E45B94}"/>
                  </a:ext>
                </a:extLst>
              </p:cNvPr>
              <p:cNvSpPr txBox="1"/>
              <p:nvPr/>
            </p:nvSpPr>
            <p:spPr>
              <a:xfrm>
                <a:off x="6119112" y="2475383"/>
                <a:ext cx="66932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9D670B43-5DC3-4680-BB01-E6D9D1E45B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9112" y="2475383"/>
                <a:ext cx="669323" cy="523220"/>
              </a:xfrm>
              <a:prstGeom prst="rect">
                <a:avLst/>
              </a:prstGeom>
              <a:blipFill>
                <a:blip r:embed="rId3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76AAB2C9-4B81-4AEF-8935-D3264CC0C5EA}"/>
                  </a:ext>
                </a:extLst>
              </p:cNvPr>
              <p:cNvSpPr/>
              <p:nvPr/>
            </p:nvSpPr>
            <p:spPr>
              <a:xfrm>
                <a:off x="6119112" y="2440349"/>
                <a:ext cx="3139042" cy="58702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76AAB2C9-4B81-4AEF-8935-D3264CC0C5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9112" y="2440349"/>
                <a:ext cx="3139042" cy="587023"/>
              </a:xfrm>
              <a:prstGeom prst="rect">
                <a:avLst/>
              </a:prstGeom>
              <a:blipFill>
                <a:blip r:embed="rId4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8" name="Rectangle 87">
            <a:extLst>
              <a:ext uri="{FF2B5EF4-FFF2-40B4-BE49-F238E27FC236}">
                <a16:creationId xmlns:a16="http://schemas.microsoft.com/office/drawing/2014/main" id="{F8DAB17C-2D4C-4C51-8583-7F009686DF3B}"/>
              </a:ext>
            </a:extLst>
          </p:cNvPr>
          <p:cNvSpPr/>
          <p:nvPr/>
        </p:nvSpPr>
        <p:spPr>
          <a:xfrm>
            <a:off x="6090564" y="3262645"/>
            <a:ext cx="2139377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IN" sz="2800" b="1" dirty="0">
                <a:solidFill>
                  <a:srgbClr val="002060"/>
                </a:solidFill>
              </a:rPr>
              <a:t>Solution Set</a:t>
            </a:r>
            <a:r>
              <a:rPr lang="en-IN" sz="2800" b="0" dirty="0">
                <a:solidFill>
                  <a:srgbClr val="002060"/>
                </a:solidFill>
              </a:rPr>
              <a:t>:</a:t>
            </a:r>
            <a:endParaRPr lang="en-IN" sz="2800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F75372FF-6353-4546-94C0-E4A022FC4E62}"/>
                  </a:ext>
                </a:extLst>
              </p:cNvPr>
              <p:cNvSpPr/>
              <p:nvPr/>
            </p:nvSpPr>
            <p:spPr>
              <a:xfrm>
                <a:off x="6059788" y="3832726"/>
                <a:ext cx="5172699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s</m:t>
                              </m:r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t</m:t>
                              </m:r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s</m:t>
                              </m:r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,−</m:t>
                              </m:r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t</m:t>
                              </m:r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,0,</m:t>
                              </m:r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t</m:t>
                              </m:r>
                            </m:e>
                          </m:d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| </m:t>
                          </m:r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sty m:val="p"/>
                            </m:rP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  <m: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∈ </m:t>
                          </m:r>
                          <m: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F75372FF-6353-4546-94C0-E4A022FC4E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9788" y="3832726"/>
                <a:ext cx="5172699" cy="468000"/>
              </a:xfrm>
              <a:prstGeom prst="rect">
                <a:avLst/>
              </a:prstGeom>
              <a:blipFill>
                <a:blip r:embed="rId4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CF1B73BD-2D62-4E77-A88F-BD566893018D}"/>
              </a:ext>
            </a:extLst>
          </p:cNvPr>
          <p:cNvSpPr/>
          <p:nvPr/>
        </p:nvSpPr>
        <p:spPr>
          <a:xfrm>
            <a:off x="7951632" y="86486"/>
            <a:ext cx="3668829" cy="539851"/>
          </a:xfrm>
          <a:prstGeom prst="round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b="1" dirty="0">
                <a:solidFill>
                  <a:schemeClr val="bg1"/>
                </a:solidFill>
              </a:rPr>
              <a:t>Infinitely many Solution</a:t>
            </a:r>
          </a:p>
        </p:txBody>
      </p:sp>
    </p:spTree>
    <p:extLst>
      <p:ext uri="{BB962C8B-B14F-4D97-AF65-F5344CB8AC3E}">
        <p14:creationId xmlns:p14="http://schemas.microsoft.com/office/powerpoint/2010/main" val="3988044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6" dur="7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1" dur="7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7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2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7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6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>
                      <p:stCondLst>
                        <p:cond delay="indefinite"/>
                      </p:stCondLst>
                      <p:childTnLst>
                        <p:par>
                          <p:cTn id="193" fill="hold">
                            <p:stCondLst>
                              <p:cond delay="0"/>
                            </p:stCondLst>
                            <p:childTnLst>
                              <p:par>
                                <p:cTn id="19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6" dur="75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1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2" fill="hold">
                      <p:stCondLst>
                        <p:cond delay="indefinite"/>
                      </p:stCondLst>
                      <p:childTnLst>
                        <p:par>
                          <p:cTn id="203" fill="hold">
                            <p:stCondLst>
                              <p:cond delay="0"/>
                            </p:stCondLst>
                            <p:childTnLst>
                              <p:par>
                                <p:cTn id="20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>
                      <p:stCondLst>
                        <p:cond delay="indefinite"/>
                      </p:stCondLst>
                      <p:childTnLst>
                        <p:par>
                          <p:cTn id="210" fill="hold">
                            <p:stCondLst>
                              <p:cond delay="0"/>
                            </p:stCondLst>
                            <p:childTnLst>
                              <p:par>
                                <p:cTn id="2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3" dur="75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4" fill="hold">
                      <p:stCondLst>
                        <p:cond delay="indefinite"/>
                      </p:stCondLst>
                      <p:childTnLst>
                        <p:par>
                          <p:cTn id="215" fill="hold">
                            <p:stCondLst>
                              <p:cond delay="0"/>
                            </p:stCondLst>
                            <p:childTnLst>
                              <p:par>
                                <p:cTn id="2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8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9" fill="hold">
                      <p:stCondLst>
                        <p:cond delay="indefinite"/>
                      </p:stCondLst>
                      <p:childTnLst>
                        <p:par>
                          <p:cTn id="220" fill="hold">
                            <p:stCondLst>
                              <p:cond delay="0"/>
                            </p:stCondLst>
                            <p:childTnLst>
                              <p:par>
                                <p:cTn id="2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4" fill="hold">
                            <p:stCondLst>
                              <p:cond delay="500"/>
                            </p:stCondLst>
                            <p:childTnLst>
                              <p:par>
                                <p:cTn id="2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7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0" fill="hold">
                      <p:stCondLst>
                        <p:cond delay="indefinite"/>
                      </p:stCondLst>
                      <p:childTnLst>
                        <p:par>
                          <p:cTn id="231" fill="hold">
                            <p:stCondLst>
                              <p:cond delay="0"/>
                            </p:stCondLst>
                            <p:childTnLst>
                              <p:par>
                                <p:cTn id="23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5" fill="hold">
                      <p:stCondLst>
                        <p:cond delay="indefinite"/>
                      </p:stCondLst>
                      <p:childTnLst>
                        <p:par>
                          <p:cTn id="236" fill="hold">
                            <p:stCondLst>
                              <p:cond delay="0"/>
                            </p:stCondLst>
                            <p:childTnLst>
                              <p:par>
                                <p:cTn id="2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0" fill="hold">
                            <p:stCondLst>
                              <p:cond delay="500"/>
                            </p:stCondLst>
                            <p:childTnLst>
                              <p:par>
                                <p:cTn id="2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3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4" fill="hold">
                      <p:stCondLst>
                        <p:cond delay="indefinite"/>
                      </p:stCondLst>
                      <p:childTnLst>
                        <p:par>
                          <p:cTn id="245" fill="hold">
                            <p:stCondLst>
                              <p:cond delay="0"/>
                            </p:stCondLst>
                            <p:childTnLst>
                              <p:par>
                                <p:cTn id="2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9" fill="hold">
                      <p:stCondLst>
                        <p:cond delay="indefinite"/>
                      </p:stCondLst>
                      <p:childTnLst>
                        <p:par>
                          <p:cTn id="250" fill="hold">
                            <p:stCondLst>
                              <p:cond delay="0"/>
                            </p:stCondLst>
                            <p:childTnLst>
                              <p:par>
                                <p:cTn id="2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3" dur="75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4" fill="hold">
                      <p:stCondLst>
                        <p:cond delay="indefinite"/>
                      </p:stCondLst>
                      <p:childTnLst>
                        <p:par>
                          <p:cTn id="255" fill="hold">
                            <p:stCondLst>
                              <p:cond delay="0"/>
                            </p:stCondLst>
                            <p:childTnLst>
                              <p:par>
                                <p:cTn id="2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8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9" fill="hold">
                      <p:stCondLst>
                        <p:cond delay="indefinite"/>
                      </p:stCondLst>
                      <p:childTnLst>
                        <p:par>
                          <p:cTn id="260" fill="hold">
                            <p:stCondLst>
                              <p:cond delay="0"/>
                            </p:stCondLst>
                            <p:childTnLst>
                              <p:par>
                                <p:cTn id="2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3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6" fill="hold">
                            <p:stCondLst>
                              <p:cond delay="500"/>
                            </p:stCondLst>
                            <p:childTnLst>
                              <p:par>
                                <p:cTn id="26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9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0" fill="hold">
                      <p:stCondLst>
                        <p:cond delay="indefinite"/>
                      </p:stCondLst>
                      <p:childTnLst>
                        <p:par>
                          <p:cTn id="271" fill="hold">
                            <p:stCondLst>
                              <p:cond delay="0"/>
                            </p:stCondLst>
                            <p:childTnLst>
                              <p:par>
                                <p:cTn id="27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4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5" fill="hold">
                            <p:stCondLst>
                              <p:cond delay="500"/>
                            </p:stCondLst>
                            <p:childTnLst>
                              <p:par>
                                <p:cTn id="27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8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9" fill="hold">
                      <p:stCondLst>
                        <p:cond delay="indefinite"/>
                      </p:stCondLst>
                      <p:childTnLst>
                        <p:par>
                          <p:cTn id="280" fill="hold">
                            <p:stCondLst>
                              <p:cond delay="0"/>
                            </p:stCondLst>
                            <p:childTnLst>
                              <p:par>
                                <p:cTn id="28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3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4" fill="hold">
                      <p:stCondLst>
                        <p:cond delay="indefinite"/>
                      </p:stCondLst>
                      <p:childTnLst>
                        <p:par>
                          <p:cTn id="285" fill="hold">
                            <p:stCondLst>
                              <p:cond delay="0"/>
                            </p:stCondLst>
                            <p:childTnLst>
                              <p:par>
                                <p:cTn id="28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8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/>
      <p:bldP spid="34" grpId="0"/>
      <p:bldP spid="35" grpId="0"/>
      <p:bldP spid="36" grpId="0"/>
      <p:bldP spid="37" grpId="0" animBg="1"/>
      <p:bldP spid="37" grpId="1" animBg="1"/>
      <p:bldP spid="38" grpId="0"/>
      <p:bldP spid="38" grpId="1"/>
      <p:bldP spid="39" grpId="0"/>
      <p:bldP spid="39" grpId="1"/>
      <p:bldP spid="40" grpId="0"/>
      <p:bldP spid="40" grpId="1"/>
      <p:bldP spid="41" grpId="0"/>
      <p:bldP spid="41" grpId="1"/>
      <p:bldP spid="42" grpId="0"/>
      <p:bldP spid="42" grpId="1"/>
      <p:bldP spid="43" grpId="0"/>
      <p:bldP spid="43" grpId="1"/>
      <p:bldP spid="44" grpId="0"/>
      <p:bldP spid="44" grpId="1"/>
      <p:bldP spid="45" grpId="0"/>
      <p:bldP spid="45" grpId="1"/>
      <p:bldP spid="46" grpId="0"/>
      <p:bldP spid="46" grpId="1"/>
      <p:bldP spid="47" grpId="0"/>
      <p:bldP spid="47" grpId="1"/>
      <p:bldP spid="48" grpId="0"/>
      <p:bldP spid="48" grpId="1"/>
      <p:bldP spid="49" grpId="0"/>
      <p:bldP spid="49" grpId="1"/>
      <p:bldP spid="51" grpId="0"/>
      <p:bldP spid="54" grpId="0"/>
      <p:bldP spid="58" grpId="0"/>
      <p:bldP spid="59" grpId="0"/>
      <p:bldP spid="60" grpId="0" animBg="1"/>
      <p:bldP spid="61" grpId="0"/>
      <p:bldP spid="62" grpId="0"/>
      <p:bldP spid="63" grpId="0" animBg="1"/>
      <p:bldP spid="63" grpId="1" animBg="1"/>
      <p:bldP spid="64" grpId="0" animBg="1"/>
      <p:bldP spid="64" grpId="1" animBg="1"/>
      <p:bldP spid="65" grpId="0" animBg="1"/>
      <p:bldP spid="65" grpId="1" animBg="1"/>
      <p:bldP spid="66" grpId="0" animBg="1"/>
      <p:bldP spid="66" grpId="1" animBg="1"/>
      <p:bldP spid="67" grpId="0" animBg="1"/>
      <p:bldP spid="67" grpId="1" animBg="1"/>
      <p:bldP spid="69" grpId="0" animBg="1"/>
      <p:bldP spid="69" grpId="1" animBg="1"/>
      <p:bldP spid="70" grpId="0" animBg="1"/>
      <p:bldP spid="70" grpId="1" animBg="1"/>
      <p:bldP spid="71" grpId="0" animBg="1"/>
      <p:bldP spid="71" grpId="1" animBg="1"/>
      <p:bldP spid="72" grpId="0" animBg="1"/>
      <p:bldP spid="73" grpId="0"/>
      <p:bldP spid="74" grpId="0" animBg="1"/>
      <p:bldP spid="75" grpId="0"/>
      <p:bldP spid="76" grpId="0" animBg="1"/>
      <p:bldP spid="76" grpId="1" animBg="1"/>
      <p:bldP spid="78" grpId="0" animBg="1"/>
      <p:bldP spid="79" grpId="0"/>
      <p:bldP spid="80" grpId="0"/>
      <p:bldP spid="81" grpId="0"/>
      <p:bldP spid="82" grpId="0" animBg="1"/>
      <p:bldP spid="83" grpId="0" animBg="1"/>
      <p:bldP spid="83" grpId="1" animBg="1"/>
      <p:bldP spid="84" grpId="0"/>
      <p:bldP spid="85" grpId="0"/>
      <p:bldP spid="86" grpId="0"/>
      <p:bldP spid="87" grpId="0"/>
      <p:bldP spid="88" grpId="0"/>
      <p:bldP spid="89" grpId="0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DE3CF9F-8EE8-4E22-9B28-4B3FBAEA4D67}"/>
              </a:ext>
            </a:extLst>
          </p:cNvPr>
          <p:cNvSpPr txBox="1">
            <a:spLocks/>
          </p:cNvSpPr>
          <p:nvPr/>
        </p:nvSpPr>
        <p:spPr>
          <a:xfrm>
            <a:off x="1751529" y="2369714"/>
            <a:ext cx="8603086" cy="2004880"/>
          </a:xfrm>
          <a:prstGeom prst="doubleWave">
            <a:avLst>
              <a:gd name="adj1" fmla="val 6250"/>
              <a:gd name="adj2" fmla="val 0"/>
            </a:avLst>
          </a:prstGeom>
          <a:solidFill>
            <a:schemeClr val="accent5"/>
          </a:solidFill>
          <a:ln>
            <a:noFill/>
          </a:ln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5400" b="1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779C31-C930-4291-8068-40C1A8C52F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5268686"/>
            <a:ext cx="1741714" cy="158931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69E1F07-4502-43AC-927D-E2E57934E7E3}"/>
              </a:ext>
            </a:extLst>
          </p:cNvPr>
          <p:cNvSpPr txBox="1"/>
          <p:nvPr/>
        </p:nvSpPr>
        <p:spPr>
          <a:xfrm>
            <a:off x="2224828" y="3010661"/>
            <a:ext cx="217974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000" b="1" dirty="0"/>
              <a:t>Method:4</a:t>
            </a:r>
            <a:endParaRPr lang="en-IN" sz="4000" dirty="0"/>
          </a:p>
        </p:txBody>
      </p:sp>
      <p:sp>
        <p:nvSpPr>
          <p:cNvPr id="6" name="Arrow: Notched Right 5">
            <a:extLst>
              <a:ext uri="{FF2B5EF4-FFF2-40B4-BE49-F238E27FC236}">
                <a16:creationId xmlns:a16="http://schemas.microsoft.com/office/drawing/2014/main" id="{CDA6EF38-8AF1-43A5-8A55-5706410765B6}"/>
              </a:ext>
            </a:extLst>
          </p:cNvPr>
          <p:cNvSpPr/>
          <p:nvPr/>
        </p:nvSpPr>
        <p:spPr>
          <a:xfrm>
            <a:off x="4370692" y="3152102"/>
            <a:ext cx="705271" cy="425003"/>
          </a:xfrm>
          <a:prstGeom prst="notchedRightArrow">
            <a:avLst/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FBA375-40BD-4010-AF73-AEA3092A164B}"/>
              </a:ext>
            </a:extLst>
          </p:cNvPr>
          <p:cNvSpPr txBox="1"/>
          <p:nvPr/>
        </p:nvSpPr>
        <p:spPr>
          <a:xfrm>
            <a:off x="5159825" y="2772087"/>
            <a:ext cx="476978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000" b="1" dirty="0"/>
              <a:t>Inverse of matrix by </a:t>
            </a:r>
          </a:p>
          <a:p>
            <a:r>
              <a:rPr lang="en-IN" sz="4000" b="1" dirty="0"/>
              <a:t>Gauss-Jordan Method</a:t>
            </a:r>
            <a:endParaRPr lang="en-IN" sz="4000" dirty="0"/>
          </a:p>
        </p:txBody>
      </p:sp>
    </p:spTree>
    <p:extLst>
      <p:ext uri="{BB962C8B-B14F-4D97-AF65-F5344CB8AC3E}">
        <p14:creationId xmlns:p14="http://schemas.microsoft.com/office/powerpoint/2010/main" val="931249613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E2048E-7E13-451D-B3D3-3D9B45FD7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Inverse of matrix by Gauss-Jordan method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5B3A2999-4FA3-4F38-A7FF-EC2D8A0CDA89}"/>
                  </a:ext>
                </a:extLst>
              </p:cNvPr>
              <p:cNvSpPr/>
              <p:nvPr/>
            </p:nvSpPr>
            <p:spPr>
              <a:xfrm>
                <a:off x="4571402" y="711201"/>
                <a:ext cx="2621878" cy="1242170"/>
              </a:xfrm>
              <a:prstGeom prst="roundRect">
                <a:avLst/>
              </a:prstGeom>
              <a:gradFill>
                <a:gsLst>
                  <a:gs pos="10000">
                    <a:srgbClr val="0E47A1"/>
                  </a:gs>
                  <a:gs pos="100000">
                    <a:srgbClr val="03A9F5"/>
                  </a:gs>
                </a:gsLst>
                <a:lin ang="10800000" scaled="1"/>
              </a:gradFill>
              <a:ln>
                <a:noFill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p>
                          <m:r>
                            <a:rPr lang="en-IN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IN" sz="28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adj</m:t>
                          </m:r>
                          <m:d>
                            <m:dPr>
                              <m:ctrlPr>
                                <a:rPr lang="en-IN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</m:d>
                        </m:num>
                        <m:den>
                          <m:r>
                            <a:rPr lang="en-IN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| </m:t>
                          </m:r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  <m:r>
                            <a:rPr lang="en-IN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|</m:t>
                          </m:r>
                        </m:den>
                      </m:f>
                    </m:oMath>
                  </m:oMathPara>
                </a14:m>
                <a:endParaRPr lang="en-IN" sz="28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5B3A2999-4FA3-4F38-A7FF-EC2D8A0CDA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1402" y="711201"/>
                <a:ext cx="2621878" cy="1242170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A32EE8F6-FB54-41F9-928C-0FCEA440F40F}"/>
                  </a:ext>
                </a:extLst>
              </p:cNvPr>
              <p:cNvSpPr/>
              <p:nvPr/>
            </p:nvSpPr>
            <p:spPr>
              <a:xfrm>
                <a:off x="4906682" y="914511"/>
                <a:ext cx="1951318" cy="835549"/>
              </a:xfrm>
              <a:prstGeom prst="roundRect">
                <a:avLst/>
              </a:prstGeom>
              <a:gradFill>
                <a:gsLst>
                  <a:gs pos="10000">
                    <a:srgbClr val="0E47A1"/>
                  </a:gs>
                  <a:gs pos="100000">
                    <a:srgbClr val="03A9F5"/>
                  </a:gs>
                </a:gsLst>
                <a:lin ang="10800000" scaled="1"/>
              </a:gradFill>
              <a:ln>
                <a:noFill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32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Find</m:t>
                      </m:r>
                      <m:r>
                        <a:rPr lang="en-IN" sz="3200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| </m:t>
                      </m:r>
                      <m:r>
                        <a:rPr lang="en-IN" sz="3200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𝐀</m:t>
                      </m:r>
                      <m:r>
                        <a:rPr lang="en-IN" sz="3200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|</m:t>
                      </m:r>
                    </m:oMath>
                  </m:oMathPara>
                </a14:m>
                <a:endParaRPr lang="en-IN" sz="3200" b="1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A32EE8F6-FB54-41F9-928C-0FCEA440F4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6682" y="914511"/>
                <a:ext cx="1951318" cy="835549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Bent-Up Arrow 9">
            <a:extLst>
              <a:ext uri="{FF2B5EF4-FFF2-40B4-BE49-F238E27FC236}">
                <a16:creationId xmlns:a16="http://schemas.microsoft.com/office/drawing/2014/main" id="{5FD520FF-140B-4BDF-B81D-05F5CE8752C6}"/>
              </a:ext>
            </a:extLst>
          </p:cNvPr>
          <p:cNvSpPr/>
          <p:nvPr/>
        </p:nvSpPr>
        <p:spPr>
          <a:xfrm rot="10800000">
            <a:off x="1941690" y="1182510"/>
            <a:ext cx="2964992" cy="1165150"/>
          </a:xfrm>
          <a:prstGeom prst="bentUpArrow">
            <a:avLst>
              <a:gd name="adj1" fmla="val 22316"/>
              <a:gd name="adj2" fmla="val 20682"/>
              <a:gd name="adj3" fmla="val 24893"/>
            </a:avLst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endParaRPr lang="en-IN" sz="28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Freeform 11">
                <a:extLst>
                  <a:ext uri="{FF2B5EF4-FFF2-40B4-BE49-F238E27FC236}">
                    <a16:creationId xmlns:a16="http://schemas.microsoft.com/office/drawing/2014/main" id="{77703703-4D07-4033-BEB3-F7748C8B5B96}"/>
                  </a:ext>
                </a:extLst>
              </p:cNvPr>
              <p:cNvSpPr/>
              <p:nvPr/>
            </p:nvSpPr>
            <p:spPr>
              <a:xfrm>
                <a:off x="4407556" y="3696376"/>
                <a:ext cx="2949569" cy="655773"/>
              </a:xfrm>
              <a:custGeom>
                <a:avLst/>
                <a:gdLst>
                  <a:gd name="connsiteX0" fmla="*/ 0 w 2462313"/>
                  <a:gd name="connsiteY0" fmla="*/ 275034 h 1649872"/>
                  <a:gd name="connsiteX1" fmla="*/ 275034 w 2462313"/>
                  <a:gd name="connsiteY1" fmla="*/ 0 h 1649872"/>
                  <a:gd name="connsiteX2" fmla="*/ 2187279 w 2462313"/>
                  <a:gd name="connsiteY2" fmla="*/ 0 h 1649872"/>
                  <a:gd name="connsiteX3" fmla="*/ 2462313 w 2462313"/>
                  <a:gd name="connsiteY3" fmla="*/ 275034 h 1649872"/>
                  <a:gd name="connsiteX4" fmla="*/ 2462313 w 2462313"/>
                  <a:gd name="connsiteY4" fmla="*/ 1374838 h 1649872"/>
                  <a:gd name="connsiteX5" fmla="*/ 2187279 w 2462313"/>
                  <a:gd name="connsiteY5" fmla="*/ 1649872 h 1649872"/>
                  <a:gd name="connsiteX6" fmla="*/ 275034 w 2462313"/>
                  <a:gd name="connsiteY6" fmla="*/ 1649872 h 1649872"/>
                  <a:gd name="connsiteX7" fmla="*/ 0 w 2462313"/>
                  <a:gd name="connsiteY7" fmla="*/ 1374838 h 1649872"/>
                  <a:gd name="connsiteX8" fmla="*/ 0 w 2462313"/>
                  <a:gd name="connsiteY8" fmla="*/ 275034 h 16498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462313" h="1649872">
                    <a:moveTo>
                      <a:pt x="0" y="275034"/>
                    </a:moveTo>
                    <a:cubicBezTo>
                      <a:pt x="0" y="123137"/>
                      <a:pt x="123137" y="0"/>
                      <a:pt x="275034" y="0"/>
                    </a:cubicBezTo>
                    <a:lnTo>
                      <a:pt x="2187279" y="0"/>
                    </a:lnTo>
                    <a:cubicBezTo>
                      <a:pt x="2339176" y="0"/>
                      <a:pt x="2462313" y="123137"/>
                      <a:pt x="2462313" y="275034"/>
                    </a:cubicBezTo>
                    <a:lnTo>
                      <a:pt x="2462313" y="1374838"/>
                    </a:lnTo>
                    <a:cubicBezTo>
                      <a:pt x="2462313" y="1526735"/>
                      <a:pt x="2339176" y="1649872"/>
                      <a:pt x="2187279" y="1649872"/>
                    </a:cubicBezTo>
                    <a:lnTo>
                      <a:pt x="275034" y="1649872"/>
                    </a:lnTo>
                    <a:cubicBezTo>
                      <a:pt x="123137" y="1649872"/>
                      <a:pt x="0" y="1526735"/>
                      <a:pt x="0" y="1374838"/>
                    </a:cubicBezTo>
                    <a:lnTo>
                      <a:pt x="0" y="275034"/>
                    </a:lnTo>
                    <a:close/>
                  </a:path>
                </a:pathLst>
              </a:custGeom>
              <a:gradFill>
                <a:gsLst>
                  <a:gs pos="10000">
                    <a:srgbClr val="0E47A1"/>
                  </a:gs>
                  <a:gs pos="100000">
                    <a:srgbClr val="03A9F5"/>
                  </a:gs>
                </a:gsLst>
                <a:lin ang="10800000" scaled="1"/>
              </a:gradFill>
              <a:ln>
                <a:noFill/>
              </a:ln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None/>
                </a:pPr>
                <a:r>
                  <a:rPr lang="en-US" sz="2800" dirty="0">
                    <a:solidFill>
                      <a:schemeClr val="bg1"/>
                    </a:solidFill>
                  </a:rPr>
                  <a:t>Consider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|"/>
                        <m:ctrlPr>
                          <a:rPr lang="en-IN" sz="28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b="1" i="0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IN" sz="2800" b="1" i="0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𝐀</m:t>
                        </m:r>
                        <m:r>
                          <a:rPr lang="en-IN" sz="2800" b="1" i="0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IN" sz="2800" b="1" i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IN" sz="2800" b="1" i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𝐈</m:t>
                    </m:r>
                    <m:r>
                      <a:rPr lang="en-IN" sz="2800" b="1" i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 ]</m:t>
                    </m:r>
                  </m:oMath>
                </a14:m>
                <a:endParaRPr lang="en-US" sz="2800" b="1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8" name="Freeform 11">
                <a:extLst>
                  <a:ext uri="{FF2B5EF4-FFF2-40B4-BE49-F238E27FC236}">
                    <a16:creationId xmlns:a16="http://schemas.microsoft.com/office/drawing/2014/main" id="{77703703-4D07-4033-BEB3-F7748C8B5B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7556" y="3696376"/>
                <a:ext cx="2949569" cy="655773"/>
              </a:xfrm>
              <a:custGeom>
                <a:avLst/>
                <a:gdLst>
                  <a:gd name="connsiteX0" fmla="*/ 0 w 2462313"/>
                  <a:gd name="connsiteY0" fmla="*/ 275034 h 1649872"/>
                  <a:gd name="connsiteX1" fmla="*/ 275034 w 2462313"/>
                  <a:gd name="connsiteY1" fmla="*/ 0 h 1649872"/>
                  <a:gd name="connsiteX2" fmla="*/ 2187279 w 2462313"/>
                  <a:gd name="connsiteY2" fmla="*/ 0 h 1649872"/>
                  <a:gd name="connsiteX3" fmla="*/ 2462313 w 2462313"/>
                  <a:gd name="connsiteY3" fmla="*/ 275034 h 1649872"/>
                  <a:gd name="connsiteX4" fmla="*/ 2462313 w 2462313"/>
                  <a:gd name="connsiteY4" fmla="*/ 1374838 h 1649872"/>
                  <a:gd name="connsiteX5" fmla="*/ 2187279 w 2462313"/>
                  <a:gd name="connsiteY5" fmla="*/ 1649872 h 1649872"/>
                  <a:gd name="connsiteX6" fmla="*/ 275034 w 2462313"/>
                  <a:gd name="connsiteY6" fmla="*/ 1649872 h 1649872"/>
                  <a:gd name="connsiteX7" fmla="*/ 0 w 2462313"/>
                  <a:gd name="connsiteY7" fmla="*/ 1374838 h 1649872"/>
                  <a:gd name="connsiteX8" fmla="*/ 0 w 2462313"/>
                  <a:gd name="connsiteY8" fmla="*/ 275034 h 16498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462313" h="1649872">
                    <a:moveTo>
                      <a:pt x="0" y="275034"/>
                    </a:moveTo>
                    <a:cubicBezTo>
                      <a:pt x="0" y="123137"/>
                      <a:pt x="123137" y="0"/>
                      <a:pt x="275034" y="0"/>
                    </a:cubicBezTo>
                    <a:lnTo>
                      <a:pt x="2187279" y="0"/>
                    </a:lnTo>
                    <a:cubicBezTo>
                      <a:pt x="2339176" y="0"/>
                      <a:pt x="2462313" y="123137"/>
                      <a:pt x="2462313" y="275034"/>
                    </a:cubicBezTo>
                    <a:lnTo>
                      <a:pt x="2462313" y="1374838"/>
                    </a:lnTo>
                    <a:cubicBezTo>
                      <a:pt x="2462313" y="1526735"/>
                      <a:pt x="2339176" y="1649872"/>
                      <a:pt x="2187279" y="1649872"/>
                    </a:cubicBezTo>
                    <a:lnTo>
                      <a:pt x="275034" y="1649872"/>
                    </a:lnTo>
                    <a:cubicBezTo>
                      <a:pt x="123137" y="1649872"/>
                      <a:pt x="0" y="1526735"/>
                      <a:pt x="0" y="1374838"/>
                    </a:cubicBezTo>
                    <a:lnTo>
                      <a:pt x="0" y="275034"/>
                    </a:lnTo>
                    <a:close/>
                  </a:path>
                </a:pathLst>
              </a:custGeom>
              <a:blipFill>
                <a:blip r:embed="rId4"/>
                <a:stretch>
                  <a:fillRect t="-1852" b="-1203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0" name="Group 29">
            <a:extLst>
              <a:ext uri="{FF2B5EF4-FFF2-40B4-BE49-F238E27FC236}">
                <a16:creationId xmlns:a16="http://schemas.microsoft.com/office/drawing/2014/main" id="{2ED49516-8DE6-4536-9FAE-E476E26A04F0}"/>
              </a:ext>
            </a:extLst>
          </p:cNvPr>
          <p:cNvGrpSpPr/>
          <p:nvPr/>
        </p:nvGrpSpPr>
        <p:grpSpPr>
          <a:xfrm>
            <a:off x="281842" y="2293125"/>
            <a:ext cx="3891600" cy="1232150"/>
            <a:chOff x="281842" y="2293125"/>
            <a:chExt cx="3891600" cy="1232150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C145555B-28B6-47D8-B87E-E3EEAD9CDB07}"/>
                </a:ext>
              </a:extLst>
            </p:cNvPr>
            <p:cNvSpPr/>
            <p:nvPr/>
          </p:nvSpPr>
          <p:spPr>
            <a:xfrm>
              <a:off x="281842" y="2360124"/>
              <a:ext cx="3891600" cy="1165151"/>
            </a:xfrm>
            <a:prstGeom prst="roundRect">
              <a:avLst/>
            </a:prstGeom>
            <a:gradFill>
              <a:gsLst>
                <a:gs pos="10000">
                  <a:srgbClr val="0E47A1"/>
                </a:gs>
                <a:gs pos="100000">
                  <a:srgbClr val="03A9F5"/>
                </a:gs>
              </a:gsLst>
              <a:lin ang="10800000" scaled="1"/>
            </a:gra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IN" sz="2800" dirty="0">
                <a:solidFill>
                  <a:schemeClr val="bg1"/>
                </a:solidFill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9" name="Rectangle: Rounded Corners 18">
                  <a:extLst>
                    <a:ext uri="{FF2B5EF4-FFF2-40B4-BE49-F238E27FC236}">
                      <a16:creationId xmlns:a16="http://schemas.microsoft.com/office/drawing/2014/main" id="{E2F39346-1E04-4284-8477-01A56DF19995}"/>
                    </a:ext>
                  </a:extLst>
                </p:cNvPr>
                <p:cNvSpPr/>
                <p:nvPr/>
              </p:nvSpPr>
              <p:spPr>
                <a:xfrm>
                  <a:off x="1183922" y="2293125"/>
                  <a:ext cx="2196770" cy="711200"/>
                </a:xfrm>
                <a:prstGeom prst="round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ctr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3200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| </m:t>
                        </m:r>
                        <m:r>
                          <a:rPr lang="en-IN" sz="3200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𝐀</m:t>
                        </m:r>
                        <m:r>
                          <a:rPr lang="en-IN" sz="3200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|</m:t>
                        </m:r>
                        <m:r>
                          <a:rPr lang="en-IN" sz="32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IN" sz="32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</m:oMath>
                    </m:oMathPara>
                  </a14:m>
                  <a:endParaRPr lang="en-IN" sz="3200" b="1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19" name="Rectangle: Rounded Corners 18">
                  <a:extLst>
                    <a:ext uri="{FF2B5EF4-FFF2-40B4-BE49-F238E27FC236}">
                      <a16:creationId xmlns:a16="http://schemas.microsoft.com/office/drawing/2014/main" id="{E2F39346-1E04-4284-8477-01A56DF1999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83922" y="2293125"/>
                  <a:ext cx="2196770" cy="711200"/>
                </a:xfrm>
                <a:prstGeom prst="round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CFFF5CC0-69D0-40FB-A19D-EF2EC25D18D7}"/>
                  </a:ext>
                </a:extLst>
              </p:cNvPr>
              <p:cNvSpPr/>
              <p:nvPr/>
            </p:nvSpPr>
            <p:spPr>
              <a:xfrm>
                <a:off x="380306" y="2869484"/>
                <a:ext cx="3694672" cy="56106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3200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3200" b="1" i="0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𝐀</m:t>
                          </m:r>
                        </m:e>
                        <m:sup>
                          <m:r>
                            <a:rPr lang="en-IN" sz="3200" b="1" i="0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IN" sz="3200" b="1" i="0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r>
                        <a:rPr lang="en-IN" sz="3200" b="1" i="0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sz="3200" b="1" i="0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𝐝𝐨𝐞𝐬</m:t>
                      </m:r>
                      <m:r>
                        <a:rPr lang="en-IN" sz="3200" b="1" i="0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sz="3200" b="1" i="0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𝐧𝐨𝐭</m:t>
                      </m:r>
                      <m:r>
                        <a:rPr lang="en-IN" sz="3200" b="1" i="0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sz="3200" b="1" i="0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𝐞𝐱𝐢𝐬𝐭</m:t>
                      </m:r>
                      <m:r>
                        <a:rPr lang="en-IN" sz="3200" b="1" i="0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IN" sz="3200" b="1" dirty="0">
                  <a:solidFill>
                    <a:srgbClr val="FFFF00"/>
                  </a:solidFill>
                </a:endParaRPr>
              </a:p>
            </p:txBody>
          </p:sp>
        </mc:Choice>
        <mc:Fallback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CFFF5CC0-69D0-40FB-A19D-EF2EC25D18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306" y="2869484"/>
                <a:ext cx="3694672" cy="56106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Bent-Up Arrow 9">
            <a:extLst>
              <a:ext uri="{FF2B5EF4-FFF2-40B4-BE49-F238E27FC236}">
                <a16:creationId xmlns:a16="http://schemas.microsoft.com/office/drawing/2014/main" id="{6D17229A-1055-478F-98CF-A4C057EFAA61}"/>
              </a:ext>
            </a:extLst>
          </p:cNvPr>
          <p:cNvSpPr/>
          <p:nvPr/>
        </p:nvSpPr>
        <p:spPr>
          <a:xfrm rot="10800000" flipH="1">
            <a:off x="6855573" y="1200119"/>
            <a:ext cx="2964992" cy="1159119"/>
          </a:xfrm>
          <a:prstGeom prst="bentUpArrow">
            <a:avLst>
              <a:gd name="adj1" fmla="val 22316"/>
              <a:gd name="adj2" fmla="val 20682"/>
              <a:gd name="adj3" fmla="val 24893"/>
            </a:avLst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endParaRPr lang="en-IN" sz="2800" dirty="0">
              <a:solidFill>
                <a:schemeClr val="bg1"/>
              </a:solidFill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A529B9E-3E2E-4A84-81F0-CE406FBF167C}"/>
              </a:ext>
            </a:extLst>
          </p:cNvPr>
          <p:cNvGrpSpPr/>
          <p:nvPr/>
        </p:nvGrpSpPr>
        <p:grpSpPr>
          <a:xfrm>
            <a:off x="8013066" y="2293125"/>
            <a:ext cx="2945722" cy="1226119"/>
            <a:chOff x="8013066" y="2293125"/>
            <a:chExt cx="2945722" cy="1226119"/>
          </a:xfrm>
        </p:grpSpPr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08196FFD-46A2-4760-94B8-4A7C80C3E108}"/>
                </a:ext>
              </a:extLst>
            </p:cNvPr>
            <p:cNvSpPr/>
            <p:nvPr/>
          </p:nvSpPr>
          <p:spPr>
            <a:xfrm>
              <a:off x="8013066" y="2360124"/>
              <a:ext cx="2945722" cy="1159120"/>
            </a:xfrm>
            <a:prstGeom prst="roundRect">
              <a:avLst/>
            </a:prstGeom>
            <a:gradFill>
              <a:gsLst>
                <a:gs pos="10000">
                  <a:srgbClr val="0E47A1"/>
                </a:gs>
                <a:gs pos="100000">
                  <a:srgbClr val="03A9F5"/>
                </a:gs>
              </a:gsLst>
              <a:lin ang="10800000" scaled="1"/>
            </a:gra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IN" sz="2800" dirty="0">
                <a:solidFill>
                  <a:schemeClr val="bg1"/>
                </a:solidFill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3" name="Rectangle: Rounded Corners 22">
                  <a:extLst>
                    <a:ext uri="{FF2B5EF4-FFF2-40B4-BE49-F238E27FC236}">
                      <a16:creationId xmlns:a16="http://schemas.microsoft.com/office/drawing/2014/main" id="{7AAD97EB-1615-4857-A983-BC8475729905}"/>
                    </a:ext>
                  </a:extLst>
                </p:cNvPr>
                <p:cNvSpPr/>
                <p:nvPr/>
              </p:nvSpPr>
              <p:spPr>
                <a:xfrm>
                  <a:off x="8461550" y="2293125"/>
                  <a:ext cx="2196770" cy="711200"/>
                </a:xfrm>
                <a:prstGeom prst="round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ctr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3200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| </m:t>
                        </m:r>
                        <m:r>
                          <a:rPr lang="en-IN" sz="3200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𝐀</m:t>
                        </m:r>
                        <m:r>
                          <a:rPr lang="en-IN" sz="3200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|</m:t>
                        </m:r>
                        <m:r>
                          <a:rPr lang="en-IN" sz="32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≠</m:t>
                        </m:r>
                        <m:r>
                          <a:rPr lang="en-IN" sz="32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</m:oMath>
                    </m:oMathPara>
                  </a14:m>
                  <a:endParaRPr lang="en-IN" sz="3200" b="1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23" name="Rectangle: Rounded Corners 22">
                  <a:extLst>
                    <a:ext uri="{FF2B5EF4-FFF2-40B4-BE49-F238E27FC236}">
                      <a16:creationId xmlns:a16="http://schemas.microsoft.com/office/drawing/2014/main" id="{7AAD97EB-1615-4857-A983-BC847572990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61550" y="2293125"/>
                  <a:ext cx="2196770" cy="711200"/>
                </a:xfrm>
                <a:prstGeom prst="round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C07D3DEA-5B92-453D-8357-6A95AFFA4B47}"/>
                  </a:ext>
                </a:extLst>
              </p:cNvPr>
              <p:cNvSpPr/>
              <p:nvPr/>
            </p:nvSpPr>
            <p:spPr>
              <a:xfrm>
                <a:off x="8291906" y="2939684"/>
                <a:ext cx="2388042" cy="56106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3200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3200" b="1" i="0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𝐀</m:t>
                          </m:r>
                        </m:e>
                        <m:sup>
                          <m:r>
                            <a:rPr lang="en-IN" sz="3200" b="1" i="0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IN" sz="3200" b="1" i="0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r>
                        <a:rPr lang="en-IN" sz="3200" b="1" i="0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sz="3200" b="1" i="0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𝐞𝐱𝐢𝐬𝐭𝐬</m:t>
                      </m:r>
                      <m:r>
                        <a:rPr lang="en-IN" sz="3200" b="1" i="0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IN" sz="3200" b="1" dirty="0">
                  <a:solidFill>
                    <a:srgbClr val="FFFF00"/>
                  </a:solidFill>
                </a:endParaRPr>
              </a:p>
            </p:txBody>
          </p:sp>
        </mc:Choice>
        <mc:Fallback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C07D3DEA-5B92-453D-8357-6A95AFFA4B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1906" y="2939684"/>
                <a:ext cx="2388042" cy="56106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ight Arrow 3">
            <a:extLst>
              <a:ext uri="{FF2B5EF4-FFF2-40B4-BE49-F238E27FC236}">
                <a16:creationId xmlns:a16="http://schemas.microsoft.com/office/drawing/2014/main" id="{3F09778A-F588-4370-B48F-7322DEF0CEE2}"/>
              </a:ext>
            </a:extLst>
          </p:cNvPr>
          <p:cNvSpPr/>
          <p:nvPr/>
        </p:nvSpPr>
        <p:spPr>
          <a:xfrm rot="5400000" flipV="1">
            <a:off x="5668330" y="4330663"/>
            <a:ext cx="377881" cy="394349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endParaRPr lang="en-IN" sz="2800">
              <a:solidFill>
                <a:schemeClr val="bg1"/>
              </a:solidFill>
            </a:endParaRPr>
          </a:p>
        </p:txBody>
      </p:sp>
      <p:sp>
        <p:nvSpPr>
          <p:cNvPr id="26" name="Bent-Up Arrow 9">
            <a:extLst>
              <a:ext uri="{FF2B5EF4-FFF2-40B4-BE49-F238E27FC236}">
                <a16:creationId xmlns:a16="http://schemas.microsoft.com/office/drawing/2014/main" id="{542F1E0D-D40B-448E-81C2-AEEF1B2134EC}"/>
              </a:ext>
            </a:extLst>
          </p:cNvPr>
          <p:cNvSpPr/>
          <p:nvPr/>
        </p:nvSpPr>
        <p:spPr>
          <a:xfrm rot="10800000">
            <a:off x="5668103" y="2849926"/>
            <a:ext cx="2374940" cy="852227"/>
          </a:xfrm>
          <a:prstGeom prst="bentUpArrow">
            <a:avLst>
              <a:gd name="adj1" fmla="val 22316"/>
              <a:gd name="adj2" fmla="val 20682"/>
              <a:gd name="adj3" fmla="val 24893"/>
            </a:avLst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endParaRPr lang="en-IN" sz="28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Freeform 11">
                <a:extLst>
                  <a:ext uri="{FF2B5EF4-FFF2-40B4-BE49-F238E27FC236}">
                    <a16:creationId xmlns:a16="http://schemas.microsoft.com/office/drawing/2014/main" id="{0AEDAB03-C0FC-4337-A87D-8C8DE085BB6B}"/>
                  </a:ext>
                </a:extLst>
              </p:cNvPr>
              <p:cNvSpPr/>
              <p:nvPr/>
            </p:nvSpPr>
            <p:spPr>
              <a:xfrm>
                <a:off x="2136691" y="4731803"/>
                <a:ext cx="7431379" cy="655773"/>
              </a:xfrm>
              <a:custGeom>
                <a:avLst/>
                <a:gdLst>
                  <a:gd name="connsiteX0" fmla="*/ 0 w 2462313"/>
                  <a:gd name="connsiteY0" fmla="*/ 275034 h 1649872"/>
                  <a:gd name="connsiteX1" fmla="*/ 275034 w 2462313"/>
                  <a:gd name="connsiteY1" fmla="*/ 0 h 1649872"/>
                  <a:gd name="connsiteX2" fmla="*/ 2187279 w 2462313"/>
                  <a:gd name="connsiteY2" fmla="*/ 0 h 1649872"/>
                  <a:gd name="connsiteX3" fmla="*/ 2462313 w 2462313"/>
                  <a:gd name="connsiteY3" fmla="*/ 275034 h 1649872"/>
                  <a:gd name="connsiteX4" fmla="*/ 2462313 w 2462313"/>
                  <a:gd name="connsiteY4" fmla="*/ 1374838 h 1649872"/>
                  <a:gd name="connsiteX5" fmla="*/ 2187279 w 2462313"/>
                  <a:gd name="connsiteY5" fmla="*/ 1649872 h 1649872"/>
                  <a:gd name="connsiteX6" fmla="*/ 275034 w 2462313"/>
                  <a:gd name="connsiteY6" fmla="*/ 1649872 h 1649872"/>
                  <a:gd name="connsiteX7" fmla="*/ 0 w 2462313"/>
                  <a:gd name="connsiteY7" fmla="*/ 1374838 h 1649872"/>
                  <a:gd name="connsiteX8" fmla="*/ 0 w 2462313"/>
                  <a:gd name="connsiteY8" fmla="*/ 275034 h 16498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462313" h="1649872">
                    <a:moveTo>
                      <a:pt x="0" y="275034"/>
                    </a:moveTo>
                    <a:cubicBezTo>
                      <a:pt x="0" y="123137"/>
                      <a:pt x="123137" y="0"/>
                      <a:pt x="275034" y="0"/>
                    </a:cubicBezTo>
                    <a:lnTo>
                      <a:pt x="2187279" y="0"/>
                    </a:lnTo>
                    <a:cubicBezTo>
                      <a:pt x="2339176" y="0"/>
                      <a:pt x="2462313" y="123137"/>
                      <a:pt x="2462313" y="275034"/>
                    </a:cubicBezTo>
                    <a:lnTo>
                      <a:pt x="2462313" y="1374838"/>
                    </a:lnTo>
                    <a:cubicBezTo>
                      <a:pt x="2462313" y="1526735"/>
                      <a:pt x="2339176" y="1649872"/>
                      <a:pt x="2187279" y="1649872"/>
                    </a:cubicBezTo>
                    <a:lnTo>
                      <a:pt x="275034" y="1649872"/>
                    </a:lnTo>
                    <a:cubicBezTo>
                      <a:pt x="123137" y="1649872"/>
                      <a:pt x="0" y="1526735"/>
                      <a:pt x="0" y="1374838"/>
                    </a:cubicBezTo>
                    <a:lnTo>
                      <a:pt x="0" y="275034"/>
                    </a:lnTo>
                    <a:close/>
                  </a:path>
                </a:pathLst>
              </a:custGeom>
              <a:gradFill>
                <a:gsLst>
                  <a:gs pos="10000">
                    <a:srgbClr val="0E47A1"/>
                  </a:gs>
                  <a:gs pos="100000">
                    <a:srgbClr val="03A9F5"/>
                  </a:gs>
                </a:gsLst>
                <a:lin ang="10800000" scaled="1"/>
              </a:gradFill>
              <a:ln>
                <a:noFill/>
              </a:ln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None/>
                </a:pPr>
                <a:r>
                  <a:rPr lang="en-US" sz="2800" dirty="0">
                    <a:solidFill>
                      <a:schemeClr val="bg1"/>
                    </a:solidFill>
                  </a:rPr>
                  <a:t>Convert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|"/>
                        <m:ctrlPr>
                          <a:rPr lang="en-IN" sz="28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b="1" i="0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IN" sz="2800" b="1" i="0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𝐀</m:t>
                        </m:r>
                        <m:r>
                          <a:rPr lang="en-IN" sz="2800" b="1" i="0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IN" sz="2800" b="1" i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IN" sz="2800" b="1" i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𝐈</m:t>
                    </m:r>
                    <m:r>
                      <a:rPr lang="en-IN" sz="2800" b="1" i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 ]</m:t>
                    </m:r>
                  </m:oMath>
                </a14:m>
                <a:r>
                  <a:rPr lang="en-US" sz="2800" b="1" dirty="0">
                    <a:solidFill>
                      <a:srgbClr val="FFFF00"/>
                    </a:solidFill>
                  </a:rPr>
                  <a:t> </a:t>
                </a:r>
                <a:r>
                  <a:rPr lang="en-US" sz="2800" dirty="0">
                    <a:solidFill>
                      <a:schemeClr val="bg1"/>
                    </a:solidFill>
                  </a:rPr>
                  <a:t>into Reduced Row Echelon form</a:t>
                </a:r>
              </a:p>
            </p:txBody>
          </p:sp>
        </mc:Choice>
        <mc:Fallback>
          <p:sp>
            <p:nvSpPr>
              <p:cNvPr id="27" name="Freeform 11">
                <a:extLst>
                  <a:ext uri="{FF2B5EF4-FFF2-40B4-BE49-F238E27FC236}">
                    <a16:creationId xmlns:a16="http://schemas.microsoft.com/office/drawing/2014/main" id="{0AEDAB03-C0FC-4337-A87D-8C8DE085BB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6691" y="4731803"/>
                <a:ext cx="7431379" cy="655773"/>
              </a:xfrm>
              <a:custGeom>
                <a:avLst/>
                <a:gdLst>
                  <a:gd name="connsiteX0" fmla="*/ 0 w 2462313"/>
                  <a:gd name="connsiteY0" fmla="*/ 275034 h 1649872"/>
                  <a:gd name="connsiteX1" fmla="*/ 275034 w 2462313"/>
                  <a:gd name="connsiteY1" fmla="*/ 0 h 1649872"/>
                  <a:gd name="connsiteX2" fmla="*/ 2187279 w 2462313"/>
                  <a:gd name="connsiteY2" fmla="*/ 0 h 1649872"/>
                  <a:gd name="connsiteX3" fmla="*/ 2462313 w 2462313"/>
                  <a:gd name="connsiteY3" fmla="*/ 275034 h 1649872"/>
                  <a:gd name="connsiteX4" fmla="*/ 2462313 w 2462313"/>
                  <a:gd name="connsiteY4" fmla="*/ 1374838 h 1649872"/>
                  <a:gd name="connsiteX5" fmla="*/ 2187279 w 2462313"/>
                  <a:gd name="connsiteY5" fmla="*/ 1649872 h 1649872"/>
                  <a:gd name="connsiteX6" fmla="*/ 275034 w 2462313"/>
                  <a:gd name="connsiteY6" fmla="*/ 1649872 h 1649872"/>
                  <a:gd name="connsiteX7" fmla="*/ 0 w 2462313"/>
                  <a:gd name="connsiteY7" fmla="*/ 1374838 h 1649872"/>
                  <a:gd name="connsiteX8" fmla="*/ 0 w 2462313"/>
                  <a:gd name="connsiteY8" fmla="*/ 275034 h 16498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462313" h="1649872">
                    <a:moveTo>
                      <a:pt x="0" y="275034"/>
                    </a:moveTo>
                    <a:cubicBezTo>
                      <a:pt x="0" y="123137"/>
                      <a:pt x="123137" y="0"/>
                      <a:pt x="275034" y="0"/>
                    </a:cubicBezTo>
                    <a:lnTo>
                      <a:pt x="2187279" y="0"/>
                    </a:lnTo>
                    <a:cubicBezTo>
                      <a:pt x="2339176" y="0"/>
                      <a:pt x="2462313" y="123137"/>
                      <a:pt x="2462313" y="275034"/>
                    </a:cubicBezTo>
                    <a:lnTo>
                      <a:pt x="2462313" y="1374838"/>
                    </a:lnTo>
                    <a:cubicBezTo>
                      <a:pt x="2462313" y="1526735"/>
                      <a:pt x="2339176" y="1649872"/>
                      <a:pt x="2187279" y="1649872"/>
                    </a:cubicBezTo>
                    <a:lnTo>
                      <a:pt x="275034" y="1649872"/>
                    </a:lnTo>
                    <a:cubicBezTo>
                      <a:pt x="123137" y="1649872"/>
                      <a:pt x="0" y="1526735"/>
                      <a:pt x="0" y="1374838"/>
                    </a:cubicBezTo>
                    <a:lnTo>
                      <a:pt x="0" y="275034"/>
                    </a:lnTo>
                    <a:close/>
                  </a:path>
                </a:pathLst>
              </a:custGeom>
              <a:blipFill>
                <a:blip r:embed="rId9"/>
                <a:stretch>
                  <a:fillRect t="-1852" b="-1203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ight Arrow 3">
            <a:extLst>
              <a:ext uri="{FF2B5EF4-FFF2-40B4-BE49-F238E27FC236}">
                <a16:creationId xmlns:a16="http://schemas.microsoft.com/office/drawing/2014/main" id="{7B57D902-E7E7-4C61-AD86-9D9DF472DB7B}"/>
              </a:ext>
            </a:extLst>
          </p:cNvPr>
          <p:cNvSpPr/>
          <p:nvPr/>
        </p:nvSpPr>
        <p:spPr>
          <a:xfrm rot="5400000" flipV="1">
            <a:off x="5668330" y="5380228"/>
            <a:ext cx="377881" cy="394349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endParaRPr lang="en-IN" sz="280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9" name="Freeform 11">
                <a:extLst>
                  <a:ext uri="{FF2B5EF4-FFF2-40B4-BE49-F238E27FC236}">
                    <a16:creationId xmlns:a16="http://schemas.microsoft.com/office/drawing/2014/main" id="{0A815D19-31B2-4B08-9557-165B21DA29EE}"/>
                  </a:ext>
                </a:extLst>
              </p:cNvPr>
              <p:cNvSpPr/>
              <p:nvPr/>
            </p:nvSpPr>
            <p:spPr>
              <a:xfrm>
                <a:off x="3380692" y="5761453"/>
                <a:ext cx="4933149" cy="655773"/>
              </a:xfrm>
              <a:custGeom>
                <a:avLst/>
                <a:gdLst>
                  <a:gd name="connsiteX0" fmla="*/ 0 w 2462313"/>
                  <a:gd name="connsiteY0" fmla="*/ 275034 h 1649872"/>
                  <a:gd name="connsiteX1" fmla="*/ 275034 w 2462313"/>
                  <a:gd name="connsiteY1" fmla="*/ 0 h 1649872"/>
                  <a:gd name="connsiteX2" fmla="*/ 2187279 w 2462313"/>
                  <a:gd name="connsiteY2" fmla="*/ 0 h 1649872"/>
                  <a:gd name="connsiteX3" fmla="*/ 2462313 w 2462313"/>
                  <a:gd name="connsiteY3" fmla="*/ 275034 h 1649872"/>
                  <a:gd name="connsiteX4" fmla="*/ 2462313 w 2462313"/>
                  <a:gd name="connsiteY4" fmla="*/ 1374838 h 1649872"/>
                  <a:gd name="connsiteX5" fmla="*/ 2187279 w 2462313"/>
                  <a:gd name="connsiteY5" fmla="*/ 1649872 h 1649872"/>
                  <a:gd name="connsiteX6" fmla="*/ 275034 w 2462313"/>
                  <a:gd name="connsiteY6" fmla="*/ 1649872 h 1649872"/>
                  <a:gd name="connsiteX7" fmla="*/ 0 w 2462313"/>
                  <a:gd name="connsiteY7" fmla="*/ 1374838 h 1649872"/>
                  <a:gd name="connsiteX8" fmla="*/ 0 w 2462313"/>
                  <a:gd name="connsiteY8" fmla="*/ 275034 h 16498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462313" h="1649872">
                    <a:moveTo>
                      <a:pt x="0" y="275034"/>
                    </a:moveTo>
                    <a:cubicBezTo>
                      <a:pt x="0" y="123137"/>
                      <a:pt x="123137" y="0"/>
                      <a:pt x="275034" y="0"/>
                    </a:cubicBezTo>
                    <a:lnTo>
                      <a:pt x="2187279" y="0"/>
                    </a:lnTo>
                    <a:cubicBezTo>
                      <a:pt x="2339176" y="0"/>
                      <a:pt x="2462313" y="123137"/>
                      <a:pt x="2462313" y="275034"/>
                    </a:cubicBezTo>
                    <a:lnTo>
                      <a:pt x="2462313" y="1374838"/>
                    </a:lnTo>
                    <a:cubicBezTo>
                      <a:pt x="2462313" y="1526735"/>
                      <a:pt x="2339176" y="1649872"/>
                      <a:pt x="2187279" y="1649872"/>
                    </a:cubicBezTo>
                    <a:lnTo>
                      <a:pt x="275034" y="1649872"/>
                    </a:lnTo>
                    <a:cubicBezTo>
                      <a:pt x="123137" y="1649872"/>
                      <a:pt x="0" y="1526735"/>
                      <a:pt x="0" y="1374838"/>
                    </a:cubicBezTo>
                    <a:lnTo>
                      <a:pt x="0" y="275034"/>
                    </a:lnTo>
                    <a:close/>
                  </a:path>
                </a:pathLst>
              </a:custGeom>
              <a:gradFill>
                <a:gsLst>
                  <a:gs pos="10000">
                    <a:srgbClr val="0E47A1"/>
                  </a:gs>
                  <a:gs pos="100000">
                    <a:srgbClr val="03A9F5"/>
                  </a:gs>
                </a:gsLst>
                <a:lin ang="10800000" scaled="1"/>
              </a:gradFill>
              <a:ln>
                <a:noFill/>
              </a:ln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None/>
                </a:pPr>
                <a:r>
                  <a:rPr lang="en-US" sz="2800" dirty="0">
                    <a:solidFill>
                      <a:schemeClr val="bg1"/>
                    </a:solidFill>
                  </a:rPr>
                  <a:t>We get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|"/>
                        <m:ctrlPr>
                          <a:rPr lang="en-IN" sz="28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b="1" i="0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IN" sz="2800" b="1" i="0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𝐈</m:t>
                        </m:r>
                        <m:r>
                          <a:rPr lang="en-IN" sz="2800" b="1" i="0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IN" sz="2800" b="1" i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IN" sz="2800" b="1" i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𝐁</m:t>
                    </m:r>
                    <m:r>
                      <a:rPr lang="en-IN" sz="2800" b="1" i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 ]</m:t>
                    </m:r>
                    <m:r>
                      <a:rPr lang="en-IN" sz="28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</a:rPr>
                  <a:t> where </a:t>
                </a:r>
                <a14:m>
                  <m:oMath xmlns:m="http://schemas.openxmlformats.org/officeDocument/2006/math">
                    <m:r>
                      <a:rPr lang="en-IN" sz="28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𝐁</m:t>
                    </m:r>
                    <m:r>
                      <a:rPr lang="en-IN" sz="28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IN" sz="28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2800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𝐀</m:t>
                        </m:r>
                      </m:e>
                      <m:sup>
                        <m:r>
                          <a:rPr lang="en-IN" sz="2800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IN" sz="2800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</m:oMath>
                </a14:m>
                <a:endParaRPr lang="en-US" sz="2800" b="1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29" name="Freeform 11">
                <a:extLst>
                  <a:ext uri="{FF2B5EF4-FFF2-40B4-BE49-F238E27FC236}">
                    <a16:creationId xmlns:a16="http://schemas.microsoft.com/office/drawing/2014/main" id="{0A815D19-31B2-4B08-9557-165B21DA29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0692" y="5761453"/>
                <a:ext cx="4933149" cy="655773"/>
              </a:xfrm>
              <a:custGeom>
                <a:avLst/>
                <a:gdLst>
                  <a:gd name="connsiteX0" fmla="*/ 0 w 2462313"/>
                  <a:gd name="connsiteY0" fmla="*/ 275034 h 1649872"/>
                  <a:gd name="connsiteX1" fmla="*/ 275034 w 2462313"/>
                  <a:gd name="connsiteY1" fmla="*/ 0 h 1649872"/>
                  <a:gd name="connsiteX2" fmla="*/ 2187279 w 2462313"/>
                  <a:gd name="connsiteY2" fmla="*/ 0 h 1649872"/>
                  <a:gd name="connsiteX3" fmla="*/ 2462313 w 2462313"/>
                  <a:gd name="connsiteY3" fmla="*/ 275034 h 1649872"/>
                  <a:gd name="connsiteX4" fmla="*/ 2462313 w 2462313"/>
                  <a:gd name="connsiteY4" fmla="*/ 1374838 h 1649872"/>
                  <a:gd name="connsiteX5" fmla="*/ 2187279 w 2462313"/>
                  <a:gd name="connsiteY5" fmla="*/ 1649872 h 1649872"/>
                  <a:gd name="connsiteX6" fmla="*/ 275034 w 2462313"/>
                  <a:gd name="connsiteY6" fmla="*/ 1649872 h 1649872"/>
                  <a:gd name="connsiteX7" fmla="*/ 0 w 2462313"/>
                  <a:gd name="connsiteY7" fmla="*/ 1374838 h 1649872"/>
                  <a:gd name="connsiteX8" fmla="*/ 0 w 2462313"/>
                  <a:gd name="connsiteY8" fmla="*/ 275034 h 16498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462313" h="1649872">
                    <a:moveTo>
                      <a:pt x="0" y="275034"/>
                    </a:moveTo>
                    <a:cubicBezTo>
                      <a:pt x="0" y="123137"/>
                      <a:pt x="123137" y="0"/>
                      <a:pt x="275034" y="0"/>
                    </a:cubicBezTo>
                    <a:lnTo>
                      <a:pt x="2187279" y="0"/>
                    </a:lnTo>
                    <a:cubicBezTo>
                      <a:pt x="2339176" y="0"/>
                      <a:pt x="2462313" y="123137"/>
                      <a:pt x="2462313" y="275034"/>
                    </a:cubicBezTo>
                    <a:lnTo>
                      <a:pt x="2462313" y="1374838"/>
                    </a:lnTo>
                    <a:cubicBezTo>
                      <a:pt x="2462313" y="1526735"/>
                      <a:pt x="2339176" y="1649872"/>
                      <a:pt x="2187279" y="1649872"/>
                    </a:cubicBezTo>
                    <a:lnTo>
                      <a:pt x="275034" y="1649872"/>
                    </a:lnTo>
                    <a:cubicBezTo>
                      <a:pt x="123137" y="1649872"/>
                      <a:pt x="0" y="1526735"/>
                      <a:pt x="0" y="1374838"/>
                    </a:cubicBezTo>
                    <a:lnTo>
                      <a:pt x="0" y="275034"/>
                    </a:lnTo>
                    <a:close/>
                  </a:path>
                </a:pathLst>
              </a:custGeom>
              <a:blipFill>
                <a:blip r:embed="rId10"/>
                <a:stretch>
                  <a:fillRect t="-926" b="-1296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52050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6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600"/>
                            </p:stCondLst>
                            <p:childTnLst>
                              <p:par>
                                <p:cTn id="6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8" dur="6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600"/>
                            </p:stCondLst>
                            <p:childTnLst>
                              <p:par>
                                <p:cTn id="8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6" grpId="0" animBg="1"/>
      <p:bldP spid="18" grpId="0" animBg="1"/>
      <p:bldP spid="20" grpId="0"/>
      <p:bldP spid="21" grpId="0" animBg="1"/>
      <p:bldP spid="24" grpId="0"/>
      <p:bldP spid="25" grpId="0" animBg="1"/>
      <p:bldP spid="26" grpId="0" animBg="1"/>
      <p:bldP spid="27" grpId="0" animBg="1"/>
      <p:bldP spid="28" grpId="0" animBg="1"/>
      <p:bldP spid="29" grpId="0" animBg="1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303B7492-F45B-4055-B8F4-1E99A0C962EB}"/>
              </a:ext>
            </a:extLst>
          </p:cNvPr>
          <p:cNvGrpSpPr/>
          <p:nvPr/>
        </p:nvGrpSpPr>
        <p:grpSpPr>
          <a:xfrm>
            <a:off x="4298772" y="4676047"/>
            <a:ext cx="4351038" cy="1438429"/>
            <a:chOff x="4298772" y="4676047"/>
            <a:chExt cx="4351038" cy="1438429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A111ED5E-443F-4E04-A320-C5A117CD43DD}"/>
                </a:ext>
              </a:extLst>
            </p:cNvPr>
            <p:cNvGrpSpPr/>
            <p:nvPr/>
          </p:nvGrpSpPr>
          <p:grpSpPr>
            <a:xfrm>
              <a:off x="4298772" y="4676047"/>
              <a:ext cx="4351038" cy="1438429"/>
              <a:chOff x="4298772" y="4676047"/>
              <a:chExt cx="4351038" cy="1438429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4" name="Rectangle 33">
                    <a:extLst>
                      <a:ext uri="{FF2B5EF4-FFF2-40B4-BE49-F238E27FC236}">
                        <a16:creationId xmlns:a16="http://schemas.microsoft.com/office/drawing/2014/main" id="{AE550B4D-9BF8-4279-A2EF-56C0F77CD75D}"/>
                      </a:ext>
                    </a:extLst>
                  </p:cNvPr>
                  <p:cNvSpPr/>
                  <p:nvPr/>
                </p:nvSpPr>
                <p:spPr>
                  <a:xfrm>
                    <a:off x="4298772" y="4993085"/>
                    <a:ext cx="856661" cy="71120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IN" sz="36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</m:oMath>
                      </m:oMathPara>
                    </a14:m>
                    <a:endParaRPr lang="en-IN" sz="3600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34" name="Rectangle 33">
                    <a:extLst>
                      <a:ext uri="{FF2B5EF4-FFF2-40B4-BE49-F238E27FC236}">
                        <a16:creationId xmlns:a16="http://schemas.microsoft.com/office/drawing/2014/main" id="{AE550B4D-9BF8-4279-A2EF-56C0F77CD75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98772" y="4993085"/>
                    <a:ext cx="856661" cy="711201"/>
                  </a:xfrm>
                  <a:prstGeom prst="rect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9" name="Rectangle 28">
                    <a:extLst>
                      <a:ext uri="{FF2B5EF4-FFF2-40B4-BE49-F238E27FC236}">
                        <a16:creationId xmlns:a16="http://schemas.microsoft.com/office/drawing/2014/main" id="{4B62E756-3C1D-4459-BEA3-4B4BC3AC16FA}"/>
                      </a:ext>
                    </a:extLst>
                  </p:cNvPr>
                  <p:cNvSpPr/>
                  <p:nvPr/>
                </p:nvSpPr>
                <p:spPr>
                  <a:xfrm>
                    <a:off x="4830054" y="4676047"/>
                    <a:ext cx="3819756" cy="1438429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["/>
                              <m:endChr m:val="]"/>
                              <m:ctrlPr>
                                <a:rPr lang="en-IN" sz="2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m>
                                <m:mPr>
                                  <m:mcs>
                                    <m:mc>
                                      <m:mcPr>
                                        <m:count m:val="5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IN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/>
                                  <m:e/>
                                  <m:e/>
                                  <m:e/>
                                  <m:e/>
                                </m:mr>
                                <m:mr>
                                  <m:e/>
                                  <m:e/>
                                  <m:e/>
                                  <m:e/>
                                  <m:e/>
                                </m:mr>
                                <m:mr>
                                  <m:e/>
                                  <m:e/>
                                  <m:e/>
                                  <m:e/>
                                  <m:e/>
                                </m:mr>
                              </m:m>
                              <m:r>
                                <a:rPr lang="en-IN" sz="2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oMath>
                      </m:oMathPara>
                    </a14:m>
                    <a:endParaRPr lang="en-IN" sz="2800" dirty="0">
                      <a:solidFill>
                        <a:srgbClr val="002060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29" name="Rectangle 28">
                    <a:extLst>
                      <a:ext uri="{FF2B5EF4-FFF2-40B4-BE49-F238E27FC236}">
                        <a16:creationId xmlns:a16="http://schemas.microsoft.com/office/drawing/2014/main" id="{4B62E756-3C1D-4459-BEA3-4B4BC3AC16F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30054" y="4676047"/>
                    <a:ext cx="3819756" cy="1438429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B8248C40-E0A9-46D0-A991-B89060972A35}"/>
                    </a:ext>
                  </a:extLst>
                </p:cNvPr>
                <p:cNvSpPr/>
                <p:nvPr/>
              </p:nvSpPr>
              <p:spPr>
                <a:xfrm>
                  <a:off x="5103096" y="4815583"/>
                  <a:ext cx="1614868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       −2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B8248C40-E0A9-46D0-A991-B89060972A3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03096" y="4815583"/>
                  <a:ext cx="1614868" cy="46800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3C23C092-6AFA-404E-847B-6E20140C790D}"/>
                    </a:ext>
                  </a:extLst>
                </p:cNvPr>
                <p:cNvSpPr/>
                <p:nvPr/>
              </p:nvSpPr>
              <p:spPr>
                <a:xfrm>
                  <a:off x="6751602" y="4825140"/>
                  <a:ext cx="1614868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   1         0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3C23C092-6AFA-404E-847B-6E20140C790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51602" y="4825140"/>
                  <a:ext cx="1614868" cy="46800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56B6B3AD-1EF7-4EE6-B426-E09A7BF0ADF7}"/>
                </a:ext>
              </a:extLst>
            </p:cNvPr>
            <p:cNvCxnSpPr>
              <a:cxnSpLocks/>
            </p:cNvCxnSpPr>
            <p:nvPr/>
          </p:nvCxnSpPr>
          <p:spPr>
            <a:xfrm>
              <a:off x="6746880" y="4896782"/>
              <a:ext cx="0" cy="93600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9925E78-A63D-4F35-A472-30361C0983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Method:4         Inverse by Gauss-Jordan Method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406C6CD-B52A-47EB-B648-BAE8B28CD4E7}"/>
              </a:ext>
            </a:extLst>
          </p:cNvPr>
          <p:cNvSpPr/>
          <p:nvPr/>
        </p:nvSpPr>
        <p:spPr>
          <a:xfrm>
            <a:off x="249925" y="835437"/>
            <a:ext cx="1706820" cy="539851"/>
          </a:xfrm>
          <a:prstGeom prst="round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dirty="0">
                <a:solidFill>
                  <a:schemeClr val="bg1"/>
                </a:solidFill>
              </a:rPr>
              <a:t>Example:1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283A938-0092-416C-B2B8-7726D6184FA9}"/>
              </a:ext>
            </a:extLst>
          </p:cNvPr>
          <p:cNvSpPr/>
          <p:nvPr/>
        </p:nvSpPr>
        <p:spPr>
          <a:xfrm>
            <a:off x="249925" y="2260965"/>
            <a:ext cx="1691579" cy="539851"/>
          </a:xfrm>
          <a:prstGeom prst="round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dirty="0">
                <a:solidFill>
                  <a:schemeClr val="bg1"/>
                </a:solidFill>
              </a:rPr>
              <a:t>Solution: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04B5C95-7C29-45A0-AA33-8D1650E3DABF}"/>
              </a:ext>
            </a:extLst>
          </p:cNvPr>
          <p:cNvSpPr/>
          <p:nvPr/>
        </p:nvSpPr>
        <p:spPr>
          <a:xfrm>
            <a:off x="2030738" y="871363"/>
            <a:ext cx="8828299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z="2800" i="0" dirty="0">
                <a:solidFill>
                  <a:srgbClr val="002060"/>
                </a:solidFill>
                <a:effectLst/>
                <a:uFill>
                  <a:solidFill>
                    <a:srgbClr val="0070C0"/>
                  </a:solidFill>
                </a:uFill>
                <a:latin typeface="+mj-lt"/>
                <a:ea typeface="Times New Roman" panose="02020603050405020304" pitchFamily="18" charset="0"/>
                <a:cs typeface="Shruti" panose="020B0502040204020203" pitchFamily="34" charset="0"/>
              </a:rPr>
              <a:t>Find the inverse of the given matrix by Gauss-Jordan Method</a:t>
            </a:r>
            <a:endParaRPr lang="en-IN" sz="2800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0980CE8A-6CD1-4C31-A22F-682F697ED8DD}"/>
                  </a:ext>
                </a:extLst>
              </p:cNvPr>
              <p:cNvSpPr/>
              <p:nvPr/>
            </p:nvSpPr>
            <p:spPr>
              <a:xfrm>
                <a:off x="1903941" y="1375288"/>
                <a:ext cx="2823739" cy="9618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0980CE8A-6CD1-4C31-A22F-682F697ED8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3941" y="1375288"/>
                <a:ext cx="2823739" cy="9618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CD41546A-7004-416D-94B2-E560E566E80D}"/>
                  </a:ext>
                </a:extLst>
              </p:cNvPr>
              <p:cNvSpPr/>
              <p:nvPr/>
            </p:nvSpPr>
            <p:spPr>
              <a:xfrm>
                <a:off x="2029247" y="2288101"/>
                <a:ext cx="1615379" cy="5668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IN" sz="2800" b="0" i="0" dirty="0">
                    <a:solidFill>
                      <a:srgbClr val="002060"/>
                    </a:solidFill>
                    <a:latin typeface="+mj-lt"/>
                  </a:rPr>
                  <a:t>Here</a:t>
                </a:r>
                <a14:m>
                  <m:oMath xmlns:m="http://schemas.openxmlformats.org/officeDocument/2006/math"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begChr m:val="|"/>
                        <m:endChr m:val="|"/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CD41546A-7004-416D-94B2-E560E566E8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9247" y="2288101"/>
                <a:ext cx="1615379" cy="566860"/>
              </a:xfrm>
              <a:prstGeom prst="rect">
                <a:avLst/>
              </a:prstGeom>
              <a:blipFill>
                <a:blip r:embed="rId7"/>
                <a:stretch>
                  <a:fillRect l="-7925" t="-10753" b="-2150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4CCC5DA3-DF9E-4FAA-8B8D-72415C0312B1}"/>
                  </a:ext>
                </a:extLst>
              </p:cNvPr>
              <p:cNvSpPr/>
              <p:nvPr/>
            </p:nvSpPr>
            <p:spPr>
              <a:xfrm>
                <a:off x="3309775" y="2315237"/>
                <a:ext cx="3340874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4CCC5DA3-DF9E-4FAA-8B8D-72415C0312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9775" y="2315237"/>
                <a:ext cx="3340874" cy="46800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DF453C12-5055-4540-B368-20D854442A70}"/>
                  </a:ext>
                </a:extLst>
              </p:cNvPr>
              <p:cNvSpPr/>
              <p:nvPr/>
            </p:nvSpPr>
            <p:spPr>
              <a:xfrm>
                <a:off x="3431696" y="2800816"/>
                <a:ext cx="948194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=5 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DF453C12-5055-4540-B368-20D854442A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1696" y="2800816"/>
                <a:ext cx="948194" cy="46800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006E269-696D-4C27-AB76-9A843826A455}"/>
                  </a:ext>
                </a:extLst>
              </p:cNvPr>
              <p:cNvSpPr/>
              <p:nvPr/>
            </p:nvSpPr>
            <p:spPr>
              <a:xfrm>
                <a:off x="4099035" y="2810373"/>
                <a:ext cx="948194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0 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006E269-696D-4C27-AB76-9A843826A4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9035" y="2810373"/>
                <a:ext cx="948194" cy="46800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6DDD5179-4CA8-4614-A928-E7FA096B1C7E}"/>
                  </a:ext>
                </a:extLst>
              </p:cNvPr>
              <p:cNvSpPr/>
              <p:nvPr/>
            </p:nvSpPr>
            <p:spPr>
              <a:xfrm>
                <a:off x="4849445" y="2799855"/>
                <a:ext cx="2156660" cy="47851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14:m>
                  <m:oMath xmlns:m="http://schemas.openxmlformats.org/officeDocument/2006/math">
                    <m:r>
                      <a:rPr lang="en-IN" sz="280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  <m:sSup>
                      <m:sSup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A</m:t>
                        </m:r>
                      </m:e>
                      <m:sup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sz="2800" b="0" i="0" dirty="0">
                    <a:solidFill>
                      <a:srgbClr val="002060"/>
                    </a:solidFill>
                    <a:latin typeface="+mj-lt"/>
                    <a:ea typeface="Cambria Math" panose="02040503050406030204" pitchFamily="18" charset="0"/>
                  </a:rPr>
                  <a:t>exits</a:t>
                </a:r>
                <a14:m>
                  <m:oMath xmlns:m="http://schemas.openxmlformats.org/officeDocument/2006/math"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endParaRPr lang="en-IN" sz="2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6DDD5179-4CA8-4614-A928-E7FA096B1C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9445" y="2799855"/>
                <a:ext cx="2156660" cy="478518"/>
              </a:xfrm>
              <a:prstGeom prst="rect">
                <a:avLst/>
              </a:prstGeom>
              <a:blipFill>
                <a:blip r:embed="rId11"/>
                <a:stretch>
                  <a:fillRect t="-11392" b="-4430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30686D62-A563-4D5A-B76A-B613BD5392A4}"/>
                  </a:ext>
                </a:extLst>
              </p:cNvPr>
              <p:cNvSpPr/>
              <p:nvPr/>
            </p:nvSpPr>
            <p:spPr>
              <a:xfrm>
                <a:off x="2002463" y="3796169"/>
                <a:ext cx="2996327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IN" sz="2800" b="0" dirty="0">
                    <a:solidFill>
                      <a:srgbClr val="002060"/>
                    </a:solidFill>
                  </a:rPr>
                  <a:t>Consider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begChr m:val=""/>
                            <m:endChr m:val="|"/>
                            <m:ctrlPr>
                              <a:rPr lang="en-IN" sz="2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  <m:r>
                              <a:rPr lang="en-IN" sz="2800" b="0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30686D62-A563-4D5A-B76A-B613BD5392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2463" y="3796169"/>
                <a:ext cx="2996327" cy="468000"/>
              </a:xfrm>
              <a:prstGeom prst="rect">
                <a:avLst/>
              </a:prstGeom>
              <a:blipFill>
                <a:blip r:embed="rId12"/>
                <a:stretch>
                  <a:fillRect l="-4065" t="-14286" b="-4675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ight Arrow 3">
            <a:extLst>
              <a:ext uri="{FF2B5EF4-FFF2-40B4-BE49-F238E27FC236}">
                <a16:creationId xmlns:a16="http://schemas.microsoft.com/office/drawing/2014/main" id="{A8F50374-08B0-485C-B533-ED609B5079F2}"/>
              </a:ext>
            </a:extLst>
          </p:cNvPr>
          <p:cNvSpPr/>
          <p:nvPr/>
        </p:nvSpPr>
        <p:spPr>
          <a:xfrm flipV="1">
            <a:off x="1329369" y="3839222"/>
            <a:ext cx="576777" cy="394349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endParaRPr lang="en-IN" sz="280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BA43BC3C-F3E8-4D2F-AFC5-FBFE0E334B2E}"/>
                  </a:ext>
                </a:extLst>
              </p:cNvPr>
              <p:cNvSpPr/>
              <p:nvPr/>
            </p:nvSpPr>
            <p:spPr>
              <a:xfrm>
                <a:off x="4821324" y="3341434"/>
                <a:ext cx="3819756" cy="143842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IN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5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/>
                              <m:e/>
                              <m:e/>
                              <m:e/>
                              <m:e/>
                            </m:mr>
                            <m:mr>
                              <m:e/>
                              <m:e/>
                              <m:e/>
                              <m:e/>
                              <m:e/>
                            </m:mr>
                            <m:mr>
                              <m:e/>
                              <m:e/>
                              <m:e/>
                              <m:e/>
                              <m:e/>
                            </m:mr>
                          </m:m>
                          <m:r>
                            <a:rPr lang="en-IN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BA43BC3C-F3E8-4D2F-AFC5-FBFE0E334B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1324" y="3341434"/>
                <a:ext cx="3819756" cy="1438429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F475274-53C0-474E-9D01-B3E1EF7689AD}"/>
              </a:ext>
            </a:extLst>
          </p:cNvPr>
          <p:cNvCxnSpPr>
            <a:cxnSpLocks/>
          </p:cNvCxnSpPr>
          <p:nvPr/>
        </p:nvCxnSpPr>
        <p:spPr>
          <a:xfrm>
            <a:off x="6738150" y="3562169"/>
            <a:ext cx="0" cy="9360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814D23F-1DC1-4E09-AE55-829D2C346628}"/>
              </a:ext>
            </a:extLst>
          </p:cNvPr>
          <p:cNvGrpSpPr/>
          <p:nvPr/>
        </p:nvGrpSpPr>
        <p:grpSpPr>
          <a:xfrm>
            <a:off x="5094366" y="3480970"/>
            <a:ext cx="1614868" cy="996199"/>
            <a:chOff x="5094366" y="3480970"/>
            <a:chExt cx="1614868" cy="996199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22A0289C-AB54-48D5-BEF3-2763CD251BE6}"/>
                    </a:ext>
                  </a:extLst>
                </p:cNvPr>
                <p:cNvSpPr/>
                <p:nvPr/>
              </p:nvSpPr>
              <p:spPr>
                <a:xfrm>
                  <a:off x="5094366" y="3480970"/>
                  <a:ext cx="1614868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       −2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22A0289C-AB54-48D5-BEF3-2763CD251BE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94366" y="3480970"/>
                  <a:ext cx="1614868" cy="468000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D6DF176E-AD71-4416-BCF5-5F2E96EAFDE3}"/>
                    </a:ext>
                  </a:extLst>
                </p:cNvPr>
                <p:cNvSpPr/>
                <p:nvPr/>
              </p:nvSpPr>
              <p:spPr>
                <a:xfrm>
                  <a:off x="5094366" y="4009169"/>
                  <a:ext cx="1614868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3       −1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D6DF176E-AD71-4416-BCF5-5F2E96EAFDE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94366" y="4009169"/>
                  <a:ext cx="1614868" cy="468000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E5BA7CB-CF95-411F-B8DD-3A1499088AE1}"/>
              </a:ext>
            </a:extLst>
          </p:cNvPr>
          <p:cNvGrpSpPr/>
          <p:nvPr/>
        </p:nvGrpSpPr>
        <p:grpSpPr>
          <a:xfrm>
            <a:off x="6768630" y="3490527"/>
            <a:ext cx="1614868" cy="986642"/>
            <a:chOff x="6768630" y="3490527"/>
            <a:chExt cx="1614868" cy="986642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53B1FC29-09D1-4A96-BEF7-A6D2DE846651}"/>
                    </a:ext>
                  </a:extLst>
                </p:cNvPr>
                <p:cNvSpPr/>
                <p:nvPr/>
              </p:nvSpPr>
              <p:spPr>
                <a:xfrm>
                  <a:off x="6768630" y="3490527"/>
                  <a:ext cx="1614868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1            0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53B1FC29-09D1-4A96-BEF7-A6D2DE84665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68630" y="3490527"/>
                  <a:ext cx="1614868" cy="468000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DB101BFC-BCB6-4B12-995C-F7FB540F1306}"/>
                    </a:ext>
                  </a:extLst>
                </p:cNvPr>
                <p:cNvSpPr/>
                <p:nvPr/>
              </p:nvSpPr>
              <p:spPr>
                <a:xfrm>
                  <a:off x="6768630" y="4009169"/>
                  <a:ext cx="1614868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0            1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DB101BFC-BCB6-4B12-995C-F7FB540F130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68630" y="4009169"/>
                  <a:ext cx="1614868" cy="468000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2CCA82CE-6B66-4651-99ED-66B6B80A1F28}"/>
              </a:ext>
            </a:extLst>
          </p:cNvPr>
          <p:cNvSpPr/>
          <p:nvPr/>
        </p:nvSpPr>
        <p:spPr>
          <a:xfrm>
            <a:off x="5102515" y="3573819"/>
            <a:ext cx="433976" cy="363521"/>
          </a:xfrm>
          <a:prstGeom prst="roundRect">
            <a:avLst/>
          </a:prstGeom>
          <a:noFill/>
          <a:ln w="28575">
            <a:solidFill>
              <a:srgbClr val="00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E2C38C5D-F22E-43FA-AD84-FA8CFCC50B97}"/>
              </a:ext>
            </a:extLst>
          </p:cNvPr>
          <p:cNvSpPr/>
          <p:nvPr/>
        </p:nvSpPr>
        <p:spPr>
          <a:xfrm>
            <a:off x="5102515" y="4083295"/>
            <a:ext cx="433976" cy="363521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33D7650-B0D6-4049-AFDB-DD92D5F1E96E}"/>
              </a:ext>
            </a:extLst>
          </p:cNvPr>
          <p:cNvGrpSpPr/>
          <p:nvPr/>
        </p:nvGrpSpPr>
        <p:grpSpPr>
          <a:xfrm>
            <a:off x="1081066" y="4498169"/>
            <a:ext cx="3143620" cy="1795342"/>
            <a:chOff x="1768136" y="4450689"/>
            <a:chExt cx="2784589" cy="1534577"/>
          </a:xfrm>
        </p:grpSpPr>
        <p:sp>
          <p:nvSpPr>
            <p:cNvPr id="31" name="Arrow: Right 30">
              <a:extLst>
                <a:ext uri="{FF2B5EF4-FFF2-40B4-BE49-F238E27FC236}">
                  <a16:creationId xmlns:a16="http://schemas.microsoft.com/office/drawing/2014/main" id="{D08AC1BA-B8E9-43E9-B3DF-347F403A04F3}"/>
                </a:ext>
              </a:extLst>
            </p:cNvPr>
            <p:cNvSpPr/>
            <p:nvPr/>
          </p:nvSpPr>
          <p:spPr>
            <a:xfrm>
              <a:off x="1785338" y="4450689"/>
              <a:ext cx="2767387" cy="1534577"/>
            </a:xfrm>
            <a:prstGeom prst="rightArrow">
              <a:avLst>
                <a:gd name="adj1" fmla="val 50000"/>
                <a:gd name="adj2" fmla="val 46421"/>
              </a:avLst>
            </a:prstGeom>
            <a:gradFill>
              <a:gsLst>
                <a:gs pos="10000">
                  <a:srgbClr val="0E47A1"/>
                </a:gs>
                <a:gs pos="100000">
                  <a:srgbClr val="03A9F5"/>
                </a:gs>
              </a:gsLst>
              <a:lin ang="10800000" scaled="1"/>
            </a:gradFill>
            <a:ln>
              <a:noFill/>
            </a:ln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1000"/>
                </a:spcBef>
                <a:buClr>
                  <a:schemeClr val="accent6"/>
                </a:buClr>
              </a:pPr>
              <a:endParaRPr lang="en-IN" sz="2800" dirty="0">
                <a:solidFill>
                  <a:schemeClr val="bg1"/>
                </a:solidFill>
              </a:endParaRPr>
            </a:p>
          </p:txBody>
        </p:sp>
        <p:sp>
          <p:nvSpPr>
            <p:cNvPr id="32" name="Content Placeholder 4">
              <a:extLst>
                <a:ext uri="{FF2B5EF4-FFF2-40B4-BE49-F238E27FC236}">
                  <a16:creationId xmlns:a16="http://schemas.microsoft.com/office/drawing/2014/main" id="{09F0742C-03CE-4883-8BFC-DC2E69F64441}"/>
                </a:ext>
              </a:extLst>
            </p:cNvPr>
            <p:cNvSpPr txBox="1">
              <a:spLocks/>
            </p:cNvSpPr>
            <p:nvPr/>
          </p:nvSpPr>
          <p:spPr>
            <a:xfrm>
              <a:off x="1768136" y="4931165"/>
              <a:ext cx="1405585" cy="573626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lIns="91440" tIns="45720" rIns="91440" bIns="45720" rtlCol="0" anchor="ctr">
              <a:noAutofit/>
            </a:bodyPr>
            <a:lstStyle>
              <a:lvl1pPr marL="265113" indent="-265113" algn="just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chemeClr val="accent6"/>
                </a:buClr>
                <a:buFont typeface="Wingdings 3" panose="05040102010807070707" pitchFamily="18" charset="2"/>
                <a:buChar char="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809625" indent="-352425" algn="just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Wingdings 3" panose="05040102010807070707" pitchFamily="18" charset="2"/>
                <a:buChar char="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just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Wingdings" panose="05000000000000000000" pitchFamily="2" charset="2"/>
                <a:buChar char="§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just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just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IN" sz="2800" dirty="0">
                  <a:solidFill>
                    <a:schemeClr val="bg1"/>
                  </a:solidFill>
                </a:rPr>
                <a:t>Applying</a:t>
              </a:r>
              <a:endParaRPr lang="en-IN" sz="2800" b="1" dirty="0">
                <a:solidFill>
                  <a:srgbClr val="002060"/>
                </a:solidFill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3" name="Content Placeholder 4">
                <a:extLst>
                  <a:ext uri="{FF2B5EF4-FFF2-40B4-BE49-F238E27FC236}">
                    <a16:creationId xmlns:a16="http://schemas.microsoft.com/office/drawing/2014/main" id="{14801F1F-21C7-48FE-8A37-0645CCE92E9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93094" y="5060290"/>
                <a:ext cx="1689279" cy="671100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N" sz="28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b="1" i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𝐑</m:t>
                        </m:r>
                      </m:e>
                      <m:sub>
                        <m:r>
                          <a:rPr lang="en-IN" sz="28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IN" sz="2800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d>
                      <m:dPr>
                        <m:ctrlPr>
                          <a:rPr lang="en-IN" sz="28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IN" sz="28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e>
                    </m:d>
                  </m:oMath>
                </a14:m>
                <a:r>
                  <a:rPr lang="en-IN" sz="2800" b="1" dirty="0">
                    <a:solidFill>
                      <a:schemeClr val="bg1"/>
                    </a:solidFill>
                  </a:rPr>
                  <a:t> </a:t>
                </a:r>
              </a:p>
            </p:txBody>
          </p:sp>
        </mc:Choice>
        <mc:Fallback>
          <p:sp>
            <p:nvSpPr>
              <p:cNvPr id="33" name="Content Placeholder 4">
                <a:extLst>
                  <a:ext uri="{FF2B5EF4-FFF2-40B4-BE49-F238E27FC236}">
                    <a16:creationId xmlns:a16="http://schemas.microsoft.com/office/drawing/2014/main" id="{14801F1F-21C7-48FE-8A37-0645CCE92E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3094" y="5060290"/>
                <a:ext cx="1689279" cy="67110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Group 14">
            <a:extLst>
              <a:ext uri="{FF2B5EF4-FFF2-40B4-BE49-F238E27FC236}">
                <a16:creationId xmlns:a16="http://schemas.microsoft.com/office/drawing/2014/main" id="{5837EFF5-893A-4CED-BC7C-53FA6D51BFFC}"/>
              </a:ext>
            </a:extLst>
          </p:cNvPr>
          <p:cNvGrpSpPr/>
          <p:nvPr/>
        </p:nvGrpSpPr>
        <p:grpSpPr>
          <a:xfrm>
            <a:off x="5103096" y="5343782"/>
            <a:ext cx="3289132" cy="468000"/>
            <a:chOff x="5103096" y="5343782"/>
            <a:chExt cx="3289132" cy="468000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465F84DB-F4FB-478D-BDA7-BE1885D0720D}"/>
                    </a:ext>
                  </a:extLst>
                </p:cNvPr>
                <p:cNvSpPr/>
                <p:nvPr/>
              </p:nvSpPr>
              <p:spPr>
                <a:xfrm>
                  <a:off x="5103096" y="5343782"/>
                  <a:ext cx="1614868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0       </m:t>
                        </m:r>
                        <m:r>
                          <a:rPr lang="en-IN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465F84DB-F4FB-478D-BDA7-BE1885D0720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03096" y="5343782"/>
                  <a:ext cx="1614868" cy="468000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55E93A47-04C4-431E-BB5A-5CED263194FA}"/>
                    </a:ext>
                  </a:extLst>
                </p:cNvPr>
                <p:cNvSpPr/>
                <p:nvPr/>
              </p:nvSpPr>
              <p:spPr>
                <a:xfrm>
                  <a:off x="6777360" y="5343782"/>
                  <a:ext cx="1614868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−3         1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55E93A47-04C4-431E-BB5A-5CED263194F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77360" y="5343782"/>
                  <a:ext cx="1614868" cy="468000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3" name="Arrow: Notched Right 12">
            <a:extLst>
              <a:ext uri="{FF2B5EF4-FFF2-40B4-BE49-F238E27FC236}">
                <a16:creationId xmlns:a16="http://schemas.microsoft.com/office/drawing/2014/main" id="{03E86BB1-3DF1-446D-BCD8-5C9F16B24F1B}"/>
              </a:ext>
            </a:extLst>
          </p:cNvPr>
          <p:cNvSpPr/>
          <p:nvPr/>
        </p:nvSpPr>
        <p:spPr>
          <a:xfrm>
            <a:off x="1978198" y="153297"/>
            <a:ext cx="688617" cy="404605"/>
          </a:xfrm>
          <a:prstGeom prst="notched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</a:pPr>
            <a:endParaRPr lang="en-IN" sz="28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7844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000"/>
                            </p:stCondLst>
                            <p:childTnLst>
                              <p:par>
                                <p:cTn id="8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/>
      <p:bldP spid="9" grpId="0"/>
      <p:bldP spid="10" grpId="0"/>
      <p:bldP spid="11" grpId="0"/>
      <p:bldP spid="12" grpId="0"/>
      <p:bldP spid="14" grpId="0"/>
      <p:bldP spid="16" grpId="0" animBg="1"/>
      <p:bldP spid="17" grpId="0"/>
      <p:bldP spid="27" grpId="0" animBg="1"/>
      <p:bldP spid="27" grpId="1" animBg="1"/>
      <p:bldP spid="28" grpId="0" animBg="1"/>
      <p:bldP spid="28" grpId="1" animBg="1"/>
      <p:bldP spid="33" grpId="0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F6451A8-B420-4145-BA5E-5580C11769A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Method:4</a:t>
                </a:r>
                <a:r>
                  <a:rPr lang="en-IN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IN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  <m:r>
                      <a:rPr lang="en-IN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dirty="0"/>
                  <a:t>Example:1(</a:t>
                </a:r>
                <a:r>
                  <a:rPr lang="en-IN" dirty="0">
                    <a:solidFill>
                      <a:srgbClr val="1D578F"/>
                    </a:solidFill>
                  </a:rPr>
                  <a:t>Continue</a:t>
                </a:r>
                <a:r>
                  <a:rPr lang="en-IN" dirty="0"/>
                  <a:t>) </a:t>
                </a:r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F6451A8-B420-4145-BA5E-5580C11769A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331B1E70-3ADF-49AF-8CF3-068C6B244906}"/>
              </a:ext>
            </a:extLst>
          </p:cNvPr>
          <p:cNvGrpSpPr/>
          <p:nvPr/>
        </p:nvGrpSpPr>
        <p:grpSpPr>
          <a:xfrm>
            <a:off x="3920481" y="1318540"/>
            <a:ext cx="4351038" cy="1438429"/>
            <a:chOff x="4298772" y="4676047"/>
            <a:chExt cx="4351038" cy="1438429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E6B56F4F-652A-456A-8C7E-23B1FE6909D3}"/>
                </a:ext>
              </a:extLst>
            </p:cNvPr>
            <p:cNvGrpSpPr/>
            <p:nvPr/>
          </p:nvGrpSpPr>
          <p:grpSpPr>
            <a:xfrm>
              <a:off x="4298772" y="4676047"/>
              <a:ext cx="4351038" cy="1438429"/>
              <a:chOff x="4298772" y="4676047"/>
              <a:chExt cx="4351038" cy="1438429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9" name="Rectangle 8">
                    <a:extLst>
                      <a:ext uri="{FF2B5EF4-FFF2-40B4-BE49-F238E27FC236}">
                        <a16:creationId xmlns:a16="http://schemas.microsoft.com/office/drawing/2014/main" id="{7E864F9E-000B-4CB2-B31D-2104048461E3}"/>
                      </a:ext>
                    </a:extLst>
                  </p:cNvPr>
                  <p:cNvSpPr/>
                  <p:nvPr/>
                </p:nvSpPr>
                <p:spPr>
                  <a:xfrm>
                    <a:off x="4298772" y="4993085"/>
                    <a:ext cx="856661" cy="71120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IN" sz="36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</m:oMath>
                      </m:oMathPara>
                    </a14:m>
                    <a:endParaRPr lang="en-IN" sz="3600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9" name="Rectangle 8">
                    <a:extLst>
                      <a:ext uri="{FF2B5EF4-FFF2-40B4-BE49-F238E27FC236}">
                        <a16:creationId xmlns:a16="http://schemas.microsoft.com/office/drawing/2014/main" id="{7E864F9E-000B-4CB2-B31D-2104048461E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98772" y="4993085"/>
                    <a:ext cx="856661" cy="711201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0" name="Rectangle 9">
                    <a:extLst>
                      <a:ext uri="{FF2B5EF4-FFF2-40B4-BE49-F238E27FC236}">
                        <a16:creationId xmlns:a16="http://schemas.microsoft.com/office/drawing/2014/main" id="{534604A0-BEF6-40F2-AEBA-DABA6E27470A}"/>
                      </a:ext>
                    </a:extLst>
                  </p:cNvPr>
                  <p:cNvSpPr/>
                  <p:nvPr/>
                </p:nvSpPr>
                <p:spPr>
                  <a:xfrm>
                    <a:off x="4830054" y="4676047"/>
                    <a:ext cx="3819756" cy="1438429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["/>
                              <m:endChr m:val="]"/>
                              <m:ctrlPr>
                                <a:rPr lang="en-IN" sz="2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m>
                                <m:mPr>
                                  <m:mcs>
                                    <m:mc>
                                      <m:mcPr>
                                        <m:count m:val="5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IN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/>
                                  <m:e/>
                                  <m:e/>
                                  <m:e/>
                                  <m:e/>
                                </m:mr>
                                <m:mr>
                                  <m:e/>
                                  <m:e/>
                                  <m:e/>
                                  <m:e/>
                                  <m:e/>
                                </m:mr>
                                <m:mr>
                                  <m:e/>
                                  <m:e/>
                                  <m:e/>
                                  <m:e/>
                                  <m:e/>
                                </m:mr>
                              </m:m>
                              <m:r>
                                <a:rPr lang="en-IN" sz="2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oMath>
                      </m:oMathPara>
                    </a14:m>
                    <a:endParaRPr lang="en-IN" sz="2800" dirty="0">
                      <a:solidFill>
                        <a:srgbClr val="002060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10" name="Rectangle 9">
                    <a:extLst>
                      <a:ext uri="{FF2B5EF4-FFF2-40B4-BE49-F238E27FC236}">
                        <a16:creationId xmlns:a16="http://schemas.microsoft.com/office/drawing/2014/main" id="{534604A0-BEF6-40F2-AEBA-DABA6E27470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30054" y="4676047"/>
                    <a:ext cx="3819756" cy="1438429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92E03000-AE04-40A3-BFDF-B0475CD06E75}"/>
                    </a:ext>
                  </a:extLst>
                </p:cNvPr>
                <p:cNvSpPr/>
                <p:nvPr/>
              </p:nvSpPr>
              <p:spPr>
                <a:xfrm>
                  <a:off x="5103096" y="4815583"/>
                  <a:ext cx="1614868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       −2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92E03000-AE04-40A3-BFDF-B0475CD06E7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03096" y="4815583"/>
                  <a:ext cx="1614868" cy="46800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1C879DB6-4237-413B-A12C-C5DD4D0C5DFF}"/>
                    </a:ext>
                  </a:extLst>
                </p:cNvPr>
                <p:cNvSpPr/>
                <p:nvPr/>
              </p:nvSpPr>
              <p:spPr>
                <a:xfrm>
                  <a:off x="6751602" y="4825140"/>
                  <a:ext cx="1614868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   1         0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1C879DB6-4237-413B-A12C-C5DD4D0C5DF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51602" y="4825140"/>
                  <a:ext cx="1614868" cy="46800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BE9E9539-A11F-4FB5-8224-C7236A617A40}"/>
                </a:ext>
              </a:extLst>
            </p:cNvPr>
            <p:cNvCxnSpPr>
              <a:cxnSpLocks/>
            </p:cNvCxnSpPr>
            <p:nvPr/>
          </p:nvCxnSpPr>
          <p:spPr>
            <a:xfrm>
              <a:off x="6746880" y="4896782"/>
              <a:ext cx="0" cy="93600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EC9333F-37AB-4E9D-8EAE-E39F1C972AF7}"/>
              </a:ext>
            </a:extLst>
          </p:cNvPr>
          <p:cNvGrpSpPr/>
          <p:nvPr/>
        </p:nvGrpSpPr>
        <p:grpSpPr>
          <a:xfrm>
            <a:off x="719092" y="966319"/>
            <a:ext cx="3143620" cy="2142869"/>
            <a:chOff x="1768136" y="4450689"/>
            <a:chExt cx="2784589" cy="1534577"/>
          </a:xfrm>
        </p:grpSpPr>
        <p:sp>
          <p:nvSpPr>
            <p:cNvPr id="12" name="Arrow: Right 11">
              <a:extLst>
                <a:ext uri="{FF2B5EF4-FFF2-40B4-BE49-F238E27FC236}">
                  <a16:creationId xmlns:a16="http://schemas.microsoft.com/office/drawing/2014/main" id="{DAC54C4D-FE91-4B47-A72C-1244AF1C7B9B}"/>
                </a:ext>
              </a:extLst>
            </p:cNvPr>
            <p:cNvSpPr/>
            <p:nvPr/>
          </p:nvSpPr>
          <p:spPr>
            <a:xfrm>
              <a:off x="1785338" y="4450689"/>
              <a:ext cx="2767387" cy="1534577"/>
            </a:xfrm>
            <a:prstGeom prst="rightArrow">
              <a:avLst>
                <a:gd name="adj1" fmla="val 50000"/>
                <a:gd name="adj2" fmla="val 46421"/>
              </a:avLst>
            </a:prstGeom>
            <a:gradFill>
              <a:gsLst>
                <a:gs pos="10000">
                  <a:srgbClr val="0E47A1"/>
                </a:gs>
                <a:gs pos="100000">
                  <a:srgbClr val="03A9F5"/>
                </a:gs>
              </a:gsLst>
              <a:lin ang="10800000" scaled="1"/>
            </a:gradFill>
            <a:ln>
              <a:noFill/>
            </a:ln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1000"/>
                </a:spcBef>
                <a:buClr>
                  <a:schemeClr val="accent6"/>
                </a:buClr>
              </a:pPr>
              <a:endParaRPr lang="en-IN" sz="2800" dirty="0">
                <a:solidFill>
                  <a:schemeClr val="bg1"/>
                </a:solidFill>
              </a:endParaRPr>
            </a:p>
          </p:txBody>
        </p:sp>
        <p:sp>
          <p:nvSpPr>
            <p:cNvPr id="13" name="Content Placeholder 4">
              <a:extLst>
                <a:ext uri="{FF2B5EF4-FFF2-40B4-BE49-F238E27FC236}">
                  <a16:creationId xmlns:a16="http://schemas.microsoft.com/office/drawing/2014/main" id="{A7BD7700-8ED3-44F4-876A-7B8FE7771365}"/>
                </a:ext>
              </a:extLst>
            </p:cNvPr>
            <p:cNvSpPr txBox="1">
              <a:spLocks/>
            </p:cNvSpPr>
            <p:nvPr/>
          </p:nvSpPr>
          <p:spPr>
            <a:xfrm>
              <a:off x="1768136" y="4931165"/>
              <a:ext cx="1405585" cy="573626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lIns="91440" tIns="45720" rIns="91440" bIns="45720" rtlCol="0" anchor="ctr">
              <a:noAutofit/>
            </a:bodyPr>
            <a:lstStyle>
              <a:lvl1pPr marL="265113" indent="-265113" algn="just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chemeClr val="accent6"/>
                </a:buClr>
                <a:buFont typeface="Wingdings 3" panose="05040102010807070707" pitchFamily="18" charset="2"/>
                <a:buChar char="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809625" indent="-352425" algn="just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Wingdings 3" panose="05040102010807070707" pitchFamily="18" charset="2"/>
                <a:buChar char="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just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Wingdings" panose="05000000000000000000" pitchFamily="2" charset="2"/>
                <a:buChar char="§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just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just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IN" sz="2800" dirty="0">
                  <a:solidFill>
                    <a:schemeClr val="bg1"/>
                  </a:solidFill>
                </a:rPr>
                <a:t>Applying</a:t>
              </a:r>
              <a:endParaRPr lang="en-IN" sz="2800" b="1" dirty="0">
                <a:solidFill>
                  <a:srgbClr val="002060"/>
                </a:solidFill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Content Placeholder 4">
                <a:extLst>
                  <a:ext uri="{FF2B5EF4-FFF2-40B4-BE49-F238E27FC236}">
                    <a16:creationId xmlns:a16="http://schemas.microsoft.com/office/drawing/2014/main" id="{618E0832-65A7-417E-AFEC-2AFEDCDF8A1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040863" y="1702203"/>
                <a:ext cx="1689279" cy="671100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N" sz="28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b="1" i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𝐑</m:t>
                        </m:r>
                      </m:e>
                      <m:sub>
                        <m:r>
                          <a:rPr lang="en-IN" sz="28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IN" sz="2800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d>
                      <m:dPr>
                        <m:ctrlPr>
                          <a:rPr lang="en-IN" sz="28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IN" sz="28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e>
                    </m:d>
                  </m:oMath>
                </a14:m>
                <a:r>
                  <a:rPr lang="en-IN" sz="2800" b="1" dirty="0">
                    <a:solidFill>
                      <a:schemeClr val="bg1"/>
                    </a:solidFill>
                  </a:rPr>
                  <a:t> </a:t>
                </a:r>
              </a:p>
            </p:txBody>
          </p:sp>
        </mc:Choice>
        <mc:Fallback>
          <p:sp>
            <p:nvSpPr>
              <p:cNvPr id="14" name="Content Placeholder 4">
                <a:extLst>
                  <a:ext uri="{FF2B5EF4-FFF2-40B4-BE49-F238E27FC236}">
                    <a16:creationId xmlns:a16="http://schemas.microsoft.com/office/drawing/2014/main" id="{618E0832-65A7-417E-AFEC-2AFEDCDF8A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0863" y="1702203"/>
                <a:ext cx="1689279" cy="67110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Group 14">
            <a:extLst>
              <a:ext uri="{FF2B5EF4-FFF2-40B4-BE49-F238E27FC236}">
                <a16:creationId xmlns:a16="http://schemas.microsoft.com/office/drawing/2014/main" id="{D4B0C2FE-0EAE-40F2-BCC9-4FA4BE331BC1}"/>
              </a:ext>
            </a:extLst>
          </p:cNvPr>
          <p:cNvGrpSpPr/>
          <p:nvPr/>
        </p:nvGrpSpPr>
        <p:grpSpPr>
          <a:xfrm>
            <a:off x="4724805" y="1986275"/>
            <a:ext cx="3289132" cy="468000"/>
            <a:chOff x="5103096" y="5343782"/>
            <a:chExt cx="3289132" cy="468000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7E249DE1-D647-4175-BDA2-A3F177709522}"/>
                    </a:ext>
                  </a:extLst>
                </p:cNvPr>
                <p:cNvSpPr/>
                <p:nvPr/>
              </p:nvSpPr>
              <p:spPr>
                <a:xfrm>
                  <a:off x="5103096" y="5343782"/>
                  <a:ext cx="1614868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0       </m:t>
                        </m:r>
                        <m:r>
                          <a:rPr lang="en-IN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7E249DE1-D647-4175-BDA2-A3F17770952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03096" y="5343782"/>
                  <a:ext cx="1614868" cy="46800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5D0FF756-F130-4F4E-8E7D-34A97F8DDCB7}"/>
                    </a:ext>
                  </a:extLst>
                </p:cNvPr>
                <p:cNvSpPr/>
                <p:nvPr/>
              </p:nvSpPr>
              <p:spPr>
                <a:xfrm>
                  <a:off x="6777360" y="5343782"/>
                  <a:ext cx="1614868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−3         1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5D0FF756-F130-4F4E-8E7D-34A97F8DDCB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77360" y="5343782"/>
                  <a:ext cx="1614868" cy="46800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3842C0BF-9438-4D98-85DD-1A7F45C3454E}"/>
              </a:ext>
            </a:extLst>
          </p:cNvPr>
          <p:cNvSpPr/>
          <p:nvPr/>
        </p:nvSpPr>
        <p:spPr>
          <a:xfrm>
            <a:off x="5910834" y="2055094"/>
            <a:ext cx="376131" cy="363521"/>
          </a:xfrm>
          <a:prstGeom prst="roundRect">
            <a:avLst/>
          </a:prstGeom>
          <a:noFill/>
          <a:ln w="28575">
            <a:solidFill>
              <a:srgbClr val="00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5A4116C-D8BC-4AA4-A300-D400CA827541}"/>
              </a:ext>
            </a:extLst>
          </p:cNvPr>
          <p:cNvGrpSpPr/>
          <p:nvPr/>
        </p:nvGrpSpPr>
        <p:grpSpPr>
          <a:xfrm>
            <a:off x="699672" y="3574469"/>
            <a:ext cx="3143620" cy="2458202"/>
            <a:chOff x="1768136" y="4450689"/>
            <a:chExt cx="2784589" cy="1534577"/>
          </a:xfrm>
        </p:grpSpPr>
        <p:sp>
          <p:nvSpPr>
            <p:cNvPr id="20" name="Arrow: Right 19">
              <a:extLst>
                <a:ext uri="{FF2B5EF4-FFF2-40B4-BE49-F238E27FC236}">
                  <a16:creationId xmlns:a16="http://schemas.microsoft.com/office/drawing/2014/main" id="{22645449-3904-4BA7-83AF-79B5BFC5B605}"/>
                </a:ext>
              </a:extLst>
            </p:cNvPr>
            <p:cNvSpPr/>
            <p:nvPr/>
          </p:nvSpPr>
          <p:spPr>
            <a:xfrm>
              <a:off x="1785338" y="4450689"/>
              <a:ext cx="2767387" cy="1534577"/>
            </a:xfrm>
            <a:prstGeom prst="rightArrow">
              <a:avLst>
                <a:gd name="adj1" fmla="val 50000"/>
                <a:gd name="adj2" fmla="val 46421"/>
              </a:avLst>
            </a:prstGeom>
            <a:gradFill>
              <a:gsLst>
                <a:gs pos="10000">
                  <a:srgbClr val="0E47A1"/>
                </a:gs>
                <a:gs pos="100000">
                  <a:srgbClr val="03A9F5"/>
                </a:gs>
              </a:gsLst>
              <a:lin ang="10800000" scaled="1"/>
            </a:gradFill>
            <a:ln>
              <a:noFill/>
            </a:ln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1000"/>
                </a:spcBef>
                <a:buClr>
                  <a:schemeClr val="accent6"/>
                </a:buClr>
              </a:pPr>
              <a:endParaRPr lang="en-IN" sz="2800" dirty="0">
                <a:solidFill>
                  <a:schemeClr val="bg1"/>
                </a:solidFill>
              </a:endParaRPr>
            </a:p>
          </p:txBody>
        </p:sp>
        <p:sp>
          <p:nvSpPr>
            <p:cNvPr id="21" name="Content Placeholder 4">
              <a:extLst>
                <a:ext uri="{FF2B5EF4-FFF2-40B4-BE49-F238E27FC236}">
                  <a16:creationId xmlns:a16="http://schemas.microsoft.com/office/drawing/2014/main" id="{E81F1C88-1CCF-4772-AEC3-D8B1FDABDEC8}"/>
                </a:ext>
              </a:extLst>
            </p:cNvPr>
            <p:cNvSpPr txBox="1">
              <a:spLocks/>
            </p:cNvSpPr>
            <p:nvPr/>
          </p:nvSpPr>
          <p:spPr>
            <a:xfrm>
              <a:off x="1768136" y="4931165"/>
              <a:ext cx="1405585" cy="573626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lIns="91440" tIns="45720" rIns="91440" bIns="45720" rtlCol="0" anchor="ctr">
              <a:noAutofit/>
            </a:bodyPr>
            <a:lstStyle>
              <a:lvl1pPr marL="265113" indent="-265113" algn="just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chemeClr val="accent6"/>
                </a:buClr>
                <a:buFont typeface="Wingdings 3" panose="05040102010807070707" pitchFamily="18" charset="2"/>
                <a:buChar char="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809625" indent="-352425" algn="just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Wingdings 3" panose="05040102010807070707" pitchFamily="18" charset="2"/>
                <a:buChar char="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just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Wingdings" panose="05000000000000000000" pitchFamily="2" charset="2"/>
                <a:buChar char="§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just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just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IN" sz="2800" dirty="0">
                  <a:solidFill>
                    <a:schemeClr val="bg1"/>
                  </a:solidFill>
                </a:rPr>
                <a:t>Applying</a:t>
              </a:r>
              <a:endParaRPr lang="en-IN" sz="2800" b="1" dirty="0">
                <a:solidFill>
                  <a:srgbClr val="002060"/>
                </a:solidFill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Content Placeholder 4">
                <a:extLst>
                  <a:ext uri="{FF2B5EF4-FFF2-40B4-BE49-F238E27FC236}">
                    <a16:creationId xmlns:a16="http://schemas.microsoft.com/office/drawing/2014/main" id="{4C35008F-C57C-4099-A0DB-5C33E2C5C6B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040864" y="4468020"/>
                <a:ext cx="1689279" cy="671100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N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IN" sz="2800" b="1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800" b="1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IN" sz="2800" b="1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IN" sz="2800" b="1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num>
                            <m:den>
                              <m:r>
                                <a:rPr lang="en-IN" sz="2800" b="1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𝟓</m:t>
                              </m:r>
                            </m:den>
                          </m:f>
                        </m:e>
                      </m:d>
                      <m:sSub>
                        <m:sSubPr>
                          <m:ctrlPr>
                            <a:rPr lang="en-IN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1" i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𝐑</m:t>
                          </m:r>
                        </m:e>
                        <m:sub>
                          <m:r>
                            <a:rPr lang="en-IN" sz="28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IN" sz="2800" b="1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22" name="Content Placeholder 4">
                <a:extLst>
                  <a:ext uri="{FF2B5EF4-FFF2-40B4-BE49-F238E27FC236}">
                    <a16:creationId xmlns:a16="http://schemas.microsoft.com/office/drawing/2014/main" id="{4C35008F-C57C-4099-A0DB-5C33E2C5C6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0864" y="4468020"/>
                <a:ext cx="1689279" cy="671100"/>
              </a:xfrm>
              <a:prstGeom prst="rect">
                <a:avLst/>
              </a:prstGeom>
              <a:blipFill>
                <a:blip r:embed="rId10"/>
                <a:stretch>
                  <a:fillRect t="-17273" b="-18182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" name="Group 22">
            <a:extLst>
              <a:ext uri="{FF2B5EF4-FFF2-40B4-BE49-F238E27FC236}">
                <a16:creationId xmlns:a16="http://schemas.microsoft.com/office/drawing/2014/main" id="{303F88DF-B3DF-41C0-BE23-E04622DE8B76}"/>
              </a:ext>
            </a:extLst>
          </p:cNvPr>
          <p:cNvGrpSpPr/>
          <p:nvPr/>
        </p:nvGrpSpPr>
        <p:grpSpPr>
          <a:xfrm>
            <a:off x="3938095" y="3950468"/>
            <a:ext cx="4333424" cy="1631239"/>
            <a:chOff x="4316386" y="4676047"/>
            <a:chExt cx="4333424" cy="1631239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14909DA1-5571-435C-AA42-F44D75C38B78}"/>
                </a:ext>
              </a:extLst>
            </p:cNvPr>
            <p:cNvGrpSpPr/>
            <p:nvPr/>
          </p:nvGrpSpPr>
          <p:grpSpPr>
            <a:xfrm>
              <a:off x="4316386" y="4676047"/>
              <a:ext cx="4333424" cy="1438429"/>
              <a:chOff x="4316386" y="4676047"/>
              <a:chExt cx="4333424" cy="1438429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8" name="Rectangle 27">
                    <a:extLst>
                      <a:ext uri="{FF2B5EF4-FFF2-40B4-BE49-F238E27FC236}">
                        <a16:creationId xmlns:a16="http://schemas.microsoft.com/office/drawing/2014/main" id="{20AA5B6D-1611-439F-9524-73704E5E732A}"/>
                      </a:ext>
                    </a:extLst>
                  </p:cNvPr>
                  <p:cNvSpPr/>
                  <p:nvPr/>
                </p:nvSpPr>
                <p:spPr>
                  <a:xfrm>
                    <a:off x="4316386" y="5173548"/>
                    <a:ext cx="856661" cy="71120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IN" sz="36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</m:oMath>
                      </m:oMathPara>
                    </a14:m>
                    <a:endParaRPr lang="en-IN" sz="3600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28" name="Rectangle 27">
                    <a:extLst>
                      <a:ext uri="{FF2B5EF4-FFF2-40B4-BE49-F238E27FC236}">
                        <a16:creationId xmlns:a16="http://schemas.microsoft.com/office/drawing/2014/main" id="{20AA5B6D-1611-439F-9524-73704E5E732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316386" y="5173548"/>
                    <a:ext cx="856661" cy="711201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9" name="Rectangle 28">
                    <a:extLst>
                      <a:ext uri="{FF2B5EF4-FFF2-40B4-BE49-F238E27FC236}">
                        <a16:creationId xmlns:a16="http://schemas.microsoft.com/office/drawing/2014/main" id="{5A61725C-2C80-4E52-AC5F-CD048F969BE7}"/>
                      </a:ext>
                    </a:extLst>
                  </p:cNvPr>
                  <p:cNvSpPr/>
                  <p:nvPr/>
                </p:nvSpPr>
                <p:spPr>
                  <a:xfrm>
                    <a:off x="4830054" y="4676047"/>
                    <a:ext cx="3819756" cy="1438429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["/>
                              <m:endChr m:val="]"/>
                              <m:ctrlPr>
                                <a:rPr lang="en-IN" sz="2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m>
                                <m:mPr>
                                  <m:mcs>
                                    <m:mc>
                                      <m:mcPr>
                                        <m:count m:val="5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IN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/>
                                  <m:e/>
                                  <m:e/>
                                  <m:e/>
                                  <m:e/>
                                </m:mr>
                                <m:mr>
                                  <m:e/>
                                  <m:e/>
                                  <m:e/>
                                  <m:e/>
                                  <m:e/>
                                </m:mr>
                                <m:mr>
                                  <m:e/>
                                  <m:e/>
                                  <m:e/>
                                  <m:e/>
                                  <m:e/>
                                </m:mr>
                                <m:mr>
                                  <m:e/>
                                  <m:e/>
                                  <m:e/>
                                  <m:e/>
                                  <m:e/>
                                </m:mr>
                              </m:m>
                              <m:r>
                                <a:rPr lang="en-IN" sz="2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oMath>
                      </m:oMathPara>
                    </a14:m>
                    <a:endParaRPr lang="en-IN" sz="2800" dirty="0">
                      <a:solidFill>
                        <a:srgbClr val="002060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29" name="Rectangle 28">
                    <a:extLst>
                      <a:ext uri="{FF2B5EF4-FFF2-40B4-BE49-F238E27FC236}">
                        <a16:creationId xmlns:a16="http://schemas.microsoft.com/office/drawing/2014/main" id="{5A61725C-2C80-4E52-AC5F-CD048F969BE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30054" y="4676047"/>
                    <a:ext cx="3819756" cy="1438429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b="-12288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AD6EF1C6-4054-4FB8-A348-37FEDCEB4C90}"/>
                    </a:ext>
                  </a:extLst>
                </p:cNvPr>
                <p:cNvSpPr/>
                <p:nvPr/>
              </p:nvSpPr>
              <p:spPr>
                <a:xfrm>
                  <a:off x="5103096" y="4815583"/>
                  <a:ext cx="1614868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       −2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AD6EF1C6-4054-4FB8-A348-37FEDCEB4C9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03096" y="4815583"/>
                  <a:ext cx="1614868" cy="468000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AC54902C-39E2-46A9-A899-26F6EFE3EA2F}"/>
                    </a:ext>
                  </a:extLst>
                </p:cNvPr>
                <p:cNvSpPr/>
                <p:nvPr/>
              </p:nvSpPr>
              <p:spPr>
                <a:xfrm>
                  <a:off x="6751602" y="4825140"/>
                  <a:ext cx="1614868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   1         0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AC54902C-39E2-46A9-A899-26F6EFE3EA2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51602" y="4825140"/>
                  <a:ext cx="1614868" cy="468000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E7C5CB53-6423-401C-9A73-A17FAEC018FA}"/>
                </a:ext>
              </a:extLst>
            </p:cNvPr>
            <p:cNvCxnSpPr>
              <a:cxnSpLocks/>
            </p:cNvCxnSpPr>
            <p:nvPr/>
          </p:nvCxnSpPr>
          <p:spPr>
            <a:xfrm>
              <a:off x="6746880" y="4867286"/>
              <a:ext cx="0" cy="144000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A6612FC-367B-4617-890D-F9E953712906}"/>
              </a:ext>
            </a:extLst>
          </p:cNvPr>
          <p:cNvGrpSpPr/>
          <p:nvPr/>
        </p:nvGrpSpPr>
        <p:grpSpPr>
          <a:xfrm>
            <a:off x="4711303" y="4735506"/>
            <a:ext cx="3274674" cy="1059593"/>
            <a:chOff x="5117554" y="5343781"/>
            <a:chExt cx="3274674" cy="1059593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DEFF810B-9E0F-4947-93F7-B9F2E30F1F3F}"/>
                    </a:ext>
                  </a:extLst>
                </p:cNvPr>
                <p:cNvSpPr/>
                <p:nvPr/>
              </p:nvSpPr>
              <p:spPr>
                <a:xfrm>
                  <a:off x="5117554" y="5583909"/>
                  <a:ext cx="1614868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0       </m:t>
                        </m:r>
                        <m:r>
                          <a:rPr lang="en-IN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DEFF810B-9E0F-4947-93F7-B9F2E30F1F3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17554" y="5583909"/>
                  <a:ext cx="1614868" cy="468000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C1A62869-B1E1-476B-98A0-B042ACABA273}"/>
                    </a:ext>
                  </a:extLst>
                </p:cNvPr>
                <p:cNvSpPr/>
                <p:nvPr/>
              </p:nvSpPr>
              <p:spPr>
                <a:xfrm>
                  <a:off x="6777360" y="5343781"/>
                  <a:ext cx="1614868" cy="105959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num>
                          <m:den>
                            <m: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den>
                        </m:f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       </m:t>
                        </m:r>
                        <m:f>
                          <m:fPr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den>
                        </m:f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C1A62869-B1E1-476B-98A0-B042ACABA27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77360" y="5343781"/>
                  <a:ext cx="1614868" cy="1059593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075156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  <p:bldP spid="22" grpId="0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952F9658-DF98-43FD-AE00-B62505C0B28D}"/>
              </a:ext>
            </a:extLst>
          </p:cNvPr>
          <p:cNvGrpSpPr/>
          <p:nvPr/>
        </p:nvGrpSpPr>
        <p:grpSpPr>
          <a:xfrm>
            <a:off x="4297510" y="3755580"/>
            <a:ext cx="4318707" cy="2156995"/>
            <a:chOff x="4297510" y="3755580"/>
            <a:chExt cx="4318707" cy="2156995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81B7CF42-D30A-4A55-8C66-96E7814C5512}"/>
                </a:ext>
              </a:extLst>
            </p:cNvPr>
            <p:cNvGrpSpPr/>
            <p:nvPr/>
          </p:nvGrpSpPr>
          <p:grpSpPr>
            <a:xfrm>
              <a:off x="4297510" y="3755580"/>
              <a:ext cx="4318707" cy="1438429"/>
              <a:chOff x="4331103" y="4676047"/>
              <a:chExt cx="4318707" cy="1438429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7" name="Rectangle 26">
                    <a:extLst>
                      <a:ext uri="{FF2B5EF4-FFF2-40B4-BE49-F238E27FC236}">
                        <a16:creationId xmlns:a16="http://schemas.microsoft.com/office/drawing/2014/main" id="{39A52C93-F554-40EF-A065-187F943CCC71}"/>
                      </a:ext>
                    </a:extLst>
                  </p:cNvPr>
                  <p:cNvSpPr/>
                  <p:nvPr/>
                </p:nvSpPr>
                <p:spPr>
                  <a:xfrm>
                    <a:off x="4331103" y="5359233"/>
                    <a:ext cx="856661" cy="71120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IN" sz="36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</m:oMath>
                      </m:oMathPara>
                    </a14:m>
                    <a:endParaRPr lang="en-IN" sz="3600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27" name="Rectangle 26">
                    <a:extLst>
                      <a:ext uri="{FF2B5EF4-FFF2-40B4-BE49-F238E27FC236}">
                        <a16:creationId xmlns:a16="http://schemas.microsoft.com/office/drawing/2014/main" id="{39A52C93-F554-40EF-A065-187F943CCC71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331103" y="5359233"/>
                    <a:ext cx="856661" cy="711201"/>
                  </a:xfrm>
                  <a:prstGeom prst="rect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8" name="Rectangle 27">
                    <a:extLst>
                      <a:ext uri="{FF2B5EF4-FFF2-40B4-BE49-F238E27FC236}">
                        <a16:creationId xmlns:a16="http://schemas.microsoft.com/office/drawing/2014/main" id="{E319857D-8A47-4108-B74C-8F9AD8B474B0}"/>
                      </a:ext>
                    </a:extLst>
                  </p:cNvPr>
                  <p:cNvSpPr/>
                  <p:nvPr/>
                </p:nvSpPr>
                <p:spPr>
                  <a:xfrm>
                    <a:off x="4830054" y="4676047"/>
                    <a:ext cx="3819756" cy="1438429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["/>
                              <m:endChr m:val="]"/>
                              <m:ctrlPr>
                                <a:rPr lang="en-IN" sz="2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m>
                                <m:mPr>
                                  <m:mcs>
                                    <m:mc>
                                      <m:mcPr>
                                        <m:count m:val="5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IN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/>
                                  <m:e/>
                                  <m:e/>
                                  <m:e/>
                                  <m:e/>
                                </m:mr>
                                <m:mr>
                                  <m:e/>
                                  <m:e/>
                                  <m:e/>
                                  <m:e/>
                                  <m:e/>
                                </m:mr>
                                <m:mr>
                                  <m:e/>
                                  <m:e/>
                                  <m:e/>
                                  <m:e/>
                                  <m:e/>
                                </m:mr>
                                <m:mr>
                                  <m:e/>
                                  <m:e/>
                                  <m:e/>
                                  <m:e/>
                                  <m:e/>
                                </m:mr>
                                <m:mr>
                                  <m:e/>
                                  <m:e/>
                                  <m:e/>
                                  <m:e/>
                                  <m:e/>
                                </m:mr>
                              </m:m>
                              <m:r>
                                <a:rPr lang="en-IN" sz="2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oMath>
                      </m:oMathPara>
                    </a14:m>
                    <a:endParaRPr lang="en-IN" sz="2800" dirty="0">
                      <a:solidFill>
                        <a:srgbClr val="002060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28" name="Rectangle 27">
                    <a:extLst>
                      <a:ext uri="{FF2B5EF4-FFF2-40B4-BE49-F238E27FC236}">
                        <a16:creationId xmlns:a16="http://schemas.microsoft.com/office/drawing/2014/main" id="{E319857D-8A47-4108-B74C-8F9AD8B474B0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30054" y="4676047"/>
                    <a:ext cx="3819756" cy="1438429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b="-38136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CD7ADEA8-E904-43BC-837B-CAB84BC83BC5}"/>
                </a:ext>
              </a:extLst>
            </p:cNvPr>
            <p:cNvCxnSpPr>
              <a:cxnSpLocks/>
            </p:cNvCxnSpPr>
            <p:nvPr/>
          </p:nvCxnSpPr>
          <p:spPr>
            <a:xfrm>
              <a:off x="6713287" y="3976315"/>
              <a:ext cx="0" cy="172800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20C1F2F5-C2E2-4E78-B8A0-370B05EEB11D}"/>
                </a:ext>
              </a:extLst>
            </p:cNvPr>
            <p:cNvGrpSpPr/>
            <p:nvPr/>
          </p:nvGrpSpPr>
          <p:grpSpPr>
            <a:xfrm>
              <a:off x="5056001" y="4852982"/>
              <a:ext cx="3274674" cy="1059593"/>
              <a:chOff x="5117554" y="5343781"/>
              <a:chExt cx="3274674" cy="1059593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0" name="Rectangle 29">
                    <a:extLst>
                      <a:ext uri="{FF2B5EF4-FFF2-40B4-BE49-F238E27FC236}">
                        <a16:creationId xmlns:a16="http://schemas.microsoft.com/office/drawing/2014/main" id="{FF80FA0C-9350-4A2B-B930-592C9FF8234B}"/>
                      </a:ext>
                    </a:extLst>
                  </p:cNvPr>
                  <p:cNvSpPr/>
                  <p:nvPr/>
                </p:nvSpPr>
                <p:spPr>
                  <a:xfrm>
                    <a:off x="5117554" y="5583909"/>
                    <a:ext cx="1614868" cy="4680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0       </m:t>
                          </m:r>
                          <m:r>
                            <a:rPr lang="en-IN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en-IN" sz="2800" dirty="0">
                      <a:solidFill>
                        <a:srgbClr val="002060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30" name="Rectangle 29">
                    <a:extLst>
                      <a:ext uri="{FF2B5EF4-FFF2-40B4-BE49-F238E27FC236}">
                        <a16:creationId xmlns:a16="http://schemas.microsoft.com/office/drawing/2014/main" id="{FF80FA0C-9350-4A2B-B930-592C9FF8234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117554" y="5583909"/>
                    <a:ext cx="1614868" cy="468000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1" name="Rectangle 30">
                    <a:extLst>
                      <a:ext uri="{FF2B5EF4-FFF2-40B4-BE49-F238E27FC236}">
                        <a16:creationId xmlns:a16="http://schemas.microsoft.com/office/drawing/2014/main" id="{8A50FEA9-6194-4BEA-AFCD-68B7A343F60E}"/>
                      </a:ext>
                    </a:extLst>
                  </p:cNvPr>
                  <p:cNvSpPr/>
                  <p:nvPr/>
                </p:nvSpPr>
                <p:spPr>
                  <a:xfrm>
                    <a:off x="6777360" y="5343781"/>
                    <a:ext cx="1614868" cy="105959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num>
                            <m:den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den>
                          </m:f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       </m:t>
                          </m:r>
                          <m:f>
                            <m:f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den>
                          </m:f>
                        </m:oMath>
                      </m:oMathPara>
                    </a14:m>
                    <a:endParaRPr lang="en-IN" sz="2800" dirty="0">
                      <a:solidFill>
                        <a:srgbClr val="002060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31" name="Rectangle 30">
                    <a:extLst>
                      <a:ext uri="{FF2B5EF4-FFF2-40B4-BE49-F238E27FC236}">
                        <a16:creationId xmlns:a16="http://schemas.microsoft.com/office/drawing/2014/main" id="{8A50FEA9-6194-4BEA-AFCD-68B7A343F60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77360" y="5343781"/>
                    <a:ext cx="1614868" cy="1059593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AD52187-3D9C-468F-8169-3F9027937B6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Method:4</a:t>
                </a:r>
                <a:r>
                  <a:rPr lang="en-IN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IN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  <m:r>
                      <a:rPr lang="en-IN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dirty="0"/>
                  <a:t>Example:1(</a:t>
                </a:r>
                <a:r>
                  <a:rPr lang="en-IN" dirty="0">
                    <a:solidFill>
                      <a:srgbClr val="1D578F"/>
                    </a:solidFill>
                  </a:rPr>
                  <a:t>Continue</a:t>
                </a:r>
                <a:r>
                  <a:rPr lang="en-IN" dirty="0"/>
                  <a:t>) </a:t>
                </a:r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AD52187-3D9C-468F-8169-3F9027937B6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6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28518397-77F2-4B13-99D0-45DE26C3D959}"/>
              </a:ext>
            </a:extLst>
          </p:cNvPr>
          <p:cNvGrpSpPr/>
          <p:nvPr/>
        </p:nvGrpSpPr>
        <p:grpSpPr>
          <a:xfrm>
            <a:off x="1019712" y="711200"/>
            <a:ext cx="3143620" cy="2717799"/>
            <a:chOff x="1768136" y="4450689"/>
            <a:chExt cx="2784589" cy="1534577"/>
          </a:xfrm>
        </p:grpSpPr>
        <p:sp>
          <p:nvSpPr>
            <p:cNvPr id="5" name="Arrow: Right 4">
              <a:extLst>
                <a:ext uri="{FF2B5EF4-FFF2-40B4-BE49-F238E27FC236}">
                  <a16:creationId xmlns:a16="http://schemas.microsoft.com/office/drawing/2014/main" id="{78B6889C-ECC1-4935-993B-57D8C42975A9}"/>
                </a:ext>
              </a:extLst>
            </p:cNvPr>
            <p:cNvSpPr/>
            <p:nvPr/>
          </p:nvSpPr>
          <p:spPr>
            <a:xfrm>
              <a:off x="1785338" y="4450689"/>
              <a:ext cx="2767387" cy="1534577"/>
            </a:xfrm>
            <a:prstGeom prst="rightArrow">
              <a:avLst>
                <a:gd name="adj1" fmla="val 50000"/>
                <a:gd name="adj2" fmla="val 46421"/>
              </a:avLst>
            </a:prstGeom>
            <a:gradFill>
              <a:gsLst>
                <a:gs pos="10000">
                  <a:srgbClr val="0E47A1"/>
                </a:gs>
                <a:gs pos="100000">
                  <a:srgbClr val="03A9F5"/>
                </a:gs>
              </a:gsLst>
              <a:lin ang="10800000" scaled="1"/>
            </a:gradFill>
            <a:ln>
              <a:noFill/>
            </a:ln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1000"/>
                </a:spcBef>
                <a:buClr>
                  <a:schemeClr val="accent6"/>
                </a:buClr>
              </a:pPr>
              <a:endParaRPr lang="en-IN" sz="2800" dirty="0">
                <a:solidFill>
                  <a:schemeClr val="bg1"/>
                </a:solidFill>
              </a:endParaRPr>
            </a:p>
          </p:txBody>
        </p:sp>
        <p:sp>
          <p:nvSpPr>
            <p:cNvPr id="6" name="Content Placeholder 4">
              <a:extLst>
                <a:ext uri="{FF2B5EF4-FFF2-40B4-BE49-F238E27FC236}">
                  <a16:creationId xmlns:a16="http://schemas.microsoft.com/office/drawing/2014/main" id="{A82EDB47-70D4-41E9-873A-C8970D7EF930}"/>
                </a:ext>
              </a:extLst>
            </p:cNvPr>
            <p:cNvSpPr txBox="1">
              <a:spLocks/>
            </p:cNvSpPr>
            <p:nvPr/>
          </p:nvSpPr>
          <p:spPr>
            <a:xfrm>
              <a:off x="1768136" y="4931165"/>
              <a:ext cx="1405585" cy="573626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lIns="91440" tIns="45720" rIns="91440" bIns="45720" rtlCol="0" anchor="ctr">
              <a:noAutofit/>
            </a:bodyPr>
            <a:lstStyle>
              <a:lvl1pPr marL="265113" indent="-265113" algn="just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chemeClr val="accent6"/>
                </a:buClr>
                <a:buFont typeface="Wingdings 3" panose="05040102010807070707" pitchFamily="18" charset="2"/>
                <a:buChar char="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809625" indent="-352425" algn="just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Wingdings 3" panose="05040102010807070707" pitchFamily="18" charset="2"/>
                <a:buChar char="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just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Wingdings" panose="05000000000000000000" pitchFamily="2" charset="2"/>
                <a:buChar char="§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just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just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IN" sz="2800" dirty="0">
                  <a:solidFill>
                    <a:schemeClr val="bg1"/>
                  </a:solidFill>
                </a:rPr>
                <a:t>Applying</a:t>
              </a:r>
              <a:endParaRPr lang="en-IN" sz="2800" b="1" dirty="0">
                <a:solidFill>
                  <a:srgbClr val="002060"/>
                </a:solidFill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4">
                <a:extLst>
                  <a:ext uri="{FF2B5EF4-FFF2-40B4-BE49-F238E27FC236}">
                    <a16:creationId xmlns:a16="http://schemas.microsoft.com/office/drawing/2014/main" id="{620407E7-8F37-49EA-8B45-885962262AF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95121" y="1751113"/>
                <a:ext cx="1689279" cy="671100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N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IN" sz="2800" b="1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800" b="1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IN" sz="2800" b="1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IN" sz="2800" b="1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num>
                            <m:den>
                              <m:r>
                                <a:rPr lang="en-IN" sz="2800" b="1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𝟓</m:t>
                              </m:r>
                            </m:den>
                          </m:f>
                        </m:e>
                      </m:d>
                      <m:sSub>
                        <m:sSubPr>
                          <m:ctrlPr>
                            <a:rPr lang="en-IN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1" i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𝐑</m:t>
                          </m:r>
                        </m:e>
                        <m:sub>
                          <m:r>
                            <a:rPr lang="en-IN" sz="28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IN" sz="2800" b="1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7" name="Content Placeholder 4">
                <a:extLst>
                  <a:ext uri="{FF2B5EF4-FFF2-40B4-BE49-F238E27FC236}">
                    <a16:creationId xmlns:a16="http://schemas.microsoft.com/office/drawing/2014/main" id="{620407E7-8F37-49EA-8B45-885962262A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5121" y="1751113"/>
                <a:ext cx="1689279" cy="671100"/>
              </a:xfrm>
              <a:prstGeom prst="rect">
                <a:avLst/>
              </a:prstGeom>
              <a:blipFill>
                <a:blip r:embed="rId7"/>
                <a:stretch>
                  <a:fillRect t="-17273" b="-18182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4A34EFC7-D4B1-49EE-BDFA-ECE09117D7D1}"/>
              </a:ext>
            </a:extLst>
          </p:cNvPr>
          <p:cNvGrpSpPr/>
          <p:nvPr/>
        </p:nvGrpSpPr>
        <p:grpSpPr>
          <a:xfrm>
            <a:off x="4262844" y="1168760"/>
            <a:ext cx="4333424" cy="1660735"/>
            <a:chOff x="4316386" y="4676047"/>
            <a:chExt cx="4333424" cy="1660735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2AA321D-F685-4EA6-AC9A-2A1631F1838B}"/>
                </a:ext>
              </a:extLst>
            </p:cNvPr>
            <p:cNvGrpSpPr/>
            <p:nvPr/>
          </p:nvGrpSpPr>
          <p:grpSpPr>
            <a:xfrm>
              <a:off x="4316386" y="4676047"/>
              <a:ext cx="4333424" cy="1438429"/>
              <a:chOff x="4316386" y="4676047"/>
              <a:chExt cx="4333424" cy="1438429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3" name="Rectangle 12">
                    <a:extLst>
                      <a:ext uri="{FF2B5EF4-FFF2-40B4-BE49-F238E27FC236}">
                        <a16:creationId xmlns:a16="http://schemas.microsoft.com/office/drawing/2014/main" id="{BBD4F601-EDEE-4063-B5EE-193518E0E8E9}"/>
                      </a:ext>
                    </a:extLst>
                  </p:cNvPr>
                  <p:cNvSpPr/>
                  <p:nvPr/>
                </p:nvSpPr>
                <p:spPr>
                  <a:xfrm>
                    <a:off x="4316386" y="5173548"/>
                    <a:ext cx="856661" cy="71120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IN" sz="36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</m:oMath>
                      </m:oMathPara>
                    </a14:m>
                    <a:endParaRPr lang="en-IN" sz="3600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13" name="Rectangle 12">
                    <a:extLst>
                      <a:ext uri="{FF2B5EF4-FFF2-40B4-BE49-F238E27FC236}">
                        <a16:creationId xmlns:a16="http://schemas.microsoft.com/office/drawing/2014/main" id="{BBD4F601-EDEE-4063-B5EE-193518E0E8E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316386" y="5173548"/>
                    <a:ext cx="856661" cy="711201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4" name="Rectangle 13">
                    <a:extLst>
                      <a:ext uri="{FF2B5EF4-FFF2-40B4-BE49-F238E27FC236}">
                        <a16:creationId xmlns:a16="http://schemas.microsoft.com/office/drawing/2014/main" id="{9F8E31DB-B1A4-42BA-8F5D-CDFAB7168457}"/>
                      </a:ext>
                    </a:extLst>
                  </p:cNvPr>
                  <p:cNvSpPr/>
                  <p:nvPr/>
                </p:nvSpPr>
                <p:spPr>
                  <a:xfrm>
                    <a:off x="4830054" y="4676047"/>
                    <a:ext cx="3819756" cy="1438429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["/>
                              <m:endChr m:val="]"/>
                              <m:ctrlPr>
                                <a:rPr lang="en-IN" sz="2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m>
                                <m:mPr>
                                  <m:mcs>
                                    <m:mc>
                                      <m:mcPr>
                                        <m:count m:val="5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IN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/>
                                  <m:e/>
                                  <m:e/>
                                  <m:e/>
                                  <m:e/>
                                </m:mr>
                                <m:mr>
                                  <m:e/>
                                  <m:e/>
                                  <m:e/>
                                  <m:e/>
                                  <m:e/>
                                </m:mr>
                                <m:mr>
                                  <m:e/>
                                  <m:e/>
                                  <m:e/>
                                  <m:e/>
                                  <m:e/>
                                </m:mr>
                                <m:mr>
                                  <m:e/>
                                  <m:e/>
                                  <m:e/>
                                  <m:e/>
                                  <m:e/>
                                </m:mr>
                              </m:m>
                              <m:r>
                                <a:rPr lang="en-IN" sz="2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oMath>
                      </m:oMathPara>
                    </a14:m>
                    <a:endParaRPr lang="en-IN" sz="2800" dirty="0">
                      <a:solidFill>
                        <a:srgbClr val="002060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14" name="Rectangle 13">
                    <a:extLst>
                      <a:ext uri="{FF2B5EF4-FFF2-40B4-BE49-F238E27FC236}">
                        <a16:creationId xmlns:a16="http://schemas.microsoft.com/office/drawing/2014/main" id="{9F8E31DB-B1A4-42BA-8F5D-CDFAB716845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30054" y="4676047"/>
                    <a:ext cx="3819756" cy="1438429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b="-12288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6F40A940-BF62-4D37-AC4F-C24A8542C45F}"/>
                    </a:ext>
                  </a:extLst>
                </p:cNvPr>
                <p:cNvSpPr/>
                <p:nvPr/>
              </p:nvSpPr>
              <p:spPr>
                <a:xfrm>
                  <a:off x="5103096" y="4815583"/>
                  <a:ext cx="1614868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       −2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6F40A940-BF62-4D37-AC4F-C24A8542C45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03096" y="4815583"/>
                  <a:ext cx="1614868" cy="468000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4048D554-B2ED-4F8A-AAD1-9BC4C765D2A1}"/>
                    </a:ext>
                  </a:extLst>
                </p:cNvPr>
                <p:cNvSpPr/>
                <p:nvPr/>
              </p:nvSpPr>
              <p:spPr>
                <a:xfrm>
                  <a:off x="6751602" y="4825140"/>
                  <a:ext cx="1614868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   1         0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4048D554-B2ED-4F8A-AAD1-9BC4C765D2A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51602" y="4825140"/>
                  <a:ext cx="1614868" cy="468000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928E483-15E7-4926-B666-F9C0318587DF}"/>
                </a:ext>
              </a:extLst>
            </p:cNvPr>
            <p:cNvCxnSpPr>
              <a:cxnSpLocks/>
            </p:cNvCxnSpPr>
            <p:nvPr/>
          </p:nvCxnSpPr>
          <p:spPr>
            <a:xfrm>
              <a:off x="6746880" y="4896782"/>
              <a:ext cx="0" cy="144000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3C299E8-5370-4188-A439-3C1398B79FE1}"/>
              </a:ext>
            </a:extLst>
          </p:cNvPr>
          <p:cNvGrpSpPr/>
          <p:nvPr/>
        </p:nvGrpSpPr>
        <p:grpSpPr>
          <a:xfrm>
            <a:off x="5036052" y="1953798"/>
            <a:ext cx="3274674" cy="1059593"/>
            <a:chOff x="5117554" y="5343781"/>
            <a:chExt cx="3274674" cy="1059593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E02D2F96-C0B3-4F86-A7EA-BDD9B65E7BDE}"/>
                    </a:ext>
                  </a:extLst>
                </p:cNvPr>
                <p:cNvSpPr/>
                <p:nvPr/>
              </p:nvSpPr>
              <p:spPr>
                <a:xfrm>
                  <a:off x="5117554" y="5583909"/>
                  <a:ext cx="1614868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0       </m:t>
                        </m:r>
                        <m:r>
                          <a:rPr lang="en-IN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E02D2F96-C0B3-4F86-A7EA-BDD9B65E7BD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17554" y="5583909"/>
                  <a:ext cx="1614868" cy="468000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302BB6F7-2350-49C0-8927-28995CF614E3}"/>
                    </a:ext>
                  </a:extLst>
                </p:cNvPr>
                <p:cNvSpPr/>
                <p:nvPr/>
              </p:nvSpPr>
              <p:spPr>
                <a:xfrm>
                  <a:off x="6777360" y="5343781"/>
                  <a:ext cx="1614868" cy="105959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num>
                          <m:den>
                            <m: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den>
                        </m:f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       </m:t>
                        </m:r>
                        <m:f>
                          <m:fPr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den>
                        </m:f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302BB6F7-2350-49C0-8927-28995CF614E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77360" y="5343781"/>
                  <a:ext cx="1614868" cy="1059593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406FB56-AE1E-4123-83B3-57570B91CD88}"/>
              </a:ext>
            </a:extLst>
          </p:cNvPr>
          <p:cNvGrpSpPr/>
          <p:nvPr/>
        </p:nvGrpSpPr>
        <p:grpSpPr>
          <a:xfrm>
            <a:off x="1057204" y="3717128"/>
            <a:ext cx="3143620" cy="2304177"/>
            <a:chOff x="1768136" y="4450689"/>
            <a:chExt cx="2784589" cy="1534577"/>
          </a:xfrm>
        </p:grpSpPr>
        <p:sp>
          <p:nvSpPr>
            <p:cNvPr id="19" name="Arrow: Right 18">
              <a:extLst>
                <a:ext uri="{FF2B5EF4-FFF2-40B4-BE49-F238E27FC236}">
                  <a16:creationId xmlns:a16="http://schemas.microsoft.com/office/drawing/2014/main" id="{0EA6B938-0841-4B19-ABCB-1EC36F7C04B4}"/>
                </a:ext>
              </a:extLst>
            </p:cNvPr>
            <p:cNvSpPr/>
            <p:nvPr/>
          </p:nvSpPr>
          <p:spPr>
            <a:xfrm>
              <a:off x="1785338" y="4450689"/>
              <a:ext cx="2767387" cy="1534577"/>
            </a:xfrm>
            <a:prstGeom prst="rightArrow">
              <a:avLst>
                <a:gd name="adj1" fmla="val 50000"/>
                <a:gd name="adj2" fmla="val 46421"/>
              </a:avLst>
            </a:prstGeom>
            <a:gradFill>
              <a:gsLst>
                <a:gs pos="10000">
                  <a:srgbClr val="0E47A1"/>
                </a:gs>
                <a:gs pos="100000">
                  <a:srgbClr val="03A9F5"/>
                </a:gs>
              </a:gsLst>
              <a:lin ang="10800000" scaled="1"/>
            </a:gradFill>
            <a:ln>
              <a:noFill/>
            </a:ln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1000"/>
                </a:spcBef>
                <a:buClr>
                  <a:schemeClr val="accent6"/>
                </a:buClr>
              </a:pPr>
              <a:endParaRPr lang="en-IN" sz="2800" dirty="0">
                <a:solidFill>
                  <a:schemeClr val="bg1"/>
                </a:solidFill>
              </a:endParaRPr>
            </a:p>
          </p:txBody>
        </p:sp>
        <p:sp>
          <p:nvSpPr>
            <p:cNvPr id="20" name="Content Placeholder 4">
              <a:extLst>
                <a:ext uri="{FF2B5EF4-FFF2-40B4-BE49-F238E27FC236}">
                  <a16:creationId xmlns:a16="http://schemas.microsoft.com/office/drawing/2014/main" id="{84D9B997-97AE-4C97-8A36-650B5737E3B8}"/>
                </a:ext>
              </a:extLst>
            </p:cNvPr>
            <p:cNvSpPr txBox="1">
              <a:spLocks/>
            </p:cNvSpPr>
            <p:nvPr/>
          </p:nvSpPr>
          <p:spPr>
            <a:xfrm>
              <a:off x="1768136" y="4931165"/>
              <a:ext cx="1405585" cy="573626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lIns="91440" tIns="45720" rIns="91440" bIns="45720" rtlCol="0" anchor="ctr">
              <a:noAutofit/>
            </a:bodyPr>
            <a:lstStyle>
              <a:lvl1pPr marL="265113" indent="-265113" algn="just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chemeClr val="accent6"/>
                </a:buClr>
                <a:buFont typeface="Wingdings 3" panose="05040102010807070707" pitchFamily="18" charset="2"/>
                <a:buChar char="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809625" indent="-352425" algn="just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Wingdings 3" panose="05040102010807070707" pitchFamily="18" charset="2"/>
                <a:buChar char="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just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Wingdings" panose="05000000000000000000" pitchFamily="2" charset="2"/>
                <a:buChar char="§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just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just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IN" sz="2800" dirty="0">
                  <a:solidFill>
                    <a:schemeClr val="bg1"/>
                  </a:solidFill>
                </a:rPr>
                <a:t>Applying</a:t>
              </a:r>
              <a:endParaRPr lang="en-IN" sz="2800" b="1" dirty="0">
                <a:solidFill>
                  <a:srgbClr val="002060"/>
                </a:solidFill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Content Placeholder 4">
                <a:extLst>
                  <a:ext uri="{FF2B5EF4-FFF2-40B4-BE49-F238E27FC236}">
                    <a16:creationId xmlns:a16="http://schemas.microsoft.com/office/drawing/2014/main" id="{E5311218-92E9-4C60-AAE5-22D1B42521D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61022" y="4545517"/>
                <a:ext cx="1327176" cy="671100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N" sz="28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b="1" i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𝐑</m:t>
                        </m:r>
                      </m:e>
                      <m:sub>
                        <m:r>
                          <a:rPr lang="en-IN" sz="2800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𝟐𝟏</m:t>
                        </m:r>
                      </m:sub>
                    </m:sSub>
                    <m:d>
                      <m:dPr>
                        <m:ctrlPr>
                          <a:rPr lang="en-IN" sz="28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</m:d>
                  </m:oMath>
                </a14:m>
                <a:r>
                  <a:rPr lang="en-IN" sz="2800" b="1" dirty="0">
                    <a:solidFill>
                      <a:schemeClr val="bg1"/>
                    </a:solidFill>
                  </a:rPr>
                  <a:t> </a:t>
                </a:r>
              </a:p>
            </p:txBody>
          </p:sp>
        </mc:Choice>
        <mc:Fallback>
          <p:sp>
            <p:nvSpPr>
              <p:cNvPr id="21" name="Content Placeholder 4">
                <a:extLst>
                  <a:ext uri="{FF2B5EF4-FFF2-40B4-BE49-F238E27FC236}">
                    <a16:creationId xmlns:a16="http://schemas.microsoft.com/office/drawing/2014/main" id="{E5311218-92E9-4C60-AAE5-22D1B42521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1022" y="4545517"/>
                <a:ext cx="1327176" cy="67110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6" name="Group 35">
            <a:extLst>
              <a:ext uri="{FF2B5EF4-FFF2-40B4-BE49-F238E27FC236}">
                <a16:creationId xmlns:a16="http://schemas.microsoft.com/office/drawing/2014/main" id="{F0980513-2188-46F6-8997-3D633EFC1D9A}"/>
              </a:ext>
            </a:extLst>
          </p:cNvPr>
          <p:cNvGrpSpPr/>
          <p:nvPr/>
        </p:nvGrpSpPr>
        <p:grpSpPr>
          <a:xfrm>
            <a:off x="5040761" y="3820133"/>
            <a:ext cx="3290553" cy="968296"/>
            <a:chOff x="5040761" y="3820133"/>
            <a:chExt cx="3290553" cy="968296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F5F00D8C-39F3-4AB1-8C51-9C6DBC00D052}"/>
                    </a:ext>
                  </a:extLst>
                </p:cNvPr>
                <p:cNvSpPr/>
                <p:nvPr/>
              </p:nvSpPr>
              <p:spPr>
                <a:xfrm>
                  <a:off x="5040761" y="4099773"/>
                  <a:ext cx="1614868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1       </m:t>
                        </m:r>
                        <m:r>
                          <a:rPr lang="en-IN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F5F00D8C-39F3-4AB1-8C51-9C6DBC00D05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40761" y="4099773"/>
                  <a:ext cx="1614868" cy="468000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4E2F7659-9B97-4F17-B91B-AFEFFE013892}"/>
                    </a:ext>
                  </a:extLst>
                </p:cNvPr>
                <p:cNvSpPr/>
                <p:nvPr/>
              </p:nvSpPr>
              <p:spPr>
                <a:xfrm>
                  <a:off x="6716446" y="3820133"/>
                  <a:ext cx="1614868" cy="96829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den>
                        </m:f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       </m:t>
                        </m:r>
                        <m:f>
                          <m:fPr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den>
                        </m:f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4E2F7659-9B97-4F17-B91B-AFEFFE01389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16446" y="3820133"/>
                  <a:ext cx="1614868" cy="968296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8EE9F702-851D-414A-A97F-4D1A17D5C695}"/>
              </a:ext>
            </a:extLst>
          </p:cNvPr>
          <p:cNvSpPr/>
          <p:nvPr/>
        </p:nvSpPr>
        <p:spPr>
          <a:xfrm>
            <a:off x="6223502" y="2284588"/>
            <a:ext cx="397358" cy="363521"/>
          </a:xfrm>
          <a:prstGeom prst="roundRect">
            <a:avLst/>
          </a:prstGeom>
          <a:noFill/>
          <a:ln w="28575">
            <a:solidFill>
              <a:srgbClr val="00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FDC38E1E-5E8C-4D71-9D75-82E6B2D8531D}"/>
              </a:ext>
            </a:extLst>
          </p:cNvPr>
          <p:cNvSpPr/>
          <p:nvPr/>
        </p:nvSpPr>
        <p:spPr>
          <a:xfrm>
            <a:off x="5903440" y="1377692"/>
            <a:ext cx="732234" cy="396358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79358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75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32" grpId="0" animBg="1"/>
      <p:bldP spid="32" grpId="1" animBg="1"/>
      <p:bldP spid="33" grpId="0" animBg="1"/>
      <p:bldP spid="33" grpId="1" animBg="1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4" name="Content Placeholder 4">
                <a:extLst>
                  <a:ext uri="{FF2B5EF4-FFF2-40B4-BE49-F238E27FC236}">
                    <a16:creationId xmlns:a16="http://schemas.microsoft.com/office/drawing/2014/main" id="{7723CFCF-15E3-4EBC-BAE8-61F0C6724CE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04614" y="2981589"/>
                <a:ext cx="2230187" cy="2061413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IN" sz="28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/>
                              <m:e/>
                              <m:e/>
                            </m:mr>
                            <m:mr>
                              <m:e/>
                              <m:e/>
                              <m:e/>
                            </m:mr>
                            <m:mr>
                              <m:e/>
                              <m:e/>
                              <m:e/>
                            </m:mr>
                            <m:mr>
                              <m:e/>
                              <m:e/>
                              <m:e/>
                            </m:mr>
                            <m:mr>
                              <m:e/>
                              <m:e/>
                              <m:e/>
                            </m:mr>
                          </m:m>
                          <m:r>
                            <a:rPr lang="en-IN" sz="28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24" name="Content Placeholder 4">
                <a:extLst>
                  <a:ext uri="{FF2B5EF4-FFF2-40B4-BE49-F238E27FC236}">
                    <a16:creationId xmlns:a16="http://schemas.microsoft.com/office/drawing/2014/main" id="{7723CFCF-15E3-4EBC-BAE8-61F0C6724C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4614" y="2981589"/>
                <a:ext cx="2230187" cy="206141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BCFB7B0-8758-4976-8333-A133E7777F0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Method:4</a:t>
                </a:r>
                <a:r>
                  <a:rPr lang="en-IN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IN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  <m:r>
                      <a:rPr lang="en-IN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dirty="0"/>
                  <a:t>Example:1(</a:t>
                </a:r>
                <a:r>
                  <a:rPr lang="en-IN" dirty="0">
                    <a:solidFill>
                      <a:srgbClr val="1D578F"/>
                    </a:solidFill>
                  </a:rPr>
                  <a:t>Continue</a:t>
                </a:r>
                <a:r>
                  <a:rPr lang="en-IN" dirty="0"/>
                  <a:t>) </a:t>
                </a:r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BCFB7B0-8758-4976-8333-A133E7777F0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8571100A-3FBC-4AF5-B4DC-D46CE52D1551}"/>
              </a:ext>
            </a:extLst>
          </p:cNvPr>
          <p:cNvGrpSpPr/>
          <p:nvPr/>
        </p:nvGrpSpPr>
        <p:grpSpPr>
          <a:xfrm>
            <a:off x="871958" y="814206"/>
            <a:ext cx="3124200" cy="1987187"/>
            <a:chOff x="1785338" y="4450689"/>
            <a:chExt cx="2767387" cy="1534577"/>
          </a:xfrm>
        </p:grpSpPr>
        <p:sp>
          <p:nvSpPr>
            <p:cNvPr id="5" name="Arrow: Right 4">
              <a:extLst>
                <a:ext uri="{FF2B5EF4-FFF2-40B4-BE49-F238E27FC236}">
                  <a16:creationId xmlns:a16="http://schemas.microsoft.com/office/drawing/2014/main" id="{EF77D336-6DB9-457E-8309-87D870250943}"/>
                </a:ext>
              </a:extLst>
            </p:cNvPr>
            <p:cNvSpPr/>
            <p:nvPr/>
          </p:nvSpPr>
          <p:spPr>
            <a:xfrm>
              <a:off x="1785338" y="4450689"/>
              <a:ext cx="2767387" cy="1534577"/>
            </a:xfrm>
            <a:prstGeom prst="rightArrow">
              <a:avLst>
                <a:gd name="adj1" fmla="val 50000"/>
                <a:gd name="adj2" fmla="val 46421"/>
              </a:avLst>
            </a:prstGeom>
            <a:gradFill>
              <a:gsLst>
                <a:gs pos="10000">
                  <a:srgbClr val="0E47A1"/>
                </a:gs>
                <a:gs pos="100000">
                  <a:srgbClr val="03A9F5"/>
                </a:gs>
              </a:gsLst>
              <a:lin ang="10800000" scaled="1"/>
            </a:gradFill>
            <a:ln>
              <a:noFill/>
            </a:ln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1000"/>
                </a:spcBef>
                <a:buClr>
                  <a:schemeClr val="accent6"/>
                </a:buClr>
              </a:pPr>
              <a:endParaRPr lang="en-IN" sz="2800" dirty="0">
                <a:solidFill>
                  <a:schemeClr val="bg1"/>
                </a:solidFill>
              </a:endParaRPr>
            </a:p>
          </p:txBody>
        </p:sp>
        <p:sp>
          <p:nvSpPr>
            <p:cNvPr id="6" name="Content Placeholder 4">
              <a:extLst>
                <a:ext uri="{FF2B5EF4-FFF2-40B4-BE49-F238E27FC236}">
                  <a16:creationId xmlns:a16="http://schemas.microsoft.com/office/drawing/2014/main" id="{DEC92FF8-CCB2-40CB-8784-5C1858F6D2A7}"/>
                </a:ext>
              </a:extLst>
            </p:cNvPr>
            <p:cNvSpPr txBox="1">
              <a:spLocks/>
            </p:cNvSpPr>
            <p:nvPr/>
          </p:nvSpPr>
          <p:spPr>
            <a:xfrm>
              <a:off x="1807328" y="4931165"/>
              <a:ext cx="1405585" cy="573626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lIns="91440" tIns="45720" rIns="91440" bIns="45720" rtlCol="0" anchor="ctr">
              <a:noAutofit/>
            </a:bodyPr>
            <a:lstStyle>
              <a:lvl1pPr marL="265113" indent="-265113" algn="just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chemeClr val="accent6"/>
                </a:buClr>
                <a:buFont typeface="Wingdings 3" panose="05040102010807070707" pitchFamily="18" charset="2"/>
                <a:buChar char="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809625" indent="-352425" algn="just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Wingdings 3" panose="05040102010807070707" pitchFamily="18" charset="2"/>
                <a:buChar char="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just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Wingdings" panose="05000000000000000000" pitchFamily="2" charset="2"/>
                <a:buChar char="§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just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just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IN" sz="2800" dirty="0">
                  <a:solidFill>
                    <a:schemeClr val="bg1"/>
                  </a:solidFill>
                </a:rPr>
                <a:t>Applying</a:t>
              </a:r>
              <a:endParaRPr lang="en-IN" sz="2800" b="1" dirty="0">
                <a:solidFill>
                  <a:srgbClr val="002060"/>
                </a:solidFill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4">
                <a:extLst>
                  <a:ext uri="{FF2B5EF4-FFF2-40B4-BE49-F238E27FC236}">
                    <a16:creationId xmlns:a16="http://schemas.microsoft.com/office/drawing/2014/main" id="{CB81712F-4440-4805-9786-46D1887A7C9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03213" y="1472249"/>
                <a:ext cx="1327176" cy="671100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N" sz="28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b="1" i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𝐑</m:t>
                        </m:r>
                      </m:e>
                      <m:sub>
                        <m:r>
                          <a:rPr lang="en-IN" sz="2800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𝟐𝟏</m:t>
                        </m:r>
                      </m:sub>
                    </m:sSub>
                    <m:d>
                      <m:dPr>
                        <m:ctrlPr>
                          <a:rPr lang="en-IN" sz="28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</m:d>
                  </m:oMath>
                </a14:m>
                <a:r>
                  <a:rPr lang="en-IN" sz="2800" b="1" dirty="0">
                    <a:solidFill>
                      <a:schemeClr val="bg1"/>
                    </a:solidFill>
                  </a:rPr>
                  <a:t> </a:t>
                </a:r>
              </a:p>
            </p:txBody>
          </p:sp>
        </mc:Choice>
        <mc:Fallback>
          <p:sp>
            <p:nvSpPr>
              <p:cNvPr id="7" name="Content Placeholder 4">
                <a:extLst>
                  <a:ext uri="{FF2B5EF4-FFF2-40B4-BE49-F238E27FC236}">
                    <a16:creationId xmlns:a16="http://schemas.microsoft.com/office/drawing/2014/main" id="{CB81712F-4440-4805-9786-46D1887A7C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3213" y="1472249"/>
                <a:ext cx="1327176" cy="6711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632B1A4A-416E-4F06-B0C5-30CBEEF34FBE}"/>
              </a:ext>
            </a:extLst>
          </p:cNvPr>
          <p:cNvGrpSpPr/>
          <p:nvPr/>
        </p:nvGrpSpPr>
        <p:grpSpPr>
          <a:xfrm>
            <a:off x="4076284" y="749653"/>
            <a:ext cx="4318707" cy="1438429"/>
            <a:chOff x="4331103" y="4676047"/>
            <a:chExt cx="4318707" cy="1438429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ABCDDC93-DDF2-419C-8829-6A9F3F082E1A}"/>
                    </a:ext>
                  </a:extLst>
                </p:cNvPr>
                <p:cNvSpPr/>
                <p:nvPr/>
              </p:nvSpPr>
              <p:spPr>
                <a:xfrm>
                  <a:off x="4331103" y="5359233"/>
                  <a:ext cx="856661" cy="71120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3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~</m:t>
                        </m:r>
                      </m:oMath>
                    </m:oMathPara>
                  </a14:m>
                  <a:endParaRPr lang="en-IN" sz="36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ABCDDC93-DDF2-419C-8829-6A9F3F082E1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31103" y="5359233"/>
                  <a:ext cx="856661" cy="711201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770736ED-28BF-43AC-AD6F-43737D73F237}"/>
                    </a:ext>
                  </a:extLst>
                </p:cNvPr>
                <p:cNvSpPr/>
                <p:nvPr/>
              </p:nvSpPr>
              <p:spPr>
                <a:xfrm>
                  <a:off x="4830054" y="4676047"/>
                  <a:ext cx="3819756" cy="143842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IN" sz="28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sz="28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m>
                              <m:mPr>
                                <m:mcs>
                                  <m:mc>
                                    <m:mcPr>
                                      <m:count m:val="5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/>
                                <m:e/>
                                <m:e/>
                                <m:e/>
                                <m:e/>
                              </m:mr>
                              <m:mr>
                                <m:e/>
                                <m:e/>
                                <m:e/>
                                <m:e/>
                                <m:e/>
                              </m:mr>
                              <m:mr>
                                <m:e/>
                                <m:e/>
                                <m:e/>
                                <m:e/>
                                <m:e/>
                              </m:mr>
                              <m:mr>
                                <m:e/>
                                <m:e/>
                                <m:e/>
                                <m:e/>
                                <m:e/>
                              </m:mr>
                              <m:mr>
                                <m:e/>
                                <m:e/>
                                <m:e/>
                                <m:e/>
                                <m:e/>
                              </m:mr>
                            </m:m>
                            <m:r>
                              <a:rPr lang="en-IN" sz="28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770736ED-28BF-43AC-AD6F-43737D73F23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30054" y="4676047"/>
                  <a:ext cx="3819756" cy="1438429"/>
                </a:xfrm>
                <a:prstGeom prst="rect">
                  <a:avLst/>
                </a:prstGeom>
                <a:blipFill>
                  <a:blip r:embed="rId6"/>
                  <a:stretch>
                    <a:fillRect b="-38136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8C46DA79-80C6-4DB3-9968-3F5207947705}"/>
                  </a:ext>
                </a:extLst>
              </p:cNvPr>
              <p:cNvSpPr/>
              <p:nvPr/>
            </p:nvSpPr>
            <p:spPr>
              <a:xfrm>
                <a:off x="4819535" y="1093846"/>
                <a:ext cx="1614868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1       </m:t>
                      </m:r>
                      <m:r>
                        <a:rPr lang="en-IN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8C46DA79-80C6-4DB3-9968-3F52079477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9535" y="1093846"/>
                <a:ext cx="1614868" cy="46800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A4CF926-6556-4AEF-B725-66B6DF836159}"/>
              </a:ext>
            </a:extLst>
          </p:cNvPr>
          <p:cNvCxnSpPr>
            <a:cxnSpLocks/>
          </p:cNvCxnSpPr>
          <p:nvPr/>
        </p:nvCxnSpPr>
        <p:spPr>
          <a:xfrm>
            <a:off x="6462565" y="955640"/>
            <a:ext cx="0" cy="17280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BF142FEF-F6B0-4282-B6C7-A5281F2C85A0}"/>
                  </a:ext>
                </a:extLst>
              </p:cNvPr>
              <p:cNvSpPr/>
              <p:nvPr/>
            </p:nvSpPr>
            <p:spPr>
              <a:xfrm>
                <a:off x="4834775" y="2087183"/>
                <a:ext cx="1614868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0       </m:t>
                      </m:r>
                      <m:r>
                        <a:rPr lang="en-IN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BF142FEF-F6B0-4282-B6C7-A5281F2C85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4775" y="2087183"/>
                <a:ext cx="1614868" cy="46800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Group 19">
            <a:extLst>
              <a:ext uri="{FF2B5EF4-FFF2-40B4-BE49-F238E27FC236}">
                <a16:creationId xmlns:a16="http://schemas.microsoft.com/office/drawing/2014/main" id="{FDA2DDE3-B851-4BF2-8D43-FC425B812E49}"/>
              </a:ext>
            </a:extLst>
          </p:cNvPr>
          <p:cNvGrpSpPr/>
          <p:nvPr/>
        </p:nvGrpSpPr>
        <p:grpSpPr>
          <a:xfrm>
            <a:off x="6278960" y="814206"/>
            <a:ext cx="1830489" cy="2092442"/>
            <a:chOff x="6278960" y="814206"/>
            <a:chExt cx="1830489" cy="2092442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DDC64E20-2C5C-4339-A281-8A5833A166C7}"/>
                    </a:ext>
                  </a:extLst>
                </p:cNvPr>
                <p:cNvSpPr/>
                <p:nvPr/>
              </p:nvSpPr>
              <p:spPr>
                <a:xfrm>
                  <a:off x="6278960" y="814206"/>
                  <a:ext cx="1764544" cy="95790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  −</m:t>
                        </m:r>
                        <m:f>
                          <m:fPr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den>
                        </m:f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       </m:t>
                        </m:r>
                        <m:f>
                          <m:fPr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den>
                        </m:f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DDC64E20-2C5C-4339-A281-8A5833A166C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78960" y="814206"/>
                  <a:ext cx="1764544" cy="957908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70442E15-3AA0-4882-94F9-E17D288A2119}"/>
                    </a:ext>
                  </a:extLst>
                </p:cNvPr>
                <p:cNvSpPr/>
                <p:nvPr/>
              </p:nvSpPr>
              <p:spPr>
                <a:xfrm>
                  <a:off x="6494581" y="1847055"/>
                  <a:ext cx="1614868" cy="105959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num>
                          <m:den>
                            <m: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den>
                        </m:f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       </m:t>
                        </m:r>
                        <m:f>
                          <m:fPr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den>
                        </m:f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70442E15-3AA0-4882-94F9-E17D288A211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94581" y="1847055"/>
                  <a:ext cx="1614868" cy="1059593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Content Placeholder 4">
                <a:extLst>
                  <a:ext uri="{FF2B5EF4-FFF2-40B4-BE49-F238E27FC236}">
                    <a16:creationId xmlns:a16="http://schemas.microsoft.com/office/drawing/2014/main" id="{8B4B5820-155C-45FE-B8FD-FEBE9475F36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274427" y="3638942"/>
                <a:ext cx="2230187" cy="742812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∴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B</m:t>
                      </m:r>
                      <m:r>
                        <a:rPr lang="en-IN" sz="28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p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IN" sz="28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19" name="Content Placeholder 4">
                <a:extLst>
                  <a:ext uri="{FF2B5EF4-FFF2-40B4-BE49-F238E27FC236}">
                    <a16:creationId xmlns:a16="http://schemas.microsoft.com/office/drawing/2014/main" id="{8B4B5820-155C-45FE-B8FD-FEBE9475F3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4427" y="3638942"/>
                <a:ext cx="2230187" cy="74281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Group 20">
            <a:extLst>
              <a:ext uri="{FF2B5EF4-FFF2-40B4-BE49-F238E27FC236}">
                <a16:creationId xmlns:a16="http://schemas.microsoft.com/office/drawing/2014/main" id="{AFE82D66-6D5C-438C-8D69-8ABB4679A926}"/>
              </a:ext>
            </a:extLst>
          </p:cNvPr>
          <p:cNvGrpSpPr/>
          <p:nvPr/>
        </p:nvGrpSpPr>
        <p:grpSpPr>
          <a:xfrm>
            <a:off x="6246487" y="814387"/>
            <a:ext cx="1886753" cy="2092261"/>
            <a:chOff x="6248037" y="814387"/>
            <a:chExt cx="1886753" cy="2092261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08F17809-9262-4C2D-9E93-5BA7FBFB33C6}"/>
                    </a:ext>
                  </a:extLst>
                </p:cNvPr>
                <p:cNvSpPr/>
                <p:nvPr/>
              </p:nvSpPr>
              <p:spPr>
                <a:xfrm>
                  <a:off x="6248037" y="814387"/>
                  <a:ext cx="1886753" cy="105959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  −</m:t>
                        </m:r>
                        <m:f>
                          <m:fPr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den>
                        </m:f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       </m:t>
                        </m:r>
                        <m:f>
                          <m:fPr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den>
                        </m:f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08F17809-9262-4C2D-9E93-5BA7FBFB33C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48037" y="814387"/>
                  <a:ext cx="1886753" cy="1059593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EF70508D-D45D-4CAE-BBBF-764AC1ACAA8F}"/>
                    </a:ext>
                  </a:extLst>
                </p:cNvPr>
                <p:cNvSpPr/>
                <p:nvPr/>
              </p:nvSpPr>
              <p:spPr>
                <a:xfrm>
                  <a:off x="6494581" y="1847055"/>
                  <a:ext cx="1614868" cy="105959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num>
                          <m:den>
                            <m: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den>
                        </m:f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       </m:t>
                        </m:r>
                        <m:f>
                          <m:fPr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den>
                        </m:f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EF70508D-D45D-4CAE-BBBF-764AC1ACAA8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94581" y="1847055"/>
                  <a:ext cx="1614868" cy="1059593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ADA2F4AA-A21F-4DE7-9D1F-6804C49A92EC}"/>
                  </a:ext>
                </a:extLst>
              </p:cNvPr>
              <p:cNvSpPr/>
              <p:nvPr/>
            </p:nvSpPr>
            <p:spPr>
              <a:xfrm rot="10800000" flipV="1">
                <a:off x="9167579" y="2151121"/>
                <a:ext cx="2952000" cy="3523538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p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adj</m:t>
                          </m:r>
                          <m:d>
                            <m:d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ADA2F4AA-A21F-4DE7-9D1F-6804C49A92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0800000" flipV="1">
                <a:off x="9167579" y="2151121"/>
                <a:ext cx="2952000" cy="3523538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Content Placeholder 4">
                <a:extLst>
                  <a:ext uri="{FF2B5EF4-FFF2-40B4-BE49-F238E27FC236}">
                    <a16:creationId xmlns:a16="http://schemas.microsoft.com/office/drawing/2014/main" id="{362560FF-55FF-4670-8A28-73DED4EC979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494087" y="3145478"/>
                <a:ext cx="2298984" cy="742812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and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| 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|=5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27" name="Content Placeholder 4">
                <a:extLst>
                  <a:ext uri="{FF2B5EF4-FFF2-40B4-BE49-F238E27FC236}">
                    <a16:creationId xmlns:a16="http://schemas.microsoft.com/office/drawing/2014/main" id="{362560FF-55FF-4670-8A28-73DED4EC97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94087" y="3145478"/>
                <a:ext cx="2298984" cy="74281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Content Placeholder 4">
                <a:extLst>
                  <a:ext uri="{FF2B5EF4-FFF2-40B4-BE49-F238E27FC236}">
                    <a16:creationId xmlns:a16="http://schemas.microsoft.com/office/drawing/2014/main" id="{3874BA4C-8457-4870-96EE-1BC1B099D91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923454" y="5385751"/>
                <a:ext cx="1586814" cy="742812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∴</m:t>
                      </m:r>
                      <m:sSup>
                        <m:sSup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p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IN" sz="28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28" name="Content Placeholder 4">
                <a:extLst>
                  <a:ext uri="{FF2B5EF4-FFF2-40B4-BE49-F238E27FC236}">
                    <a16:creationId xmlns:a16="http://schemas.microsoft.com/office/drawing/2014/main" id="{3874BA4C-8457-4870-96EE-1BC1B099D9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3454" y="5385751"/>
                <a:ext cx="1586814" cy="74281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Content Placeholder 4">
                <a:extLst>
                  <a:ext uri="{FF2B5EF4-FFF2-40B4-BE49-F238E27FC236}">
                    <a16:creationId xmlns:a16="http://schemas.microsoft.com/office/drawing/2014/main" id="{9F727700-102C-4BB6-A453-34E5CE4E5B1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396900" y="5178197"/>
                <a:ext cx="2230187" cy="1171913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IN" sz="28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−3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  <m:r>
                            <a:rPr lang="en-IN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29" name="Content Placeholder 4">
                <a:extLst>
                  <a:ext uri="{FF2B5EF4-FFF2-40B4-BE49-F238E27FC236}">
                    <a16:creationId xmlns:a16="http://schemas.microsoft.com/office/drawing/2014/main" id="{9F727700-102C-4BB6-A453-34E5CE4E5B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6900" y="5178197"/>
                <a:ext cx="2230187" cy="1171913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Content Placeholder 4">
                <a:extLst>
                  <a:ext uri="{FF2B5EF4-FFF2-40B4-BE49-F238E27FC236}">
                    <a16:creationId xmlns:a16="http://schemas.microsoft.com/office/drawing/2014/main" id="{543F4436-0BE8-4DBA-9FBD-D3C4225D5F5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438060" y="1448234"/>
                <a:ext cx="1586814" cy="742812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|"/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B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] 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30" name="Content Placeholder 4">
                <a:extLst>
                  <a:ext uri="{FF2B5EF4-FFF2-40B4-BE49-F238E27FC236}">
                    <a16:creationId xmlns:a16="http://schemas.microsoft.com/office/drawing/2014/main" id="{543F4436-0BE8-4DBA-9FBD-D3C4225D5F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8060" y="1448234"/>
                <a:ext cx="1586814" cy="742812"/>
              </a:xfrm>
              <a:prstGeom prst="rect">
                <a:avLst/>
              </a:prstGeom>
              <a:blipFill>
                <a:blip r:embed="rId18"/>
                <a:stretch>
                  <a:fillRect l="-3065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" name="Content Placeholder 4">
                <a:extLst>
                  <a:ext uri="{FF2B5EF4-FFF2-40B4-BE49-F238E27FC236}">
                    <a16:creationId xmlns:a16="http://schemas.microsoft.com/office/drawing/2014/main" id="{AE6A9D7B-B053-4E1E-826B-48D0D660DF8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274570" y="3828087"/>
                <a:ext cx="2738018" cy="975455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∴</m:t>
                      </m:r>
                      <m:sSup>
                        <m:sSup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p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IN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adj</m:t>
                          </m:r>
                          <m:d>
                            <m:d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</m:d>
                        </m:num>
                        <m:den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31" name="Content Placeholder 4">
                <a:extLst>
                  <a:ext uri="{FF2B5EF4-FFF2-40B4-BE49-F238E27FC236}">
                    <a16:creationId xmlns:a16="http://schemas.microsoft.com/office/drawing/2014/main" id="{AE6A9D7B-B053-4E1E-826B-48D0D660DF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4570" y="3828087"/>
                <a:ext cx="2738018" cy="975455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2" name="Content Placeholder 4">
                <a:extLst>
                  <a:ext uri="{FF2B5EF4-FFF2-40B4-BE49-F238E27FC236}">
                    <a16:creationId xmlns:a16="http://schemas.microsoft.com/office/drawing/2014/main" id="{004475EA-1BD6-4F5F-B1FF-5418FF4278D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167579" y="4591176"/>
                <a:ext cx="3028733" cy="975455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∴</m:t>
                      </m:r>
                      <m:sSup>
                        <m:sSup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p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IN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m:rPr>
                          <m:sty m:val="p"/>
                        </m:rPr>
                        <a:rPr lang="en-IN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adj</m:t>
                      </m:r>
                      <m:d>
                        <m:d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32" name="Content Placeholder 4">
                <a:extLst>
                  <a:ext uri="{FF2B5EF4-FFF2-40B4-BE49-F238E27FC236}">
                    <a16:creationId xmlns:a16="http://schemas.microsoft.com/office/drawing/2014/main" id="{004475EA-1BD6-4F5F-B1FF-5418FF4278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7579" y="4591176"/>
                <a:ext cx="3028733" cy="975455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C69AC680-384C-4551-A08F-DCDBC5294D99}"/>
                  </a:ext>
                </a:extLst>
              </p:cNvPr>
              <p:cNvSpPr txBox="1"/>
              <p:nvPr/>
            </p:nvSpPr>
            <p:spPr>
              <a:xfrm>
                <a:off x="4095219" y="5306264"/>
                <a:ext cx="838720" cy="9017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IN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𝟓</m:t>
                          </m:r>
                        </m:den>
                      </m:f>
                    </m:oMath>
                  </m:oMathPara>
                </a14:m>
                <a:endParaRPr lang="en-IN" dirty="0"/>
              </a:p>
            </p:txBody>
          </p:sp>
        </mc:Choice>
        <mc:Fallback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C69AC680-384C-4551-A08F-DCDBC5294D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5219" y="5306264"/>
                <a:ext cx="838720" cy="901785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55525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0.0037 L -0.14779 0.3162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396" y="1562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19" grpId="0"/>
      <p:bldP spid="26" grpId="0" animBg="1"/>
      <p:bldP spid="27" grpId="0"/>
      <p:bldP spid="28" grpId="0"/>
      <p:bldP spid="29" grpId="0"/>
      <p:bldP spid="30" grpId="0"/>
      <p:bldP spid="31" grpId="0"/>
      <p:bldP spid="32" grpId="0"/>
      <p:bldP spid="33" grpId="0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2B871-8395-470F-83E4-38CF53682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Method:4         Inverse by Gauss-Jordan Method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AC7C891-21AB-4BC0-A596-5EEB5FB49DA3}"/>
              </a:ext>
            </a:extLst>
          </p:cNvPr>
          <p:cNvSpPr/>
          <p:nvPr/>
        </p:nvSpPr>
        <p:spPr>
          <a:xfrm>
            <a:off x="249925" y="835437"/>
            <a:ext cx="1706820" cy="539851"/>
          </a:xfrm>
          <a:prstGeom prst="round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dirty="0">
                <a:solidFill>
                  <a:schemeClr val="bg1"/>
                </a:solidFill>
              </a:rPr>
              <a:t>Example:2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8E64848-03D6-405B-AA3A-84702899E8E7}"/>
              </a:ext>
            </a:extLst>
          </p:cNvPr>
          <p:cNvSpPr/>
          <p:nvPr/>
        </p:nvSpPr>
        <p:spPr>
          <a:xfrm>
            <a:off x="249925" y="3253112"/>
            <a:ext cx="1692071" cy="539851"/>
          </a:xfrm>
          <a:prstGeom prst="round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dirty="0">
                <a:solidFill>
                  <a:schemeClr val="bg1"/>
                </a:solidFill>
              </a:rPr>
              <a:t>Solution: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4E3074A-7A83-4296-8904-D0DD46635109}"/>
              </a:ext>
            </a:extLst>
          </p:cNvPr>
          <p:cNvSpPr/>
          <p:nvPr/>
        </p:nvSpPr>
        <p:spPr>
          <a:xfrm>
            <a:off x="2030738" y="871363"/>
            <a:ext cx="9148124" cy="46799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z="2800" i="0" dirty="0">
                <a:solidFill>
                  <a:srgbClr val="002060"/>
                </a:solidFill>
                <a:effectLst/>
                <a:uFill>
                  <a:solidFill>
                    <a:srgbClr val="0070C0"/>
                  </a:solidFill>
                </a:uFill>
                <a:latin typeface="+mj-lt"/>
                <a:ea typeface="Times New Roman" panose="02020603050405020304" pitchFamily="18" charset="0"/>
                <a:cs typeface="Shruti" panose="020B0502040204020203" pitchFamily="34" charset="0"/>
              </a:rPr>
              <a:t>If possible, find the inverse of the given matrix by Gauss-Jordan</a:t>
            </a:r>
            <a:endParaRPr lang="en-IN" sz="2800" dirty="0">
              <a:solidFill>
                <a:srgbClr val="00206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AF2A18-AAA0-4054-926C-F4491C25C063}"/>
              </a:ext>
            </a:extLst>
          </p:cNvPr>
          <p:cNvSpPr txBox="1"/>
          <p:nvPr/>
        </p:nvSpPr>
        <p:spPr>
          <a:xfrm>
            <a:off x="2017859" y="1375288"/>
            <a:ext cx="139003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i="0" dirty="0">
                <a:solidFill>
                  <a:srgbClr val="002060"/>
                </a:solidFill>
                <a:effectLst/>
                <a:uFill>
                  <a:solidFill>
                    <a:srgbClr val="0070C0"/>
                  </a:solidFill>
                </a:uFill>
                <a:latin typeface="+mj-lt"/>
                <a:ea typeface="Times New Roman" panose="02020603050405020304" pitchFamily="18" charset="0"/>
                <a:cs typeface="Shruti" panose="020B0502040204020203" pitchFamily="34" charset="0"/>
              </a:rPr>
              <a:t>Method.</a:t>
            </a:r>
            <a:endParaRPr lang="en-IN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1E8C5B3-B477-43DE-962E-A6990AC0B4DE}"/>
                  </a:ext>
                </a:extLst>
              </p:cNvPr>
              <p:cNvSpPr txBox="1"/>
              <p:nvPr/>
            </p:nvSpPr>
            <p:spPr>
              <a:xfrm>
                <a:off x="2004980" y="1898508"/>
                <a:ext cx="3229802" cy="12317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IN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  <m:r>
                            <a:rPr lang="en-IN" sz="28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IN" sz="28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1E8C5B3-B477-43DE-962E-A6990AC0B4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4980" y="1898508"/>
                <a:ext cx="3229802" cy="123174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E492C411-BB74-4578-B4FD-336321C2F647}"/>
                  </a:ext>
                </a:extLst>
              </p:cNvPr>
              <p:cNvSpPr/>
              <p:nvPr/>
            </p:nvSpPr>
            <p:spPr>
              <a:xfrm>
                <a:off x="2050605" y="3297827"/>
                <a:ext cx="1692071" cy="5398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IN" sz="2800" b="0" i="0" dirty="0">
                    <a:solidFill>
                      <a:srgbClr val="002060"/>
                    </a:solidFill>
                    <a:latin typeface="+mj-lt"/>
                  </a:rPr>
                  <a:t>Here</a:t>
                </a:r>
                <a14:m>
                  <m:oMath xmlns:m="http://schemas.openxmlformats.org/officeDocument/2006/math"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begChr m:val="|"/>
                        <m:endChr m:val="|"/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E492C411-BB74-4578-B4FD-336321C2F6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0605" y="3297827"/>
                <a:ext cx="1692071" cy="539850"/>
              </a:xfrm>
              <a:prstGeom prst="rect">
                <a:avLst/>
              </a:prstGeom>
              <a:blipFill>
                <a:blip r:embed="rId3"/>
                <a:stretch>
                  <a:fillRect l="-7194" t="-12360" b="-2696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0840A34B-3F2B-4AEF-8983-D545094F269B}"/>
                  </a:ext>
                </a:extLst>
              </p:cNvPr>
              <p:cNvSpPr/>
              <p:nvPr/>
            </p:nvSpPr>
            <p:spPr>
              <a:xfrm>
                <a:off x="3382645" y="3324963"/>
                <a:ext cx="5903200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0−</m:t>
                          </m:r>
                          <m:d>
                            <m:d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</m:d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−0+</m:t>
                      </m:r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−1+0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0840A34B-3F2B-4AEF-8983-D545094F26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2645" y="3324963"/>
                <a:ext cx="5903200" cy="4680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864BEB22-DF53-43EB-ADF2-BC1C7AD9B1D0}"/>
                  </a:ext>
                </a:extLst>
              </p:cNvPr>
              <p:cNvSpPr/>
              <p:nvPr/>
            </p:nvSpPr>
            <p:spPr>
              <a:xfrm>
                <a:off x="3397393" y="3926166"/>
                <a:ext cx="1700193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=1−1 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864BEB22-DF53-43EB-ADF2-BC1C7AD9B1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7393" y="3926166"/>
                <a:ext cx="1700193" cy="4680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78F0D844-CBB8-4500-A9A6-2DF7D86CCC2B}"/>
                  </a:ext>
                </a:extLst>
              </p:cNvPr>
              <p:cNvSpPr/>
              <p:nvPr/>
            </p:nvSpPr>
            <p:spPr>
              <a:xfrm>
                <a:off x="3472138" y="4527369"/>
                <a:ext cx="948194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0 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78F0D844-CBB8-4500-A9A6-2DF7D86CCC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2138" y="4527369"/>
                <a:ext cx="948194" cy="4680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7B9AB6B5-BDC2-4F43-A1BE-A18BFD4B6D48}"/>
                  </a:ext>
                </a:extLst>
              </p:cNvPr>
              <p:cNvSpPr/>
              <p:nvPr/>
            </p:nvSpPr>
            <p:spPr>
              <a:xfrm>
                <a:off x="2690779" y="5150224"/>
                <a:ext cx="3625192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14:m>
                  <m:oMath xmlns:m="http://schemas.openxmlformats.org/officeDocument/2006/math">
                    <m:r>
                      <a:rPr lang="en-IN" sz="280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  <m:sSup>
                      <m:sSup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A</m:t>
                        </m:r>
                      </m:e>
                      <m:sup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sz="2800" b="0" i="0" dirty="0">
                    <a:solidFill>
                      <a:srgbClr val="002060"/>
                    </a:solidFill>
                    <a:latin typeface="+mj-lt"/>
                    <a:ea typeface="Cambria Math" panose="02040503050406030204" pitchFamily="18" charset="0"/>
                  </a:rPr>
                  <a:t>does not exist</a:t>
                </a:r>
                <a14:m>
                  <m:oMath xmlns:m="http://schemas.openxmlformats.org/officeDocument/2006/math"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endParaRPr lang="en-IN" sz="2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7B9AB6B5-BDC2-4F43-A1BE-A18BFD4B6D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0779" y="5150224"/>
                <a:ext cx="3625192" cy="468000"/>
              </a:xfrm>
              <a:prstGeom prst="rect">
                <a:avLst/>
              </a:prstGeom>
              <a:blipFill>
                <a:blip r:embed="rId7"/>
                <a:stretch>
                  <a:fillRect t="-12987" b="-480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Arrow: Notched Right 19">
            <a:extLst>
              <a:ext uri="{FF2B5EF4-FFF2-40B4-BE49-F238E27FC236}">
                <a16:creationId xmlns:a16="http://schemas.microsoft.com/office/drawing/2014/main" id="{6A0257F8-1EFC-42E9-A1F8-54C03E52DBCB}"/>
              </a:ext>
            </a:extLst>
          </p:cNvPr>
          <p:cNvSpPr/>
          <p:nvPr/>
        </p:nvSpPr>
        <p:spPr>
          <a:xfrm>
            <a:off x="1978198" y="153297"/>
            <a:ext cx="688617" cy="404605"/>
          </a:xfrm>
          <a:prstGeom prst="notched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</a:pPr>
            <a:endParaRPr lang="en-IN" sz="28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4860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4" grpId="0"/>
      <p:bldP spid="15" grpId="0"/>
      <p:bldP spid="16" grpId="0"/>
      <p:bldP spid="17" grpId="0"/>
      <p:bldP spid="18" grpId="0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0C6CEE67-8F33-492B-B1BF-7F1C60144C4F}"/>
              </a:ext>
            </a:extLst>
          </p:cNvPr>
          <p:cNvGrpSpPr/>
          <p:nvPr/>
        </p:nvGrpSpPr>
        <p:grpSpPr>
          <a:xfrm>
            <a:off x="4139662" y="4292709"/>
            <a:ext cx="6454390" cy="1767396"/>
            <a:chOff x="4139662" y="4292709"/>
            <a:chExt cx="6454390" cy="1767396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6E7CCA40-44DA-4F56-904E-CDEC8F26C882}"/>
                    </a:ext>
                  </a:extLst>
                </p:cNvPr>
                <p:cNvSpPr/>
                <p:nvPr/>
              </p:nvSpPr>
              <p:spPr>
                <a:xfrm>
                  <a:off x="4139662" y="4292709"/>
                  <a:ext cx="6454390" cy="176739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IN" sz="28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sz="28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m>
                              <m:mPr>
                                <m:mcs>
                                  <m:mc>
                                    <m:mcPr>
                                      <m:count m:val="7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/>
                                <m:e/>
                                <m:e/>
                                <m:e/>
                                <m:e/>
                                <m:e/>
                                <m:e/>
                              </m:mr>
                              <m:mr>
                                <m:e/>
                                <m:e/>
                                <m:e/>
                                <m:e/>
                                <m:e/>
                                <m:e/>
                                <m:e/>
                              </m:mr>
                              <m:mr>
                                <m:e/>
                                <m:e/>
                                <m:e/>
                                <m:e/>
                                <m:e/>
                                <m:e/>
                                <m:e/>
                              </m:mr>
                              <m:mr>
                                <m:e/>
                                <m:e/>
                                <m:e/>
                                <m:e/>
                                <m:e/>
                                <m:e/>
                                <m:e/>
                              </m:mr>
                            </m:m>
                            <m:r>
                              <a:rPr lang="en-IN" sz="28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6E7CCA40-44DA-4F56-904E-CDEC8F26C88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39662" y="4292709"/>
                  <a:ext cx="6454390" cy="1767396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27B7288F-DB5F-4A2B-91B1-0A72E8397ACE}"/>
                </a:ext>
              </a:extLst>
            </p:cNvPr>
            <p:cNvCxnSpPr>
              <a:cxnSpLocks/>
            </p:cNvCxnSpPr>
            <p:nvPr/>
          </p:nvCxnSpPr>
          <p:spPr>
            <a:xfrm>
              <a:off x="7365746" y="4434724"/>
              <a:ext cx="0" cy="144000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F299F38-F84F-40BB-AAEA-8948738636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Method:4         Inverse by Gauss-Jordan Method</a:t>
            </a:r>
          </a:p>
        </p:txBody>
      </p:sp>
      <p:sp>
        <p:nvSpPr>
          <p:cNvPr id="5" name="Arrow: Notched Right 4">
            <a:extLst>
              <a:ext uri="{FF2B5EF4-FFF2-40B4-BE49-F238E27FC236}">
                <a16:creationId xmlns:a16="http://schemas.microsoft.com/office/drawing/2014/main" id="{034D6731-6895-48C1-8C02-8B6FBA74C0AE}"/>
              </a:ext>
            </a:extLst>
          </p:cNvPr>
          <p:cNvSpPr/>
          <p:nvPr/>
        </p:nvSpPr>
        <p:spPr>
          <a:xfrm>
            <a:off x="1978198" y="153297"/>
            <a:ext cx="688617" cy="404605"/>
          </a:xfrm>
          <a:prstGeom prst="notched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</a:pPr>
            <a:endParaRPr lang="en-IN" sz="2800">
              <a:solidFill>
                <a:schemeClr val="bg1"/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A978EF8-E0DE-461B-BBE3-7183E93A0E79}"/>
              </a:ext>
            </a:extLst>
          </p:cNvPr>
          <p:cNvSpPr/>
          <p:nvPr/>
        </p:nvSpPr>
        <p:spPr>
          <a:xfrm>
            <a:off x="227134" y="1159901"/>
            <a:ext cx="1706820" cy="539851"/>
          </a:xfrm>
          <a:prstGeom prst="round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dirty="0">
                <a:solidFill>
                  <a:schemeClr val="bg1"/>
                </a:solidFill>
              </a:rPr>
              <a:t>Example:3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4DB720FD-C4E4-48A0-9FE8-9F9C01D59084}"/>
                  </a:ext>
                </a:extLst>
              </p:cNvPr>
              <p:cNvSpPr/>
              <p:nvPr/>
            </p:nvSpPr>
            <p:spPr>
              <a:xfrm>
                <a:off x="1991077" y="849749"/>
                <a:ext cx="10057331" cy="18128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US" sz="2800" dirty="0">
                    <a:solidFill>
                      <a:srgbClr val="002060"/>
                    </a:solidFill>
                    <a:uFill>
                      <a:solidFill>
                        <a:srgbClr val="0070C0"/>
                      </a:solidFill>
                    </a:uFill>
                    <a:latin typeface="+mj-lt"/>
                    <a:ea typeface="Times New Roman" panose="02020603050405020304" pitchFamily="18" charset="0"/>
                    <a:cs typeface="Shruti" panose="020B0502040204020203" pitchFamily="34" charset="0"/>
                  </a:rPr>
                  <a:t>F</a:t>
                </a:r>
                <a:r>
                  <a:rPr lang="en-US" sz="2800" dirty="0">
                    <a:solidFill>
                      <a:srgbClr val="002060"/>
                    </a:solidFill>
                    <a:effectLst/>
                    <a:uFill>
                      <a:solidFill>
                        <a:srgbClr val="0070C0"/>
                      </a:solidFill>
                    </a:uFill>
                    <a:latin typeface="+mj-lt"/>
                    <a:ea typeface="Times New Roman" panose="02020603050405020304" pitchFamily="18" charset="0"/>
                    <a:cs typeface="Shruti" panose="020B0502040204020203" pitchFamily="34" charset="0"/>
                  </a:rPr>
                  <a:t>ind the inverse of the matrix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rPr>
                      <m:t>A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effectLst/>
                            <a:uFill>
                              <a:solidFill>
                                <a:srgbClr val="0070C0"/>
                              </a:solidFill>
                            </a:u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Shruti" panose="020B0502040204020203" pitchFamily="34" charset="0"/>
                          </a:rPr>
                        </m:ctrlPr>
                      </m:dPr>
                      <m:e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effectLst/>
                            <a:uFill>
                              <a:solidFill>
                                <a:srgbClr val="0070C0"/>
                              </a:solidFill>
                            </a:u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Shruti" panose="020B0502040204020203" pitchFamily="34" charset="0"/>
                          </a:rPr>
                          <m:t> </m:t>
                        </m:r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effectLst/>
                                <a:uFill>
                                  <a:solidFill>
                                    <a:srgbClr val="0070C0"/>
                                  </a:solidFill>
                                </a:uFill>
                                <a:latin typeface="Cambria Math" panose="02040503050406030204" pitchFamily="18" charset="0"/>
                                <a:cs typeface="Shruti" panose="020B0502040204020203" pitchFamily="34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effectLst/>
                                  <a:uFill>
                                    <a:solidFill>
                                      <a:srgbClr val="0070C0"/>
                                    </a:solidFill>
                                  </a:uFill>
                                  <a:latin typeface="Cambria Math" panose="02040503050406030204" pitchFamily="18" charset="0"/>
                                  <a:cs typeface="Shruti" panose="020B0502040204020203" pitchFamily="34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effectLst/>
                                  <a:uFill>
                                    <a:solidFill>
                                      <a:srgbClr val="0070C0"/>
                                    </a:solidFill>
                                  </a:uFill>
                                  <a:latin typeface="Cambria Math" panose="02040503050406030204" pitchFamily="18" charset="0"/>
                                  <a:cs typeface="Shruti" panose="020B0502040204020203" pitchFamily="34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effectLst/>
                                  <a:uFill>
                                    <a:solidFill>
                                      <a:srgbClr val="0070C0"/>
                                    </a:solidFill>
                                  </a:uFill>
                                  <a:latin typeface="Cambria Math" panose="02040503050406030204" pitchFamily="18" charset="0"/>
                                  <a:cs typeface="Shruti" panose="020B0502040204020203" pitchFamily="34" charset="0"/>
                                </a:rPr>
                                <m:t>3</m:t>
                              </m:r>
                            </m:e>
                          </m:mr>
                          <m:mr>
                            <m:e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effectLst/>
                                  <a:uFill>
                                    <a:solidFill>
                                      <a:srgbClr val="0070C0"/>
                                    </a:solidFill>
                                  </a:uFill>
                                  <a:latin typeface="Cambria Math" panose="02040503050406030204" pitchFamily="18" charset="0"/>
                                  <a:cs typeface="Shruti" panose="020B0502040204020203" pitchFamily="34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effectLst/>
                                  <a:uFill>
                                    <a:solidFill>
                                      <a:srgbClr val="0070C0"/>
                                    </a:solidFill>
                                  </a:uFill>
                                  <a:latin typeface="Cambria Math" panose="02040503050406030204" pitchFamily="18" charset="0"/>
                                  <a:cs typeface="Shruti" panose="020B0502040204020203" pitchFamily="34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effectLst/>
                                  <a:uFill>
                                    <a:solidFill>
                                      <a:srgbClr val="0070C0"/>
                                    </a:solidFill>
                                  </a:uFill>
                                  <a:latin typeface="Cambria Math" panose="02040503050406030204" pitchFamily="18" charset="0"/>
                                  <a:cs typeface="Shruti" panose="020B0502040204020203" pitchFamily="34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effectLst/>
                                  <a:uFill>
                                    <a:solidFill>
                                      <a:srgbClr val="0070C0"/>
                                    </a:solidFill>
                                  </a:uFill>
                                  <a:latin typeface="Cambria Math" panose="02040503050406030204" pitchFamily="18" charset="0"/>
                                  <a:cs typeface="Shruti" panose="020B0502040204020203" pitchFamily="34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effectLst/>
                                  <a:uFill>
                                    <a:solidFill>
                                      <a:srgbClr val="0070C0"/>
                                    </a:solidFill>
                                  </a:uFill>
                                  <a:latin typeface="Cambria Math" panose="02040503050406030204" pitchFamily="18" charset="0"/>
                                  <a:cs typeface="Shruti" panose="020B0502040204020203" pitchFamily="34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effectLst/>
                                  <a:uFill>
                                    <a:solidFill>
                                      <a:srgbClr val="0070C0"/>
                                    </a:solidFill>
                                  </a:uFill>
                                  <a:latin typeface="Cambria Math" panose="02040503050406030204" pitchFamily="18" charset="0"/>
                                  <a:cs typeface="Shruti" panose="020B0502040204020203" pitchFamily="34" charset="0"/>
                                </a:rPr>
                                <m:t>3</m:t>
                              </m:r>
                            </m:e>
                          </m:mr>
                        </m:m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effectLst/>
                            <a:uFill>
                              <a:solidFill>
                                <a:srgbClr val="0070C0"/>
                              </a:solidFill>
                            </a:u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Shruti" panose="020B0502040204020203" pitchFamily="34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</a:t>
                </a:r>
                <a:r>
                  <a:rPr lang="en-US" sz="2800" dirty="0">
                    <a:solidFill>
                      <a:srgbClr val="002060"/>
                    </a:solidFill>
                    <a:uFill>
                      <a:solidFill>
                        <a:srgbClr val="0070C0"/>
                      </a:solidFill>
                    </a:uFill>
                    <a:ea typeface="Times New Roman" panose="02020603050405020304" pitchFamily="18" charset="0"/>
                    <a:cs typeface="Shruti" panose="020B0502040204020203" pitchFamily="34" charset="0"/>
                  </a:rPr>
                  <a:t>by Gauss-Jordan Method.</a:t>
                </a:r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4DB720FD-C4E4-48A0-9FE8-9F9C01D590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1077" y="849749"/>
                <a:ext cx="10057331" cy="1812843"/>
              </a:xfrm>
              <a:prstGeom prst="rect">
                <a:avLst/>
              </a:prstGeom>
              <a:blipFill>
                <a:blip r:embed="rId3"/>
                <a:stretch>
                  <a:fillRect l="-1273" b="-33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4675DB4-F31B-49B5-9677-3F4277AC3BE5}"/>
              </a:ext>
            </a:extLst>
          </p:cNvPr>
          <p:cNvSpPr/>
          <p:nvPr/>
        </p:nvSpPr>
        <p:spPr>
          <a:xfrm>
            <a:off x="227134" y="2525869"/>
            <a:ext cx="1709923" cy="539851"/>
          </a:xfrm>
          <a:prstGeom prst="round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dirty="0">
                <a:solidFill>
                  <a:schemeClr val="bg1"/>
                </a:solidFill>
              </a:rPr>
              <a:t>Solution: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3BA319C8-F1D1-4BB1-A97C-37695C36EBBE}"/>
                  </a:ext>
                </a:extLst>
              </p:cNvPr>
              <p:cNvSpPr/>
              <p:nvPr/>
            </p:nvSpPr>
            <p:spPr>
              <a:xfrm>
                <a:off x="2000620" y="2545659"/>
                <a:ext cx="1702923" cy="48413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IN" sz="2800" b="0" i="0" dirty="0">
                    <a:solidFill>
                      <a:srgbClr val="002060"/>
                    </a:solidFill>
                    <a:latin typeface="+mj-lt"/>
                  </a:rPr>
                  <a:t>Here</a:t>
                </a:r>
                <a14:m>
                  <m:oMath xmlns:m="http://schemas.openxmlformats.org/officeDocument/2006/math"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begChr m:val="|"/>
                        <m:endChr m:val="|"/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3BA319C8-F1D1-4BB1-A97C-37695C36EB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0620" y="2545659"/>
                <a:ext cx="1702923" cy="484136"/>
              </a:xfrm>
              <a:prstGeom prst="rect">
                <a:avLst/>
              </a:prstGeom>
              <a:blipFill>
                <a:blip r:embed="rId4"/>
                <a:stretch>
                  <a:fillRect l="-7143" t="-13924" b="-4303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C5310DF2-4F23-4A15-B155-8427A01C0613}"/>
                  </a:ext>
                </a:extLst>
              </p:cNvPr>
              <p:cNvSpPr/>
              <p:nvPr/>
            </p:nvSpPr>
            <p:spPr>
              <a:xfrm>
                <a:off x="3505617" y="2561795"/>
                <a:ext cx="6737028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14:m>
                  <m:oMath xmlns:m="http://schemas.openxmlformats.org/officeDocument/2006/math">
                    <m:r>
                      <a:rPr lang="en-IN" sz="2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3−4</m:t>
                        </m:r>
                      </m:e>
                    </m:d>
                    <m:r>
                      <a:rPr lang="en-IN" sz="2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−</m:t>
                    </m:r>
                    <m:d>
                      <m:d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9−2</m:t>
                        </m:r>
                      </m:e>
                    </m:d>
                    <m:r>
                      <a:rPr lang="en-IN" sz="2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6−1</m:t>
                        </m:r>
                      </m:e>
                    </m:d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</a:t>
                </a:r>
              </a:p>
            </p:txBody>
          </p:sp>
        </mc:Choice>
        <mc:Fallback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C5310DF2-4F23-4A15-B155-8427A01C06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5617" y="2561795"/>
                <a:ext cx="6737028" cy="4680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E879EDE4-F68A-4032-AC1B-89F1BD84AA5E}"/>
                  </a:ext>
                </a:extLst>
              </p:cNvPr>
              <p:cNvSpPr/>
              <p:nvPr/>
            </p:nvSpPr>
            <p:spPr>
              <a:xfrm>
                <a:off x="3255550" y="3129754"/>
                <a:ext cx="2936852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=−2−7+15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E879EDE4-F68A-4032-AC1B-89F1BD84AA5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5550" y="3129754"/>
                <a:ext cx="2936852" cy="4680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1F693B08-AB7E-47F3-B3B7-3E290AD0920F}"/>
                  </a:ext>
                </a:extLst>
              </p:cNvPr>
              <p:cNvSpPr/>
              <p:nvPr/>
            </p:nvSpPr>
            <p:spPr>
              <a:xfrm>
                <a:off x="5837445" y="3125420"/>
                <a:ext cx="948194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6 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1F693B08-AB7E-47F3-B3B7-3E290AD092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7445" y="3125420"/>
                <a:ext cx="948194" cy="46800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7108FAEB-9CFE-4133-A545-E4B1D9E4C5BD}"/>
                  </a:ext>
                </a:extLst>
              </p:cNvPr>
              <p:cNvSpPr/>
              <p:nvPr/>
            </p:nvSpPr>
            <p:spPr>
              <a:xfrm>
                <a:off x="3431587" y="3627250"/>
                <a:ext cx="2092220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  <m:sSup>
                        <m:sSup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</m:t>
                          </m:r>
                        </m:e>
                        <m:sup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exist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IN" sz="2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7108FAEB-9CFE-4133-A545-E4B1D9E4C5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1587" y="3627250"/>
                <a:ext cx="2092220" cy="46800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B5A10DA-75F6-4644-9A1C-AF6BDF0F2571}"/>
                  </a:ext>
                </a:extLst>
              </p:cNvPr>
              <p:cNvSpPr/>
              <p:nvPr/>
            </p:nvSpPr>
            <p:spPr>
              <a:xfrm>
                <a:off x="6491292" y="3121086"/>
                <a:ext cx="948194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≠0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B5A10DA-75F6-4644-9A1C-AF6BDF0F25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1292" y="3121086"/>
                <a:ext cx="948194" cy="46800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66EB5CAE-B568-4F17-9A74-6791E25A4139}"/>
                  </a:ext>
                </a:extLst>
              </p:cNvPr>
              <p:cNvSpPr/>
              <p:nvPr/>
            </p:nvSpPr>
            <p:spPr>
              <a:xfrm>
                <a:off x="1977667" y="4907554"/>
                <a:ext cx="2996327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IN" sz="2800" b="0" dirty="0">
                    <a:solidFill>
                      <a:srgbClr val="002060"/>
                    </a:solidFill>
                  </a:rPr>
                  <a:t>Consider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begChr m:val=""/>
                            <m:endChr m:val="|"/>
                            <m:ctrlPr>
                              <a:rPr lang="en-IN" sz="2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  <m:r>
                              <a:rPr lang="en-IN" sz="2800" b="0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66EB5CAE-B568-4F17-9A74-6791E25A41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7667" y="4907554"/>
                <a:ext cx="2996327" cy="468000"/>
              </a:xfrm>
              <a:prstGeom prst="rect">
                <a:avLst/>
              </a:prstGeom>
              <a:blipFill>
                <a:blip r:embed="rId10"/>
                <a:stretch>
                  <a:fillRect l="-4065" t="-12987" b="-4675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ight Arrow 3">
            <a:extLst>
              <a:ext uri="{FF2B5EF4-FFF2-40B4-BE49-F238E27FC236}">
                <a16:creationId xmlns:a16="http://schemas.microsoft.com/office/drawing/2014/main" id="{08641B79-6B67-4E24-AE46-570A30C0AB65}"/>
              </a:ext>
            </a:extLst>
          </p:cNvPr>
          <p:cNvSpPr/>
          <p:nvPr/>
        </p:nvSpPr>
        <p:spPr>
          <a:xfrm flipV="1">
            <a:off x="1275077" y="4950607"/>
            <a:ext cx="576777" cy="394349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endParaRPr lang="en-IN" sz="2800">
              <a:solidFill>
                <a:schemeClr val="bg1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1AC4C2B-AC0C-4901-A004-4651FC30D526}"/>
              </a:ext>
            </a:extLst>
          </p:cNvPr>
          <p:cNvGrpSpPr/>
          <p:nvPr/>
        </p:nvGrpSpPr>
        <p:grpSpPr>
          <a:xfrm>
            <a:off x="7445008" y="4336953"/>
            <a:ext cx="2276584" cy="1657544"/>
            <a:chOff x="7445008" y="4336953"/>
            <a:chExt cx="2276584" cy="1657544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27C7EDC0-0348-4B1F-9486-C1E489D2C7D5}"/>
                    </a:ext>
                  </a:extLst>
                </p:cNvPr>
                <p:cNvSpPr/>
                <p:nvPr/>
              </p:nvSpPr>
              <p:spPr>
                <a:xfrm>
                  <a:off x="7445008" y="4336953"/>
                  <a:ext cx="2276584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1         0   </m:t>
                        </m:r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     0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27C7EDC0-0348-4B1F-9486-C1E489D2C7D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45008" y="4336953"/>
                  <a:ext cx="2276584" cy="523220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79116875-0F5E-4C5C-9906-D3405DE38EE6}"/>
                    </a:ext>
                  </a:extLst>
                </p:cNvPr>
                <p:cNvSpPr/>
                <p:nvPr/>
              </p:nvSpPr>
              <p:spPr>
                <a:xfrm>
                  <a:off x="7445008" y="4904115"/>
                  <a:ext cx="2276584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0         1   </m:t>
                        </m:r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     0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79116875-0F5E-4C5C-9906-D3405DE38EE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45008" y="4904115"/>
                  <a:ext cx="2276584" cy="523220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607623DE-419E-4539-911E-069D8980AE56}"/>
                    </a:ext>
                  </a:extLst>
                </p:cNvPr>
                <p:cNvSpPr/>
                <p:nvPr/>
              </p:nvSpPr>
              <p:spPr>
                <a:xfrm>
                  <a:off x="7445008" y="5471277"/>
                  <a:ext cx="2276584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0         0   </m:t>
                        </m:r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     1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607623DE-419E-4539-911E-069D8980AE5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45008" y="5471277"/>
                  <a:ext cx="2276584" cy="523220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9EF0F4BE-B779-4C4D-B971-B421F2E39384}"/>
              </a:ext>
            </a:extLst>
          </p:cNvPr>
          <p:cNvGrpSpPr/>
          <p:nvPr/>
        </p:nvGrpSpPr>
        <p:grpSpPr>
          <a:xfrm>
            <a:off x="4996785" y="4346236"/>
            <a:ext cx="2297772" cy="1655414"/>
            <a:chOff x="4996785" y="4346236"/>
            <a:chExt cx="2297772" cy="1655414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9D85B756-CEC5-4AEB-B95E-E906614A9D8E}"/>
                    </a:ext>
                  </a:extLst>
                </p:cNvPr>
                <p:cNvSpPr/>
                <p:nvPr/>
              </p:nvSpPr>
              <p:spPr>
                <a:xfrm>
                  <a:off x="4996785" y="4346236"/>
                  <a:ext cx="2276584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2         1   </m:t>
                        </m:r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     3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9D85B756-CEC5-4AEB-B95E-E906614A9D8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96785" y="4346236"/>
                  <a:ext cx="2276584" cy="523220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198D19B1-9DF3-432A-9E04-1C3FA60645D7}"/>
                    </a:ext>
                  </a:extLst>
                </p:cNvPr>
                <p:cNvSpPr/>
                <p:nvPr/>
              </p:nvSpPr>
              <p:spPr>
                <a:xfrm>
                  <a:off x="5007379" y="4912333"/>
                  <a:ext cx="2276584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3         1   </m:t>
                        </m:r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     2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198D19B1-9DF3-432A-9E04-1C3FA60645D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07379" y="4912333"/>
                  <a:ext cx="2276584" cy="523220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2F237F25-9AC2-4551-99A0-2FE043CD7D7C}"/>
                    </a:ext>
                  </a:extLst>
                </p:cNvPr>
                <p:cNvSpPr/>
                <p:nvPr/>
              </p:nvSpPr>
              <p:spPr>
                <a:xfrm>
                  <a:off x="5017973" y="5478430"/>
                  <a:ext cx="2276584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1         2   </m:t>
                        </m:r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     3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2F237F25-9AC2-4551-99A0-2FE043CD7D7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17973" y="5478430"/>
                  <a:ext cx="2276584" cy="523220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499835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500"/>
                            </p:stCondLst>
                            <p:childTnLst>
                              <p:par>
                                <p:cTn id="4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ED00E0-DCDC-4608-8494-7A8ABDF34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Row Echelon Form</a:t>
            </a:r>
          </a:p>
        </p:txBody>
      </p:sp>
      <p:sp>
        <p:nvSpPr>
          <p:cNvPr id="4" name="Content Placeholder 4">
            <a:extLst>
              <a:ext uri="{FF2B5EF4-FFF2-40B4-BE49-F238E27FC236}">
                <a16:creationId xmlns:a16="http://schemas.microsoft.com/office/drawing/2014/main" id="{81DB0181-73C5-4A3C-A6B2-904B404B2DB2}"/>
              </a:ext>
            </a:extLst>
          </p:cNvPr>
          <p:cNvSpPr txBox="1">
            <a:spLocks/>
          </p:cNvSpPr>
          <p:nvPr/>
        </p:nvSpPr>
        <p:spPr>
          <a:xfrm>
            <a:off x="35735" y="1371921"/>
            <a:ext cx="11870871" cy="71120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2800" dirty="0">
                <a:solidFill>
                  <a:srgbClr val="002060"/>
                </a:solidFill>
              </a:rPr>
              <a:t> In Echelon formation, each member of the formation is positioned behind and to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D86293B-C780-4AC7-9B16-F05D663DA396}"/>
              </a:ext>
            </a:extLst>
          </p:cNvPr>
          <p:cNvSpPr txBox="1">
            <a:spLocks/>
          </p:cNvSpPr>
          <p:nvPr/>
        </p:nvSpPr>
        <p:spPr>
          <a:xfrm>
            <a:off x="334904" y="1965407"/>
            <a:ext cx="5943600" cy="71120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IN" sz="2800" dirty="0">
                <a:solidFill>
                  <a:srgbClr val="002060"/>
                </a:solidFill>
              </a:rPr>
              <a:t>the right (or left) of the member ahead.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41EF224-2795-4601-ABE1-53E4356C74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777" y="2714646"/>
            <a:ext cx="5390476" cy="366523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9B61F30-E459-41BC-8342-949A452343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2914" y="2705802"/>
            <a:ext cx="4699747" cy="3674075"/>
          </a:xfrm>
          <a:prstGeom prst="rect">
            <a:avLst/>
          </a:prstGeom>
        </p:spPr>
      </p:pic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39EA5EB8-079E-4260-82CB-B907E7086CB2}"/>
              </a:ext>
            </a:extLst>
          </p:cNvPr>
          <p:cNvSpPr txBox="1">
            <a:spLocks/>
          </p:cNvSpPr>
          <p:nvPr/>
        </p:nvSpPr>
        <p:spPr>
          <a:xfrm>
            <a:off x="620486" y="806980"/>
            <a:ext cx="6417129" cy="526902"/>
          </a:xfrm>
          <a:prstGeom prst="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defRPr sz="2800">
                <a:solidFill>
                  <a:schemeClr val="bg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r>
              <a:rPr lang="en-IN" dirty="0"/>
              <a:t>What is the meaning of the word “</a:t>
            </a:r>
            <a:r>
              <a:rPr lang="en-IN" dirty="0">
                <a:solidFill>
                  <a:srgbClr val="FFFF00"/>
                </a:solidFill>
              </a:rPr>
              <a:t>Echelon</a:t>
            </a:r>
            <a:r>
              <a:rPr lang="en-IN" dirty="0"/>
              <a:t>” ?</a:t>
            </a:r>
          </a:p>
        </p:txBody>
      </p:sp>
    </p:spTree>
    <p:extLst>
      <p:ext uri="{BB962C8B-B14F-4D97-AF65-F5344CB8AC3E}">
        <p14:creationId xmlns:p14="http://schemas.microsoft.com/office/powerpoint/2010/main" val="347523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72">
            <a:extLst>
              <a:ext uri="{FF2B5EF4-FFF2-40B4-BE49-F238E27FC236}">
                <a16:creationId xmlns:a16="http://schemas.microsoft.com/office/drawing/2014/main" id="{1F73DAF9-0213-472F-849D-5F7E7A4C178E}"/>
              </a:ext>
            </a:extLst>
          </p:cNvPr>
          <p:cNvGrpSpPr/>
          <p:nvPr/>
        </p:nvGrpSpPr>
        <p:grpSpPr>
          <a:xfrm>
            <a:off x="3640562" y="4701888"/>
            <a:ext cx="6454390" cy="1767396"/>
            <a:chOff x="3640562" y="4701888"/>
            <a:chExt cx="6454390" cy="1767396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CE7C104D-C8E7-4FBD-A499-4D082EA5C04C}"/>
                    </a:ext>
                  </a:extLst>
                </p:cNvPr>
                <p:cNvSpPr/>
                <p:nvPr/>
              </p:nvSpPr>
              <p:spPr>
                <a:xfrm>
                  <a:off x="3640562" y="4701888"/>
                  <a:ext cx="6454390" cy="176739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IN" sz="28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sz="28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m>
                              <m:mPr>
                                <m:mcs>
                                  <m:mc>
                                    <m:mcPr>
                                      <m:count m:val="7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/>
                                <m:e/>
                                <m:e/>
                                <m:e/>
                                <m:e/>
                                <m:e/>
                                <m:e/>
                              </m:mr>
                              <m:mr>
                                <m:e/>
                                <m:e/>
                                <m:e/>
                                <m:e/>
                                <m:e/>
                                <m:e/>
                                <m:e/>
                              </m:mr>
                              <m:mr>
                                <m:e/>
                                <m:e/>
                                <m:e/>
                                <m:e/>
                                <m:e/>
                                <m:e/>
                                <m:e/>
                              </m:mr>
                              <m:mr>
                                <m:e/>
                                <m:e/>
                                <m:e/>
                                <m:e/>
                                <m:e/>
                                <m:e/>
                                <m:e/>
                              </m:mr>
                            </m:m>
                            <m:r>
                              <a:rPr lang="en-IN" sz="28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CE7C104D-C8E7-4FBD-A499-4D082EA5C04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40562" y="4701888"/>
                  <a:ext cx="6454390" cy="1767396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22965BB1-0966-42A9-91E5-6978D9782B05}"/>
                </a:ext>
              </a:extLst>
            </p:cNvPr>
            <p:cNvCxnSpPr>
              <a:cxnSpLocks/>
            </p:cNvCxnSpPr>
            <p:nvPr/>
          </p:nvCxnSpPr>
          <p:spPr>
            <a:xfrm>
              <a:off x="6837150" y="4858651"/>
              <a:ext cx="0" cy="144000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9612DBE7-1E94-46B4-9B40-1056279CADED}"/>
                    </a:ext>
                  </a:extLst>
                </p:cNvPr>
                <p:cNvSpPr/>
                <p:nvPr/>
              </p:nvSpPr>
              <p:spPr>
                <a:xfrm>
                  <a:off x="6945639" y="4757163"/>
                  <a:ext cx="2276584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0         0   </m:t>
                        </m:r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     1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9612DBE7-1E94-46B4-9B40-1056279CADE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45639" y="4757163"/>
                  <a:ext cx="2276584" cy="52322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0" name="Rectangle 49">
                  <a:extLst>
                    <a:ext uri="{FF2B5EF4-FFF2-40B4-BE49-F238E27FC236}">
                      <a16:creationId xmlns:a16="http://schemas.microsoft.com/office/drawing/2014/main" id="{A745ED4D-8D68-4CEF-ABD1-5F472F6EAFD3}"/>
                    </a:ext>
                  </a:extLst>
                </p:cNvPr>
                <p:cNvSpPr/>
                <p:nvPr/>
              </p:nvSpPr>
              <p:spPr>
                <a:xfrm>
                  <a:off x="4503856" y="4764316"/>
                  <a:ext cx="2276584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1         2   </m:t>
                        </m:r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     3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>
            <p:sp>
              <p:nvSpPr>
                <p:cNvPr id="50" name="Rectangle 49">
                  <a:extLst>
                    <a:ext uri="{FF2B5EF4-FFF2-40B4-BE49-F238E27FC236}">
                      <a16:creationId xmlns:a16="http://schemas.microsoft.com/office/drawing/2014/main" id="{A745ED4D-8D68-4CEF-ABD1-5F472F6EAFD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03856" y="4764316"/>
                  <a:ext cx="2276584" cy="52322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0" name="Rectangle 69">
                  <a:extLst>
                    <a:ext uri="{FF2B5EF4-FFF2-40B4-BE49-F238E27FC236}">
                      <a16:creationId xmlns:a16="http://schemas.microsoft.com/office/drawing/2014/main" id="{31F86431-8AFA-4631-A696-B8F0AEC7D736}"/>
                    </a:ext>
                  </a:extLst>
                </p:cNvPr>
                <p:cNvSpPr/>
                <p:nvPr/>
              </p:nvSpPr>
              <p:spPr>
                <a:xfrm>
                  <a:off x="3725464" y="5264980"/>
                  <a:ext cx="856661" cy="71120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3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~</m:t>
                        </m:r>
                      </m:oMath>
                    </m:oMathPara>
                  </a14:m>
                  <a:endParaRPr lang="en-IN" sz="36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>
            <p:sp>
              <p:nvSpPr>
                <p:cNvPr id="70" name="Rectangle 69">
                  <a:extLst>
                    <a:ext uri="{FF2B5EF4-FFF2-40B4-BE49-F238E27FC236}">
                      <a16:creationId xmlns:a16="http://schemas.microsoft.com/office/drawing/2014/main" id="{31F86431-8AFA-4631-A696-B8F0AEC7D73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25464" y="5264980"/>
                  <a:ext cx="856661" cy="711201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4F587AD8-A9CD-412D-8ECD-4CA83A8F1CB7}"/>
              </a:ext>
            </a:extLst>
          </p:cNvPr>
          <p:cNvGrpSpPr/>
          <p:nvPr/>
        </p:nvGrpSpPr>
        <p:grpSpPr>
          <a:xfrm>
            <a:off x="3609407" y="2763190"/>
            <a:ext cx="6454390" cy="1767396"/>
            <a:chOff x="3609407" y="2525982"/>
            <a:chExt cx="6454390" cy="1767396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158647C2-65AC-48DB-8257-9136675D8114}"/>
                </a:ext>
              </a:extLst>
            </p:cNvPr>
            <p:cNvGrpSpPr/>
            <p:nvPr/>
          </p:nvGrpSpPr>
          <p:grpSpPr>
            <a:xfrm>
              <a:off x="3609407" y="2525982"/>
              <a:ext cx="6454390" cy="1767396"/>
              <a:chOff x="3609407" y="2525982"/>
              <a:chExt cx="6454390" cy="1767396"/>
            </a:xfrm>
          </p:grpSpPr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5B035680-C9B5-4931-BC69-FE572B07F1E1}"/>
                  </a:ext>
                </a:extLst>
              </p:cNvPr>
              <p:cNvGrpSpPr/>
              <p:nvPr/>
            </p:nvGrpSpPr>
            <p:grpSpPr>
              <a:xfrm>
                <a:off x="3609407" y="2525982"/>
                <a:ext cx="6454390" cy="1767396"/>
                <a:chOff x="4139662" y="4292709"/>
                <a:chExt cx="6454390" cy="1767396"/>
              </a:xfrm>
            </p:grpSpPr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24" name="Rectangle 23">
                      <a:extLst>
                        <a:ext uri="{FF2B5EF4-FFF2-40B4-BE49-F238E27FC236}">
                          <a16:creationId xmlns:a16="http://schemas.microsoft.com/office/drawing/2014/main" id="{3C110EC0-DC42-4C44-8BD5-E9A2D36409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139662" y="4292709"/>
                      <a:ext cx="6454390" cy="1767396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d>
                              <m:dPr>
                                <m:begChr m:val="["/>
                                <m:endChr m:val="]"/>
                                <m:ctrlPr>
                                  <a:rPr lang="en-IN" sz="28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IN" sz="28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m>
                                  <m:mPr>
                                    <m:mcs>
                                      <m:mc>
                                        <m:mcPr>
                                          <m:count m:val="7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IN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/>
                                    <m:e/>
                                    <m:e/>
                                    <m:e/>
                                    <m:e/>
                                    <m:e/>
                                    <m:e/>
                                  </m:mr>
                                  <m:mr>
                                    <m:e/>
                                    <m:e/>
                                    <m:e/>
                                    <m:e/>
                                    <m:e/>
                                    <m:e/>
                                    <m:e/>
                                  </m:mr>
                                  <m:mr>
                                    <m:e/>
                                    <m:e/>
                                    <m:e/>
                                    <m:e/>
                                    <m:e/>
                                    <m:e/>
                                    <m:e/>
                                  </m:mr>
                                  <m:mr>
                                    <m:e/>
                                    <m:e/>
                                    <m:e/>
                                    <m:e/>
                                    <m:e/>
                                    <m:e/>
                                    <m:e/>
                                  </m:mr>
                                </m:m>
                                <m:r>
                                  <a:rPr lang="en-IN" sz="28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d>
                          </m:oMath>
                        </m:oMathPara>
                      </a14:m>
                      <a:endParaRPr lang="en-IN" sz="2800" dirty="0">
                        <a:solidFill>
                          <a:srgbClr val="002060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24" name="Rectangle 23">
                      <a:extLst>
                        <a:ext uri="{FF2B5EF4-FFF2-40B4-BE49-F238E27FC236}">
                          <a16:creationId xmlns:a16="http://schemas.microsoft.com/office/drawing/2014/main" id="{3C110EC0-DC42-4C44-8BD5-E9A2D36409E6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139662" y="4292709"/>
                      <a:ext cx="6454390" cy="1767396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IN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25" name="Straight Connector 24">
                  <a:extLst>
                    <a:ext uri="{FF2B5EF4-FFF2-40B4-BE49-F238E27FC236}">
                      <a16:creationId xmlns:a16="http://schemas.microsoft.com/office/drawing/2014/main" id="{7BB37B91-D346-4546-B2A2-E5F4807F7AB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365746" y="4434724"/>
                  <a:ext cx="0" cy="1440000"/>
                </a:xfrm>
                <a:prstGeom prst="line">
                  <a:avLst/>
                </a:prstGeom>
                <a:ln w="381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7" name="Rectangle 26">
                    <a:extLst>
                      <a:ext uri="{FF2B5EF4-FFF2-40B4-BE49-F238E27FC236}">
                        <a16:creationId xmlns:a16="http://schemas.microsoft.com/office/drawing/2014/main" id="{D8501FD7-FAB6-496F-AE74-345140104CAC}"/>
                      </a:ext>
                    </a:extLst>
                  </p:cNvPr>
                  <p:cNvSpPr/>
                  <p:nvPr/>
                </p:nvSpPr>
                <p:spPr>
                  <a:xfrm>
                    <a:off x="6914753" y="3093144"/>
                    <a:ext cx="2276584" cy="52322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0         1   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     0</m:t>
                          </m:r>
                        </m:oMath>
                      </m:oMathPara>
                    </a14:m>
                    <a:endParaRPr lang="en-IN" sz="2800" dirty="0">
                      <a:solidFill>
                        <a:srgbClr val="002060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27" name="Rectangle 26">
                    <a:extLst>
                      <a:ext uri="{FF2B5EF4-FFF2-40B4-BE49-F238E27FC236}">
                        <a16:creationId xmlns:a16="http://schemas.microsoft.com/office/drawing/2014/main" id="{D8501FD7-FAB6-496F-AE74-345140104CA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914753" y="3093144"/>
                    <a:ext cx="2276584" cy="523220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0" name="Rectangle 29">
                    <a:extLst>
                      <a:ext uri="{FF2B5EF4-FFF2-40B4-BE49-F238E27FC236}">
                        <a16:creationId xmlns:a16="http://schemas.microsoft.com/office/drawing/2014/main" id="{AD8C6393-123A-47DD-95B9-C137283931BC}"/>
                      </a:ext>
                    </a:extLst>
                  </p:cNvPr>
                  <p:cNvSpPr/>
                  <p:nvPr/>
                </p:nvSpPr>
                <p:spPr>
                  <a:xfrm>
                    <a:off x="4477124" y="3101362"/>
                    <a:ext cx="2276584" cy="52322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3         1   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     2</m:t>
                          </m:r>
                        </m:oMath>
                      </m:oMathPara>
                    </a14:m>
                    <a:endParaRPr lang="en-IN" sz="2800" dirty="0">
                      <a:solidFill>
                        <a:srgbClr val="002060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30" name="Rectangle 29">
                    <a:extLst>
                      <a:ext uri="{FF2B5EF4-FFF2-40B4-BE49-F238E27FC236}">
                        <a16:creationId xmlns:a16="http://schemas.microsoft.com/office/drawing/2014/main" id="{AD8C6393-123A-47DD-95B9-C137283931B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77124" y="3101362"/>
                    <a:ext cx="2276584" cy="523220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A51C742F-C635-43A3-A23F-0E6BA8E85A01}"/>
                    </a:ext>
                  </a:extLst>
                </p:cNvPr>
                <p:cNvSpPr/>
                <p:nvPr/>
              </p:nvSpPr>
              <p:spPr>
                <a:xfrm>
                  <a:off x="3720116" y="3004198"/>
                  <a:ext cx="856661" cy="71120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3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~</m:t>
                        </m:r>
                      </m:oMath>
                    </m:oMathPara>
                  </a14:m>
                  <a:endParaRPr lang="en-IN" sz="36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A51C742F-C635-43A3-A23F-0E6BA8E85A0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20116" y="3004198"/>
                  <a:ext cx="856661" cy="711201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980B322-6D6E-48B4-BAD5-9491B458772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Method:4</a:t>
                </a:r>
                <a:r>
                  <a:rPr lang="en-IN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IN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  <m:r>
                      <a:rPr lang="en-IN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dirty="0"/>
                  <a:t>Example:3(</a:t>
                </a:r>
                <a:r>
                  <a:rPr lang="en-IN" dirty="0">
                    <a:solidFill>
                      <a:srgbClr val="1D578F"/>
                    </a:solidFill>
                  </a:rPr>
                  <a:t>Continue</a:t>
                </a:r>
                <a:r>
                  <a:rPr lang="en-IN" dirty="0"/>
                  <a:t>) </a:t>
                </a:r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980B322-6D6E-48B4-BAD5-9491B458772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10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0177DBF6-615C-4EAD-95B8-EE1E11A6B5B0}"/>
              </a:ext>
            </a:extLst>
          </p:cNvPr>
          <p:cNvGrpSpPr/>
          <p:nvPr/>
        </p:nvGrpSpPr>
        <p:grpSpPr>
          <a:xfrm>
            <a:off x="3611628" y="828292"/>
            <a:ext cx="6454390" cy="1767396"/>
            <a:chOff x="4139662" y="4292709"/>
            <a:chExt cx="6454390" cy="1767396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90FC71C1-B248-4F07-9E52-F7F985078711}"/>
                    </a:ext>
                  </a:extLst>
                </p:cNvPr>
                <p:cNvSpPr/>
                <p:nvPr/>
              </p:nvSpPr>
              <p:spPr>
                <a:xfrm>
                  <a:off x="4139662" y="4292709"/>
                  <a:ext cx="6454390" cy="176739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IN" sz="28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sz="28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m>
                              <m:mPr>
                                <m:mcs>
                                  <m:mc>
                                    <m:mcPr>
                                      <m:count m:val="7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/>
                                <m:e/>
                                <m:e/>
                                <m:e/>
                                <m:e/>
                                <m:e/>
                                <m:e/>
                              </m:mr>
                              <m:mr>
                                <m:e/>
                                <m:e/>
                                <m:e/>
                                <m:e/>
                                <m:e/>
                                <m:e/>
                                <m:e/>
                              </m:mr>
                              <m:mr>
                                <m:e/>
                                <m:e/>
                                <m:e/>
                                <m:e/>
                                <m:e/>
                                <m:e/>
                                <m:e/>
                              </m:mr>
                              <m:mr>
                                <m:e/>
                                <m:e/>
                                <m:e/>
                                <m:e/>
                                <m:e/>
                                <m:e/>
                                <m:e/>
                              </m:mr>
                            </m:m>
                            <m:r>
                              <a:rPr lang="en-IN" sz="28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90FC71C1-B248-4F07-9E52-F7F98507871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39662" y="4292709"/>
                  <a:ext cx="6454390" cy="1767396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08CEE775-C01B-449C-9D96-E0ACF2C64891}"/>
                </a:ext>
              </a:extLst>
            </p:cNvPr>
            <p:cNvCxnSpPr>
              <a:cxnSpLocks/>
            </p:cNvCxnSpPr>
            <p:nvPr/>
          </p:nvCxnSpPr>
          <p:spPr>
            <a:xfrm>
              <a:off x="7365746" y="4434724"/>
              <a:ext cx="0" cy="144000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6CAEF772-662F-49CA-9B13-F21413F2060B}"/>
                  </a:ext>
                </a:extLst>
              </p:cNvPr>
              <p:cNvSpPr/>
              <p:nvPr/>
            </p:nvSpPr>
            <p:spPr>
              <a:xfrm>
                <a:off x="1449633" y="1443137"/>
                <a:ext cx="2996327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IN" sz="2800" b="0" dirty="0">
                    <a:solidFill>
                      <a:srgbClr val="002060"/>
                    </a:solidFill>
                  </a:rPr>
                  <a:t>Consider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begChr m:val=""/>
                            <m:endChr m:val="|"/>
                            <m:ctrlPr>
                              <a:rPr lang="en-IN" sz="2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  <m:r>
                              <a:rPr lang="en-IN" sz="2800" b="0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6CAEF772-662F-49CA-9B13-F21413F206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9633" y="1443137"/>
                <a:ext cx="2996327" cy="468000"/>
              </a:xfrm>
              <a:prstGeom prst="rect">
                <a:avLst/>
              </a:prstGeom>
              <a:blipFill>
                <a:blip r:embed="rId12"/>
                <a:stretch>
                  <a:fillRect l="-4277" t="-14286" b="-4675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80725248-E435-4D72-A57E-238C7B6FFC0A}"/>
                  </a:ext>
                </a:extLst>
              </p:cNvPr>
              <p:cNvSpPr/>
              <p:nvPr/>
            </p:nvSpPr>
            <p:spPr>
              <a:xfrm>
                <a:off x="6916974" y="872536"/>
                <a:ext cx="227658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1         0   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     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80725248-E435-4D72-A57E-238C7B6FFC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6974" y="872536"/>
                <a:ext cx="2276584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A6EA121E-B120-4933-A26D-4D22DBADBC1B}"/>
                  </a:ext>
                </a:extLst>
              </p:cNvPr>
              <p:cNvSpPr/>
              <p:nvPr/>
            </p:nvSpPr>
            <p:spPr>
              <a:xfrm>
                <a:off x="6916974" y="1439698"/>
                <a:ext cx="227658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0         1   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     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A6EA121E-B120-4933-A26D-4D22DBADBC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6974" y="1439698"/>
                <a:ext cx="2276584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D3FC48D6-934B-4FF6-833A-B0183B36F35E}"/>
                  </a:ext>
                </a:extLst>
              </p:cNvPr>
              <p:cNvSpPr/>
              <p:nvPr/>
            </p:nvSpPr>
            <p:spPr>
              <a:xfrm>
                <a:off x="6916974" y="2006860"/>
                <a:ext cx="227658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0         0   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     1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D3FC48D6-934B-4FF6-833A-B0183B36F35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6974" y="2006860"/>
                <a:ext cx="2276584" cy="5232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116258EE-9244-4561-AFBF-CAFEC7C6D532}"/>
                  </a:ext>
                </a:extLst>
              </p:cNvPr>
              <p:cNvSpPr/>
              <p:nvPr/>
            </p:nvSpPr>
            <p:spPr>
              <a:xfrm>
                <a:off x="4468751" y="881819"/>
                <a:ext cx="227658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2         1   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     3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116258EE-9244-4561-AFBF-CAFEC7C6D5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8751" y="881819"/>
                <a:ext cx="2276584" cy="5232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2B31DCFB-3CB3-47F6-9B2C-049CD87BE57A}"/>
                  </a:ext>
                </a:extLst>
              </p:cNvPr>
              <p:cNvSpPr/>
              <p:nvPr/>
            </p:nvSpPr>
            <p:spPr>
              <a:xfrm>
                <a:off x="4479345" y="1447916"/>
                <a:ext cx="227658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3         1   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     2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2B31DCFB-3CB3-47F6-9B2C-049CD87BE5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9345" y="1447916"/>
                <a:ext cx="2276584" cy="52322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26425BE7-E2FE-4D4B-8BCC-7F2CF3FE6259}"/>
                  </a:ext>
                </a:extLst>
              </p:cNvPr>
              <p:cNvSpPr/>
              <p:nvPr/>
            </p:nvSpPr>
            <p:spPr>
              <a:xfrm>
                <a:off x="4489939" y="2014013"/>
                <a:ext cx="227658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1         2   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     3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26425BE7-E2FE-4D4B-8BCC-7F2CF3FE62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9939" y="2014013"/>
                <a:ext cx="2276584" cy="52322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ight Arrow 3">
            <a:extLst>
              <a:ext uri="{FF2B5EF4-FFF2-40B4-BE49-F238E27FC236}">
                <a16:creationId xmlns:a16="http://schemas.microsoft.com/office/drawing/2014/main" id="{3C44502E-113F-4CD6-8B1C-8717D1781F6E}"/>
              </a:ext>
            </a:extLst>
          </p:cNvPr>
          <p:cNvSpPr/>
          <p:nvPr/>
        </p:nvSpPr>
        <p:spPr>
          <a:xfrm flipV="1">
            <a:off x="791073" y="1504133"/>
            <a:ext cx="576777" cy="394349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endParaRPr lang="en-IN" sz="2800">
              <a:solidFill>
                <a:schemeClr val="bg1"/>
              </a:solidFill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EC17EFD-4A80-4BFA-A146-B7338062D8BD}"/>
              </a:ext>
            </a:extLst>
          </p:cNvPr>
          <p:cNvGrpSpPr/>
          <p:nvPr/>
        </p:nvGrpSpPr>
        <p:grpSpPr>
          <a:xfrm>
            <a:off x="528391" y="2605223"/>
            <a:ext cx="3081016" cy="1881474"/>
            <a:chOff x="1785338" y="4450689"/>
            <a:chExt cx="2767387" cy="1534577"/>
          </a:xfrm>
        </p:grpSpPr>
        <p:sp>
          <p:nvSpPr>
            <p:cNvPr id="18" name="Arrow: Right 17">
              <a:extLst>
                <a:ext uri="{FF2B5EF4-FFF2-40B4-BE49-F238E27FC236}">
                  <a16:creationId xmlns:a16="http://schemas.microsoft.com/office/drawing/2014/main" id="{D7FD40AC-CAF4-427F-AAED-9338B4D3A006}"/>
                </a:ext>
              </a:extLst>
            </p:cNvPr>
            <p:cNvSpPr/>
            <p:nvPr/>
          </p:nvSpPr>
          <p:spPr>
            <a:xfrm>
              <a:off x="1785338" y="4450689"/>
              <a:ext cx="2767387" cy="1534577"/>
            </a:xfrm>
            <a:prstGeom prst="rightArrow">
              <a:avLst>
                <a:gd name="adj1" fmla="val 50000"/>
                <a:gd name="adj2" fmla="val 46421"/>
              </a:avLst>
            </a:prstGeom>
            <a:gradFill>
              <a:gsLst>
                <a:gs pos="10000">
                  <a:srgbClr val="0E47A1"/>
                </a:gs>
                <a:gs pos="100000">
                  <a:srgbClr val="03A9F5"/>
                </a:gs>
              </a:gsLst>
              <a:lin ang="10800000" scaled="1"/>
            </a:gradFill>
            <a:ln>
              <a:noFill/>
            </a:ln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1000"/>
                </a:spcBef>
                <a:buClr>
                  <a:schemeClr val="accent6"/>
                </a:buClr>
              </a:pPr>
              <a:endParaRPr lang="en-IN" sz="2800" dirty="0">
                <a:solidFill>
                  <a:schemeClr val="bg1"/>
                </a:solidFill>
              </a:endParaRPr>
            </a:p>
          </p:txBody>
        </p:sp>
        <p:sp>
          <p:nvSpPr>
            <p:cNvPr id="19" name="Content Placeholder 4">
              <a:extLst>
                <a:ext uri="{FF2B5EF4-FFF2-40B4-BE49-F238E27FC236}">
                  <a16:creationId xmlns:a16="http://schemas.microsoft.com/office/drawing/2014/main" id="{48583725-73FC-46F8-9C32-D120E210D485}"/>
                </a:ext>
              </a:extLst>
            </p:cNvPr>
            <p:cNvSpPr txBox="1">
              <a:spLocks/>
            </p:cNvSpPr>
            <p:nvPr/>
          </p:nvSpPr>
          <p:spPr>
            <a:xfrm>
              <a:off x="2059573" y="4931165"/>
              <a:ext cx="1405585" cy="573626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lIns="91440" tIns="45720" rIns="91440" bIns="45720" rtlCol="0" anchor="ctr">
              <a:noAutofit/>
            </a:bodyPr>
            <a:lstStyle>
              <a:lvl1pPr marL="265113" indent="-265113" algn="just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chemeClr val="accent6"/>
                </a:buClr>
                <a:buFont typeface="Wingdings 3" panose="05040102010807070707" pitchFamily="18" charset="2"/>
                <a:buChar char="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809625" indent="-352425" algn="just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Wingdings 3" panose="05040102010807070707" pitchFamily="18" charset="2"/>
                <a:buChar char="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just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Wingdings" panose="05000000000000000000" pitchFamily="2" charset="2"/>
                <a:buChar char="§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just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just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IN" sz="2800" dirty="0">
                  <a:solidFill>
                    <a:schemeClr val="bg1"/>
                  </a:solidFill>
                </a:rPr>
                <a:t>Applying</a:t>
              </a:r>
              <a:endParaRPr lang="en-IN" sz="2800" b="1" dirty="0">
                <a:solidFill>
                  <a:srgbClr val="002060"/>
                </a:solidFill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Content Placeholder 4">
                <a:extLst>
                  <a:ext uri="{FF2B5EF4-FFF2-40B4-BE49-F238E27FC236}">
                    <a16:creationId xmlns:a16="http://schemas.microsoft.com/office/drawing/2014/main" id="{5246E7D3-347E-4444-98EA-8C679B77D35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014436" y="3226508"/>
                <a:ext cx="1327176" cy="671100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1" i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𝐑</m:t>
                          </m:r>
                        </m:e>
                        <m:sub>
                          <m:r>
                            <a:rPr lang="en-IN" sz="28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𝟏𝟑</m:t>
                          </m:r>
                        </m:sub>
                      </m:sSub>
                    </m:oMath>
                  </m:oMathPara>
                </a14:m>
                <a:endParaRPr lang="en-IN" sz="2800" b="1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20" name="Content Placeholder 4">
                <a:extLst>
                  <a:ext uri="{FF2B5EF4-FFF2-40B4-BE49-F238E27FC236}">
                    <a16:creationId xmlns:a16="http://schemas.microsoft.com/office/drawing/2014/main" id="{5246E7D3-347E-4444-98EA-8C679B77D3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4436" y="3226508"/>
                <a:ext cx="1327176" cy="67110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DFBA8961-ED42-43A3-A496-5E1F43C07203}"/>
              </a:ext>
            </a:extLst>
          </p:cNvPr>
          <p:cNvSpPr/>
          <p:nvPr/>
        </p:nvSpPr>
        <p:spPr>
          <a:xfrm>
            <a:off x="4550365" y="985055"/>
            <a:ext cx="330728" cy="363521"/>
          </a:xfrm>
          <a:prstGeom prst="roundRect">
            <a:avLst/>
          </a:prstGeom>
          <a:noFill/>
          <a:ln w="28575">
            <a:solidFill>
              <a:srgbClr val="00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42A25849-BF9A-41CA-A58E-27C51361587F}"/>
              </a:ext>
            </a:extLst>
          </p:cNvPr>
          <p:cNvSpPr/>
          <p:nvPr/>
        </p:nvSpPr>
        <p:spPr>
          <a:xfrm>
            <a:off x="4550365" y="3408839"/>
            <a:ext cx="330728" cy="38355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2688F344-F535-4789-B74D-3A7E6FCCB4E6}"/>
              </a:ext>
            </a:extLst>
          </p:cNvPr>
          <p:cNvGrpSpPr/>
          <p:nvPr/>
        </p:nvGrpSpPr>
        <p:grpSpPr>
          <a:xfrm>
            <a:off x="4465480" y="873219"/>
            <a:ext cx="4724807" cy="532503"/>
            <a:chOff x="4466530" y="2570226"/>
            <a:chExt cx="4724807" cy="532503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5ABAF5E5-CC4E-4CB1-9D15-A10AB4C928B4}"/>
                    </a:ext>
                  </a:extLst>
                </p:cNvPr>
                <p:cNvSpPr/>
                <p:nvPr/>
              </p:nvSpPr>
              <p:spPr>
                <a:xfrm>
                  <a:off x="6914753" y="2570226"/>
                  <a:ext cx="2276584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1         0   </m:t>
                        </m:r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     0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5ABAF5E5-CC4E-4CB1-9D15-A10AB4C928B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14753" y="2570226"/>
                  <a:ext cx="2276584" cy="523220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0ECBA081-5EC3-4E47-9088-7C1A3BFF717A}"/>
                    </a:ext>
                  </a:extLst>
                </p:cNvPr>
                <p:cNvSpPr/>
                <p:nvPr/>
              </p:nvSpPr>
              <p:spPr>
                <a:xfrm>
                  <a:off x="4466530" y="2579509"/>
                  <a:ext cx="2276584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2         1   </m:t>
                        </m:r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     3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0ECBA081-5EC3-4E47-9088-7C1A3BFF717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66530" y="2579509"/>
                  <a:ext cx="2276584" cy="523220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A1BE3B2-462B-49F4-B87B-60DAA8C66262}"/>
              </a:ext>
            </a:extLst>
          </p:cNvPr>
          <p:cNvGrpSpPr/>
          <p:nvPr/>
        </p:nvGrpSpPr>
        <p:grpSpPr>
          <a:xfrm>
            <a:off x="4486668" y="2009853"/>
            <a:ext cx="4703619" cy="530373"/>
            <a:chOff x="4487718" y="3704550"/>
            <a:chExt cx="4703619" cy="530373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594F4B4E-8E13-4278-BE8B-A6984799FD33}"/>
                    </a:ext>
                  </a:extLst>
                </p:cNvPr>
                <p:cNvSpPr/>
                <p:nvPr/>
              </p:nvSpPr>
              <p:spPr>
                <a:xfrm>
                  <a:off x="6914753" y="3704550"/>
                  <a:ext cx="2276584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0         0   </m:t>
                        </m:r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     1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594F4B4E-8E13-4278-BE8B-A6984799FD3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14753" y="3704550"/>
                  <a:ext cx="2276584" cy="523220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66E41BD3-C340-401B-8F8F-5726A27FE3D4}"/>
                    </a:ext>
                  </a:extLst>
                </p:cNvPr>
                <p:cNvSpPr/>
                <p:nvPr/>
              </p:nvSpPr>
              <p:spPr>
                <a:xfrm>
                  <a:off x="4487718" y="3711703"/>
                  <a:ext cx="2276584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1         2   </m:t>
                        </m:r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     3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66E41BD3-C340-401B-8F8F-5726A27FE3D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87718" y="3711703"/>
                  <a:ext cx="2276584" cy="523220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9CC0731E-28E5-4324-AA7B-87E42B5EABE9}"/>
              </a:ext>
            </a:extLst>
          </p:cNvPr>
          <p:cNvSpPr/>
          <p:nvPr/>
        </p:nvSpPr>
        <p:spPr>
          <a:xfrm>
            <a:off x="4550365" y="2116131"/>
            <a:ext cx="330728" cy="363521"/>
          </a:xfrm>
          <a:prstGeom prst="roundRect">
            <a:avLst/>
          </a:prstGeom>
          <a:noFill/>
          <a:ln w="28575">
            <a:solidFill>
              <a:srgbClr val="00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9D7CAD17-2AA0-4E8A-8597-0ACDD30E7D1E}"/>
              </a:ext>
            </a:extLst>
          </p:cNvPr>
          <p:cNvGrpSpPr/>
          <p:nvPr/>
        </p:nvGrpSpPr>
        <p:grpSpPr>
          <a:xfrm>
            <a:off x="4508279" y="5313294"/>
            <a:ext cx="4748710" cy="531438"/>
            <a:chOff x="4508279" y="5313294"/>
            <a:chExt cx="4748710" cy="531438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FC15FA64-7BA8-4589-B947-FEF8062D71D5}"/>
                    </a:ext>
                  </a:extLst>
                </p:cNvPr>
                <p:cNvSpPr/>
                <p:nvPr/>
              </p:nvSpPr>
              <p:spPr>
                <a:xfrm>
                  <a:off x="6945908" y="5313294"/>
                  <a:ext cx="2311081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0         1   </m:t>
                        </m:r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−3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FC15FA64-7BA8-4589-B947-FEF8062D71D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45908" y="5313294"/>
                  <a:ext cx="2311081" cy="523220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AE00D680-B184-4EF0-BA96-22E9480FE7A1}"/>
                    </a:ext>
                  </a:extLst>
                </p:cNvPr>
                <p:cNvSpPr/>
                <p:nvPr/>
              </p:nvSpPr>
              <p:spPr>
                <a:xfrm>
                  <a:off x="4508279" y="5321512"/>
                  <a:ext cx="2267031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    −5   </m:t>
                        </m:r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−7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AE00D680-B184-4EF0-BA96-22E9480FE7A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08279" y="5321512"/>
                  <a:ext cx="2267031" cy="523220"/>
                </a:xfrm>
                <a:prstGeom prst="rect">
                  <a:avLst/>
                </a:prstGeom>
                <a:blipFill>
                  <a:blip r:embed="rId2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167956F8-519E-43BB-97C5-FBABA23D898D}"/>
              </a:ext>
            </a:extLst>
          </p:cNvPr>
          <p:cNvGrpSpPr/>
          <p:nvPr/>
        </p:nvGrpSpPr>
        <p:grpSpPr>
          <a:xfrm>
            <a:off x="4518873" y="5880456"/>
            <a:ext cx="4738116" cy="530373"/>
            <a:chOff x="4518873" y="5880456"/>
            <a:chExt cx="4738116" cy="530373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CB65C328-C4A1-4760-AA4F-706EBDA795B1}"/>
                    </a:ext>
                  </a:extLst>
                </p:cNvPr>
                <p:cNvSpPr/>
                <p:nvPr/>
              </p:nvSpPr>
              <p:spPr>
                <a:xfrm>
                  <a:off x="6945908" y="5880456"/>
                  <a:ext cx="2311081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1         0   </m:t>
                        </m:r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−2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CB65C328-C4A1-4760-AA4F-706EBDA795B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45908" y="5880456"/>
                  <a:ext cx="2311081" cy="523220"/>
                </a:xfrm>
                <a:prstGeom prst="rect">
                  <a:avLst/>
                </a:prstGeom>
                <a:blipFill>
                  <a:blip r:embed="rId2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6" name="Rectangle 45">
                  <a:extLst>
                    <a:ext uri="{FF2B5EF4-FFF2-40B4-BE49-F238E27FC236}">
                      <a16:creationId xmlns:a16="http://schemas.microsoft.com/office/drawing/2014/main" id="{73D573AD-4A52-4C64-849B-7E2509072A2C}"/>
                    </a:ext>
                  </a:extLst>
                </p:cNvPr>
                <p:cNvSpPr/>
                <p:nvPr/>
              </p:nvSpPr>
              <p:spPr>
                <a:xfrm>
                  <a:off x="4518873" y="5887609"/>
                  <a:ext cx="2267031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    −3   </m:t>
                        </m:r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−3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>
            <p:sp>
              <p:nvSpPr>
                <p:cNvPr id="46" name="Rectangle 45">
                  <a:extLst>
                    <a:ext uri="{FF2B5EF4-FFF2-40B4-BE49-F238E27FC236}">
                      <a16:creationId xmlns:a16="http://schemas.microsoft.com/office/drawing/2014/main" id="{73D573AD-4A52-4C64-849B-7E2509072A2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18873" y="5887609"/>
                  <a:ext cx="2267031" cy="523220"/>
                </a:xfrm>
                <a:prstGeom prst="rect">
                  <a:avLst/>
                </a:prstGeom>
                <a:blipFill>
                  <a:blip r:embed="rId2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5C85EE97-802D-4E61-B0D5-6E1F919568D5}"/>
              </a:ext>
            </a:extLst>
          </p:cNvPr>
          <p:cNvGrpSpPr/>
          <p:nvPr/>
        </p:nvGrpSpPr>
        <p:grpSpPr>
          <a:xfrm>
            <a:off x="351163" y="4532791"/>
            <a:ext cx="3435473" cy="2186243"/>
            <a:chOff x="1755441" y="4436990"/>
            <a:chExt cx="2767387" cy="1534577"/>
          </a:xfrm>
        </p:grpSpPr>
        <p:sp>
          <p:nvSpPr>
            <p:cNvPr id="58" name="Arrow: Right 57">
              <a:extLst>
                <a:ext uri="{FF2B5EF4-FFF2-40B4-BE49-F238E27FC236}">
                  <a16:creationId xmlns:a16="http://schemas.microsoft.com/office/drawing/2014/main" id="{4785492E-99AD-420C-BCBC-10D68574905E}"/>
                </a:ext>
              </a:extLst>
            </p:cNvPr>
            <p:cNvSpPr/>
            <p:nvPr/>
          </p:nvSpPr>
          <p:spPr>
            <a:xfrm>
              <a:off x="1755441" y="4436990"/>
              <a:ext cx="2767387" cy="1534577"/>
            </a:xfrm>
            <a:prstGeom prst="rightArrow">
              <a:avLst>
                <a:gd name="adj1" fmla="val 50000"/>
                <a:gd name="adj2" fmla="val 46421"/>
              </a:avLst>
            </a:prstGeom>
            <a:gradFill>
              <a:gsLst>
                <a:gs pos="10000">
                  <a:srgbClr val="0E47A1"/>
                </a:gs>
                <a:gs pos="100000">
                  <a:srgbClr val="03A9F5"/>
                </a:gs>
              </a:gsLst>
              <a:lin ang="10800000" scaled="1"/>
            </a:gradFill>
            <a:ln>
              <a:noFill/>
            </a:ln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1000"/>
                </a:spcBef>
                <a:buClr>
                  <a:schemeClr val="accent6"/>
                </a:buClr>
              </a:pPr>
              <a:endParaRPr lang="en-IN" sz="2800" dirty="0">
                <a:solidFill>
                  <a:schemeClr val="bg1"/>
                </a:solidFill>
              </a:endParaRPr>
            </a:p>
          </p:txBody>
        </p:sp>
        <p:sp>
          <p:nvSpPr>
            <p:cNvPr id="59" name="Content Placeholder 4">
              <a:extLst>
                <a:ext uri="{FF2B5EF4-FFF2-40B4-BE49-F238E27FC236}">
                  <a16:creationId xmlns:a16="http://schemas.microsoft.com/office/drawing/2014/main" id="{A5C58564-982A-4D90-9A23-6E71611AB8EF}"/>
                </a:ext>
              </a:extLst>
            </p:cNvPr>
            <p:cNvSpPr txBox="1">
              <a:spLocks/>
            </p:cNvSpPr>
            <p:nvPr/>
          </p:nvSpPr>
          <p:spPr>
            <a:xfrm>
              <a:off x="2200436" y="4741084"/>
              <a:ext cx="1405585" cy="573626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lIns="91440" tIns="45720" rIns="91440" bIns="45720" rtlCol="0" anchor="ctr">
              <a:noAutofit/>
            </a:bodyPr>
            <a:lstStyle>
              <a:lvl1pPr marL="265113" indent="-265113" algn="just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chemeClr val="accent6"/>
                </a:buClr>
                <a:buFont typeface="Wingdings 3" panose="05040102010807070707" pitchFamily="18" charset="2"/>
                <a:buChar char="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809625" indent="-352425" algn="just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Wingdings 3" panose="05040102010807070707" pitchFamily="18" charset="2"/>
                <a:buChar char="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just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Wingdings" panose="05000000000000000000" pitchFamily="2" charset="2"/>
                <a:buChar char="§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just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just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IN" sz="2800" dirty="0">
                  <a:solidFill>
                    <a:schemeClr val="bg1"/>
                  </a:solidFill>
                </a:rPr>
                <a:t>Applying</a:t>
              </a:r>
              <a:endParaRPr lang="en-IN" sz="2800" b="1" dirty="0">
                <a:solidFill>
                  <a:srgbClr val="002060"/>
                </a:solidFill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60" name="Content Placeholder 4">
                <a:extLst>
                  <a:ext uri="{FF2B5EF4-FFF2-40B4-BE49-F238E27FC236}">
                    <a16:creationId xmlns:a16="http://schemas.microsoft.com/office/drawing/2014/main" id="{01578CDD-403D-4E78-B9DE-BAC0DCF1D0F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16416" y="5509182"/>
                <a:ext cx="1744913" cy="671100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N" sz="28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b="1" i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𝐑</m:t>
                        </m:r>
                      </m:e>
                      <m:sub>
                        <m:r>
                          <a:rPr lang="en-IN" sz="2800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IN" sz="28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d>
                      <m:dPr>
                        <m:ctrlPr>
                          <a:rPr lang="en-IN" sz="28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IN" sz="28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e>
                    </m:d>
                  </m:oMath>
                </a14:m>
                <a:r>
                  <a:rPr lang="en-IN" sz="2800" b="1" dirty="0">
                    <a:solidFill>
                      <a:schemeClr val="bg1"/>
                    </a:solidFill>
                  </a:rPr>
                  <a:t>,</a:t>
                </a:r>
              </a:p>
            </p:txBody>
          </p:sp>
        </mc:Choice>
        <mc:Fallback>
          <p:sp>
            <p:nvSpPr>
              <p:cNvPr id="60" name="Content Placeholder 4">
                <a:extLst>
                  <a:ext uri="{FF2B5EF4-FFF2-40B4-BE49-F238E27FC236}">
                    <a16:creationId xmlns:a16="http://schemas.microsoft.com/office/drawing/2014/main" id="{01578CDD-403D-4E78-B9DE-BAC0DCF1D0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416" y="5509182"/>
                <a:ext cx="1744913" cy="671100"/>
              </a:xfrm>
              <a:prstGeom prst="rect">
                <a:avLst/>
              </a:prstGeom>
              <a:blipFill>
                <a:blip r:embed="rId28"/>
                <a:stretch>
                  <a:fillRect t="-1818" r="-3484" b="-10909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1" name="Content Placeholder 4">
                <a:extLst>
                  <a:ext uri="{FF2B5EF4-FFF2-40B4-BE49-F238E27FC236}">
                    <a16:creationId xmlns:a16="http://schemas.microsoft.com/office/drawing/2014/main" id="{FFD7517E-6CD4-49AD-8A7A-B1D87D829FB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08883" y="5506977"/>
                <a:ext cx="1744913" cy="671100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1" i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𝐑</m:t>
                          </m:r>
                        </m:e>
                        <m:sub>
                          <m:r>
                            <a:rPr lang="en-IN" sz="28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IN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d>
                        <m:dPr>
                          <m:ctrlPr>
                            <a:rPr lang="en-IN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IN" sz="2800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e>
                      </m:d>
                    </m:oMath>
                  </m:oMathPara>
                </a14:m>
                <a:endParaRPr lang="en-IN" sz="2800" b="1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71" name="Content Placeholder 4">
                <a:extLst>
                  <a:ext uri="{FF2B5EF4-FFF2-40B4-BE49-F238E27FC236}">
                    <a16:creationId xmlns:a16="http://schemas.microsoft.com/office/drawing/2014/main" id="{FFD7517E-6CD4-49AD-8A7A-B1D87D829F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8883" y="5506977"/>
                <a:ext cx="1744913" cy="671100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id="{FA7E5957-F681-42B6-A519-4567B99A1D7E}"/>
              </a:ext>
            </a:extLst>
          </p:cNvPr>
          <p:cNvSpPr/>
          <p:nvPr/>
        </p:nvSpPr>
        <p:spPr>
          <a:xfrm>
            <a:off x="4558652" y="2903681"/>
            <a:ext cx="330728" cy="363521"/>
          </a:xfrm>
          <a:prstGeom prst="roundRect">
            <a:avLst/>
          </a:prstGeom>
          <a:noFill/>
          <a:ln w="28575">
            <a:solidFill>
              <a:srgbClr val="00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4C956A7F-475A-44B7-8F5B-5C6C6099A2B1}"/>
              </a:ext>
            </a:extLst>
          </p:cNvPr>
          <p:cNvSpPr/>
          <p:nvPr/>
        </p:nvSpPr>
        <p:spPr>
          <a:xfrm>
            <a:off x="4561381" y="3960809"/>
            <a:ext cx="330728" cy="38355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27571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0.01042 L 0.00065 0.43889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" y="2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0.01042 L -0.00039 0.11435 " pathEditMode="relative" rAng="0" ptsTypes="AA">
                                      <p:cBhvr>
                                        <p:cTn id="44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5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 animBg="1"/>
      <p:bldP spid="21" grpId="1" animBg="1"/>
      <p:bldP spid="22" grpId="0" animBg="1"/>
      <p:bldP spid="22" grpId="1" animBg="1"/>
      <p:bldP spid="32" grpId="0" animBg="1"/>
      <p:bldP spid="32" grpId="1" animBg="1"/>
      <p:bldP spid="60" grpId="0"/>
      <p:bldP spid="71" grpId="0"/>
      <p:bldP spid="72" grpId="0" animBg="1"/>
      <p:bldP spid="72" grpId="1" animBg="1"/>
      <p:bldP spid="75" grpId="0" animBg="1"/>
      <p:bldP spid="75" grpId="1" animBg="1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62499CE9-5672-454A-A9CA-AD807BA05267}"/>
              </a:ext>
            </a:extLst>
          </p:cNvPr>
          <p:cNvGrpSpPr/>
          <p:nvPr/>
        </p:nvGrpSpPr>
        <p:grpSpPr>
          <a:xfrm>
            <a:off x="3706368" y="3538991"/>
            <a:ext cx="6454390" cy="2393529"/>
            <a:chOff x="3706368" y="3538991"/>
            <a:chExt cx="6454390" cy="2393529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62B69C82-2DF7-43AA-908A-29E394C2E8CB}"/>
                    </a:ext>
                  </a:extLst>
                </p:cNvPr>
                <p:cNvSpPr/>
                <p:nvPr/>
              </p:nvSpPr>
              <p:spPr>
                <a:xfrm>
                  <a:off x="3706368" y="3538991"/>
                  <a:ext cx="6454390" cy="239352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IN" sz="28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sz="28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m>
                              <m:mPr>
                                <m:mcs>
                                  <m:mc>
                                    <m:mcPr>
                                      <m:count m:val="7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/>
                                <m:e/>
                                <m:e/>
                                <m:e/>
                                <m:e/>
                                <m:e/>
                                <m:e/>
                              </m:mr>
                              <m:mr>
                                <m:e/>
                                <m:e/>
                                <m:e/>
                                <m:e/>
                                <m:e/>
                                <m:e/>
                                <m:e/>
                              </m:mr>
                              <m:mr>
                                <m:e/>
                                <m:e/>
                                <m:e/>
                                <m:e/>
                                <m:e/>
                                <m:e/>
                                <m:e/>
                              </m:mr>
                              <m:mr>
                                <m:e/>
                                <m:e/>
                                <m:e/>
                                <m:e/>
                                <m:e/>
                                <m:e/>
                                <m:e/>
                              </m:mr>
                              <m:mr>
                                <m:e/>
                                <m:e/>
                                <m:e/>
                                <m:e/>
                                <m:e/>
                                <m:e/>
                                <m:e/>
                              </m:mr>
                            </m:m>
                            <m:r>
                              <a:rPr lang="en-IN" sz="28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62B69C82-2DF7-43AA-908A-29E394C2E8C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06368" y="3538991"/>
                  <a:ext cx="6454390" cy="2393529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9373D8A3-FEEB-455E-AAF9-92E11763BEBE}"/>
                    </a:ext>
                  </a:extLst>
                </p:cNvPr>
                <p:cNvSpPr/>
                <p:nvPr/>
              </p:nvSpPr>
              <p:spPr>
                <a:xfrm>
                  <a:off x="3847289" y="4305540"/>
                  <a:ext cx="856661" cy="71120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3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~</m:t>
                        </m:r>
                      </m:oMath>
                    </m:oMathPara>
                  </a14:m>
                  <a:endParaRPr lang="en-IN" sz="36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9373D8A3-FEEB-455E-AAF9-92E11763BEB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47289" y="4305540"/>
                  <a:ext cx="856661" cy="711201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B157C03-5179-43B0-BC2F-BBDF0FDB4676}"/>
                </a:ext>
              </a:extLst>
            </p:cNvPr>
            <p:cNvCxnSpPr>
              <a:cxnSpLocks/>
            </p:cNvCxnSpPr>
            <p:nvPr/>
          </p:nvCxnSpPr>
          <p:spPr>
            <a:xfrm>
              <a:off x="6911603" y="3703531"/>
              <a:ext cx="0" cy="183600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E49A9EFB-EF38-423C-976A-C4B55CF9048D}"/>
                </a:ext>
              </a:extLst>
            </p:cNvPr>
            <p:cNvGrpSpPr/>
            <p:nvPr/>
          </p:nvGrpSpPr>
          <p:grpSpPr>
            <a:xfrm>
              <a:off x="4584679" y="3651970"/>
              <a:ext cx="4718367" cy="530373"/>
              <a:chOff x="4700501" y="1087973"/>
              <a:chExt cx="4718367" cy="530373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7" name="Rectangle 26">
                    <a:extLst>
                      <a:ext uri="{FF2B5EF4-FFF2-40B4-BE49-F238E27FC236}">
                        <a16:creationId xmlns:a16="http://schemas.microsoft.com/office/drawing/2014/main" id="{4DC3BE50-A46E-47F9-B5C4-14EDA366318E}"/>
                      </a:ext>
                    </a:extLst>
                  </p:cNvPr>
                  <p:cNvSpPr/>
                  <p:nvPr/>
                </p:nvSpPr>
                <p:spPr>
                  <a:xfrm>
                    <a:off x="7142284" y="1087973"/>
                    <a:ext cx="2276584" cy="52322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0         0   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     1</m:t>
                          </m:r>
                        </m:oMath>
                      </m:oMathPara>
                    </a14:m>
                    <a:endParaRPr lang="en-IN" sz="2800" dirty="0">
                      <a:solidFill>
                        <a:srgbClr val="002060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27" name="Rectangle 26">
                    <a:extLst>
                      <a:ext uri="{FF2B5EF4-FFF2-40B4-BE49-F238E27FC236}">
                        <a16:creationId xmlns:a16="http://schemas.microsoft.com/office/drawing/2014/main" id="{4DC3BE50-A46E-47F9-B5C4-14EDA366318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142284" y="1087973"/>
                    <a:ext cx="2276584" cy="523220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8" name="Rectangle 27">
                    <a:extLst>
                      <a:ext uri="{FF2B5EF4-FFF2-40B4-BE49-F238E27FC236}">
                        <a16:creationId xmlns:a16="http://schemas.microsoft.com/office/drawing/2014/main" id="{6CBF180B-1B2D-4DA0-897E-DA4B06B438B2}"/>
                      </a:ext>
                    </a:extLst>
                  </p:cNvPr>
                  <p:cNvSpPr/>
                  <p:nvPr/>
                </p:nvSpPr>
                <p:spPr>
                  <a:xfrm>
                    <a:off x="4700501" y="1095126"/>
                    <a:ext cx="2276584" cy="52322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1         2   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     3</m:t>
                          </m:r>
                        </m:oMath>
                      </m:oMathPara>
                    </a14:m>
                    <a:endParaRPr lang="en-IN" sz="2800" dirty="0">
                      <a:solidFill>
                        <a:srgbClr val="002060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28" name="Rectangle 27">
                    <a:extLst>
                      <a:ext uri="{FF2B5EF4-FFF2-40B4-BE49-F238E27FC236}">
                        <a16:creationId xmlns:a16="http://schemas.microsoft.com/office/drawing/2014/main" id="{6CBF180B-1B2D-4DA0-897E-DA4B06B438B2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00501" y="1095126"/>
                    <a:ext cx="2276584" cy="523220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1F95E318-17FC-4CF2-8812-4445A3CCE1D2}"/>
                </a:ext>
              </a:extLst>
            </p:cNvPr>
            <p:cNvGrpSpPr/>
            <p:nvPr/>
          </p:nvGrpSpPr>
          <p:grpSpPr>
            <a:xfrm>
              <a:off x="4608757" y="5081307"/>
              <a:ext cx="4738116" cy="530373"/>
              <a:chOff x="4715518" y="2211266"/>
              <a:chExt cx="4738116" cy="530373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0" name="Rectangle 29">
                    <a:extLst>
                      <a:ext uri="{FF2B5EF4-FFF2-40B4-BE49-F238E27FC236}">
                        <a16:creationId xmlns:a16="http://schemas.microsoft.com/office/drawing/2014/main" id="{15D32EF3-0260-4B35-ADE6-387D4990479A}"/>
                      </a:ext>
                    </a:extLst>
                  </p:cNvPr>
                  <p:cNvSpPr/>
                  <p:nvPr/>
                </p:nvSpPr>
                <p:spPr>
                  <a:xfrm>
                    <a:off x="7142553" y="2211266"/>
                    <a:ext cx="2311081" cy="52322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1         0   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−2</m:t>
                          </m:r>
                        </m:oMath>
                      </m:oMathPara>
                    </a14:m>
                    <a:endParaRPr lang="en-IN" sz="2800" dirty="0">
                      <a:solidFill>
                        <a:srgbClr val="002060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30" name="Rectangle 29">
                    <a:extLst>
                      <a:ext uri="{FF2B5EF4-FFF2-40B4-BE49-F238E27FC236}">
                        <a16:creationId xmlns:a16="http://schemas.microsoft.com/office/drawing/2014/main" id="{15D32EF3-0260-4B35-ADE6-387D4990479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142553" y="2211266"/>
                    <a:ext cx="2311081" cy="523220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1" name="Rectangle 30">
                    <a:extLst>
                      <a:ext uri="{FF2B5EF4-FFF2-40B4-BE49-F238E27FC236}">
                        <a16:creationId xmlns:a16="http://schemas.microsoft.com/office/drawing/2014/main" id="{464DDAC5-6C93-4341-8FDF-BADDFBE73B8C}"/>
                      </a:ext>
                    </a:extLst>
                  </p:cNvPr>
                  <p:cNvSpPr/>
                  <p:nvPr/>
                </p:nvSpPr>
                <p:spPr>
                  <a:xfrm>
                    <a:off x="4715518" y="2218419"/>
                    <a:ext cx="2267031" cy="52322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0    −3   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−3</m:t>
                          </m:r>
                        </m:oMath>
                      </m:oMathPara>
                    </a14:m>
                    <a:endParaRPr lang="en-IN" sz="2800" dirty="0">
                      <a:solidFill>
                        <a:srgbClr val="002060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31" name="Rectangle 30">
                    <a:extLst>
                      <a:ext uri="{FF2B5EF4-FFF2-40B4-BE49-F238E27FC236}">
                        <a16:creationId xmlns:a16="http://schemas.microsoft.com/office/drawing/2014/main" id="{464DDAC5-6C93-4341-8FDF-BADDFBE73B8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15518" y="2218419"/>
                    <a:ext cx="2267031" cy="523220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9AC8688-78E4-493C-9CB0-F9992C23A5D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Method:4</a:t>
                </a:r>
                <a:r>
                  <a:rPr lang="en-IN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IN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  <m:r>
                      <a:rPr lang="en-IN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dirty="0"/>
                  <a:t>Example:3(</a:t>
                </a:r>
                <a:r>
                  <a:rPr lang="en-IN" dirty="0">
                    <a:solidFill>
                      <a:srgbClr val="1D578F"/>
                    </a:solidFill>
                  </a:rPr>
                  <a:t>Continue</a:t>
                </a:r>
                <a:r>
                  <a:rPr lang="en-IN" dirty="0"/>
                  <a:t>) </a:t>
                </a:r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9AC8688-78E4-493C-9CB0-F9992C23A5D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8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6D2B281D-9A53-4C2F-8067-72B6B3219F90}"/>
                  </a:ext>
                </a:extLst>
              </p:cNvPr>
              <p:cNvSpPr/>
              <p:nvPr/>
            </p:nvSpPr>
            <p:spPr>
              <a:xfrm>
                <a:off x="3693854" y="1088616"/>
                <a:ext cx="6454390" cy="176739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IN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7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/>
                              <m:e/>
                              <m:e/>
                              <m:e/>
                              <m:e/>
                              <m:e/>
                              <m:e/>
                            </m:mr>
                            <m:mr>
                              <m:e/>
                              <m:e/>
                              <m:e/>
                              <m:e/>
                              <m:e/>
                              <m:e/>
                              <m:e/>
                            </m:mr>
                            <m:mr>
                              <m:e/>
                              <m:e/>
                              <m:e/>
                              <m:e/>
                              <m:e/>
                              <m:e/>
                              <m:e/>
                            </m:mr>
                            <m:mr>
                              <m:e/>
                              <m:e/>
                              <m:e/>
                              <m:e/>
                              <m:e/>
                              <m:e/>
                              <m:e/>
                            </m:mr>
                          </m:m>
                          <m:r>
                            <a:rPr lang="en-IN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6D2B281D-9A53-4C2F-8067-72B6B3219F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3854" y="1088616"/>
                <a:ext cx="6454390" cy="176739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D8E28FE-E6D5-4A44-8B07-68227E21639A}"/>
              </a:ext>
            </a:extLst>
          </p:cNvPr>
          <p:cNvCxnSpPr>
            <a:cxnSpLocks/>
          </p:cNvCxnSpPr>
          <p:nvPr/>
        </p:nvCxnSpPr>
        <p:spPr>
          <a:xfrm>
            <a:off x="6890442" y="1245379"/>
            <a:ext cx="0" cy="14400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FCFBB71D-EEF8-4691-90D7-6E640EB9FECB}"/>
                  </a:ext>
                </a:extLst>
              </p:cNvPr>
              <p:cNvSpPr/>
              <p:nvPr/>
            </p:nvSpPr>
            <p:spPr>
              <a:xfrm>
                <a:off x="6998931" y="1143891"/>
                <a:ext cx="227658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0         0   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     1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FCFBB71D-EEF8-4691-90D7-6E640EB9FE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8931" y="1143891"/>
                <a:ext cx="2276584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A44636E6-E887-4F97-AE4B-2FE5947DDEEA}"/>
                  </a:ext>
                </a:extLst>
              </p:cNvPr>
              <p:cNvSpPr/>
              <p:nvPr/>
            </p:nvSpPr>
            <p:spPr>
              <a:xfrm>
                <a:off x="4557148" y="1151044"/>
                <a:ext cx="227658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1         2   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     3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A44636E6-E887-4F97-AE4B-2FE5947DDE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7148" y="1151044"/>
                <a:ext cx="2276584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FD8302A6-4ED9-4D80-8F53-71696905FF16}"/>
                  </a:ext>
                </a:extLst>
              </p:cNvPr>
              <p:cNvSpPr/>
              <p:nvPr/>
            </p:nvSpPr>
            <p:spPr>
              <a:xfrm>
                <a:off x="3778756" y="1651708"/>
                <a:ext cx="856661" cy="71120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36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</m:oMath>
                  </m:oMathPara>
                </a14:m>
                <a:endParaRPr lang="en-IN" sz="36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FD8302A6-4ED9-4D80-8F53-71696905FF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8756" y="1651708"/>
                <a:ext cx="856661" cy="71120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8AE3FF37-C7C5-46A8-873B-956E7D931F73}"/>
                  </a:ext>
                </a:extLst>
              </p:cNvPr>
              <p:cNvSpPr/>
              <p:nvPr/>
            </p:nvSpPr>
            <p:spPr>
              <a:xfrm>
                <a:off x="6999200" y="1700022"/>
                <a:ext cx="231108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0         1   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−3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8AE3FF37-C7C5-46A8-873B-956E7D931F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9200" y="1700022"/>
                <a:ext cx="2311081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7BAFD14E-5147-4664-8EC1-C251E2A11AD8}"/>
                  </a:ext>
                </a:extLst>
              </p:cNvPr>
              <p:cNvSpPr/>
              <p:nvPr/>
            </p:nvSpPr>
            <p:spPr>
              <a:xfrm>
                <a:off x="4561571" y="1708240"/>
                <a:ext cx="226703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0    −5   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−7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7BAFD14E-5147-4664-8EC1-C251E2A11A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1571" y="1708240"/>
                <a:ext cx="2267031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6706C13B-A798-436E-9FCD-F412B600F00B}"/>
                  </a:ext>
                </a:extLst>
              </p:cNvPr>
              <p:cNvSpPr/>
              <p:nvPr/>
            </p:nvSpPr>
            <p:spPr>
              <a:xfrm>
                <a:off x="6999200" y="2267184"/>
                <a:ext cx="231108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1         0   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−2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6706C13B-A798-436E-9FCD-F412B600F0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9200" y="2267184"/>
                <a:ext cx="2311081" cy="5232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7D86A6E3-93AC-42DD-A68C-D193E6D6B114}"/>
                  </a:ext>
                </a:extLst>
              </p:cNvPr>
              <p:cNvSpPr/>
              <p:nvPr/>
            </p:nvSpPr>
            <p:spPr>
              <a:xfrm>
                <a:off x="4572165" y="2274337"/>
                <a:ext cx="226703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0    −3   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−3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7D86A6E3-93AC-42DD-A68C-D193E6D6B1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165" y="2274337"/>
                <a:ext cx="2267031" cy="5232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FEB7F5E6-61CE-43E0-ABC3-C6032BC2E3E6}"/>
              </a:ext>
            </a:extLst>
          </p:cNvPr>
          <p:cNvGrpSpPr/>
          <p:nvPr/>
        </p:nvGrpSpPr>
        <p:grpSpPr>
          <a:xfrm>
            <a:off x="404455" y="919519"/>
            <a:ext cx="3435473" cy="2186243"/>
            <a:chOff x="1755441" y="4436990"/>
            <a:chExt cx="2767387" cy="1534577"/>
          </a:xfrm>
        </p:grpSpPr>
        <p:sp>
          <p:nvSpPr>
            <p:cNvPr id="17" name="Arrow: Right 16">
              <a:extLst>
                <a:ext uri="{FF2B5EF4-FFF2-40B4-BE49-F238E27FC236}">
                  <a16:creationId xmlns:a16="http://schemas.microsoft.com/office/drawing/2014/main" id="{724D8F53-71AB-4A33-B8AA-4A7C53333580}"/>
                </a:ext>
              </a:extLst>
            </p:cNvPr>
            <p:cNvSpPr/>
            <p:nvPr/>
          </p:nvSpPr>
          <p:spPr>
            <a:xfrm>
              <a:off x="1755441" y="4436990"/>
              <a:ext cx="2767387" cy="1534577"/>
            </a:xfrm>
            <a:prstGeom prst="rightArrow">
              <a:avLst>
                <a:gd name="adj1" fmla="val 50000"/>
                <a:gd name="adj2" fmla="val 46421"/>
              </a:avLst>
            </a:prstGeom>
            <a:gradFill>
              <a:gsLst>
                <a:gs pos="10000">
                  <a:srgbClr val="0E47A1"/>
                </a:gs>
                <a:gs pos="100000">
                  <a:srgbClr val="03A9F5"/>
                </a:gs>
              </a:gsLst>
              <a:lin ang="10800000" scaled="1"/>
            </a:gradFill>
            <a:ln>
              <a:noFill/>
            </a:ln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1000"/>
                </a:spcBef>
                <a:buClr>
                  <a:schemeClr val="accent6"/>
                </a:buClr>
              </a:pPr>
              <a:endParaRPr lang="en-IN" sz="2800" dirty="0">
                <a:solidFill>
                  <a:schemeClr val="bg1"/>
                </a:solidFill>
              </a:endParaRPr>
            </a:p>
          </p:txBody>
        </p:sp>
        <p:sp>
          <p:nvSpPr>
            <p:cNvPr id="18" name="Content Placeholder 4">
              <a:extLst>
                <a:ext uri="{FF2B5EF4-FFF2-40B4-BE49-F238E27FC236}">
                  <a16:creationId xmlns:a16="http://schemas.microsoft.com/office/drawing/2014/main" id="{F845DD8F-3B17-45F1-8FA8-FE05C3D4625C}"/>
                </a:ext>
              </a:extLst>
            </p:cNvPr>
            <p:cNvSpPr txBox="1">
              <a:spLocks/>
            </p:cNvSpPr>
            <p:nvPr/>
          </p:nvSpPr>
          <p:spPr>
            <a:xfrm>
              <a:off x="2200436" y="4741084"/>
              <a:ext cx="1405585" cy="573626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lIns="91440" tIns="45720" rIns="91440" bIns="45720" rtlCol="0" anchor="ctr">
              <a:noAutofit/>
            </a:bodyPr>
            <a:lstStyle>
              <a:lvl1pPr marL="265113" indent="-265113" algn="just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chemeClr val="accent6"/>
                </a:buClr>
                <a:buFont typeface="Wingdings 3" panose="05040102010807070707" pitchFamily="18" charset="2"/>
                <a:buChar char="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809625" indent="-352425" algn="just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Wingdings 3" panose="05040102010807070707" pitchFamily="18" charset="2"/>
                <a:buChar char="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just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Wingdings" panose="05000000000000000000" pitchFamily="2" charset="2"/>
                <a:buChar char="§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just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just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IN" sz="2800" dirty="0">
                  <a:solidFill>
                    <a:schemeClr val="bg1"/>
                  </a:solidFill>
                </a:rPr>
                <a:t>Applying</a:t>
              </a:r>
              <a:endParaRPr lang="en-IN" sz="2800" b="1" dirty="0">
                <a:solidFill>
                  <a:srgbClr val="002060"/>
                </a:solidFill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Content Placeholder 4">
                <a:extLst>
                  <a:ext uri="{FF2B5EF4-FFF2-40B4-BE49-F238E27FC236}">
                    <a16:creationId xmlns:a16="http://schemas.microsoft.com/office/drawing/2014/main" id="{5ABFF551-CE2F-47D0-8AC5-EB3497F462A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18192" y="1895910"/>
                <a:ext cx="1744913" cy="671100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N" sz="28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b="1" i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𝐑</m:t>
                        </m:r>
                      </m:e>
                      <m:sub>
                        <m:r>
                          <a:rPr lang="en-IN" sz="2800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IN" sz="28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d>
                      <m:dPr>
                        <m:ctrlPr>
                          <a:rPr lang="en-IN" sz="28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IN" sz="28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e>
                    </m:d>
                  </m:oMath>
                </a14:m>
                <a:r>
                  <a:rPr lang="en-IN" sz="2800" b="1" dirty="0">
                    <a:solidFill>
                      <a:schemeClr val="bg1"/>
                    </a:solidFill>
                  </a:rPr>
                  <a:t>,</a:t>
                </a:r>
              </a:p>
            </p:txBody>
          </p:sp>
        </mc:Choice>
        <mc:Fallback>
          <p:sp>
            <p:nvSpPr>
              <p:cNvPr id="19" name="Content Placeholder 4">
                <a:extLst>
                  <a:ext uri="{FF2B5EF4-FFF2-40B4-BE49-F238E27FC236}">
                    <a16:creationId xmlns:a16="http://schemas.microsoft.com/office/drawing/2014/main" id="{5ABFF551-CE2F-47D0-8AC5-EB3497F462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192" y="1895910"/>
                <a:ext cx="1744913" cy="671100"/>
              </a:xfrm>
              <a:prstGeom prst="rect">
                <a:avLst/>
              </a:prstGeom>
              <a:blipFill>
                <a:blip r:embed="rId17"/>
                <a:stretch>
                  <a:fillRect t="-909" r="-3497" b="-10909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Content Placeholder 4">
                <a:extLst>
                  <a:ext uri="{FF2B5EF4-FFF2-40B4-BE49-F238E27FC236}">
                    <a16:creationId xmlns:a16="http://schemas.microsoft.com/office/drawing/2014/main" id="{1E4D6B82-5845-4CA8-A687-A4AF8789819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10659" y="1893705"/>
                <a:ext cx="1744913" cy="671100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1" i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𝐑</m:t>
                          </m:r>
                        </m:e>
                        <m:sub>
                          <m:r>
                            <a:rPr lang="en-IN" sz="28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IN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d>
                        <m:dPr>
                          <m:ctrlPr>
                            <a:rPr lang="en-IN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IN" sz="2800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e>
                      </m:d>
                    </m:oMath>
                  </m:oMathPara>
                </a14:m>
                <a:endParaRPr lang="en-IN" sz="2800" b="1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20" name="Content Placeholder 4">
                <a:extLst>
                  <a:ext uri="{FF2B5EF4-FFF2-40B4-BE49-F238E27FC236}">
                    <a16:creationId xmlns:a16="http://schemas.microsoft.com/office/drawing/2014/main" id="{1E4D6B82-5845-4CA8-A687-A4AF878981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0659" y="1893705"/>
                <a:ext cx="1744913" cy="67110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583F8A0A-684F-464F-98DA-2F2EFB0B5F1B}"/>
              </a:ext>
            </a:extLst>
          </p:cNvPr>
          <p:cNvSpPr/>
          <p:nvPr/>
        </p:nvSpPr>
        <p:spPr>
          <a:xfrm>
            <a:off x="5215817" y="1785579"/>
            <a:ext cx="706028" cy="371509"/>
          </a:xfrm>
          <a:prstGeom prst="roundRect">
            <a:avLst/>
          </a:prstGeom>
          <a:noFill/>
          <a:ln w="28575">
            <a:solidFill>
              <a:srgbClr val="00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554E7E3F-496D-44F4-8F4D-66FECA3D6B45}"/>
              </a:ext>
            </a:extLst>
          </p:cNvPr>
          <p:cNvGrpSpPr/>
          <p:nvPr/>
        </p:nvGrpSpPr>
        <p:grpSpPr>
          <a:xfrm>
            <a:off x="4558450" y="4182343"/>
            <a:ext cx="4797906" cy="906117"/>
            <a:chOff x="4558450" y="4182343"/>
            <a:chExt cx="4797906" cy="906117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26B7DA4B-9CE1-466A-8066-F7EA1DC453BF}"/>
                    </a:ext>
                  </a:extLst>
                </p:cNvPr>
                <p:cNvSpPr/>
                <p:nvPr/>
              </p:nvSpPr>
              <p:spPr>
                <a:xfrm>
                  <a:off x="6985451" y="4186675"/>
                  <a:ext cx="2370905" cy="90178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    −</m:t>
                        </m:r>
                        <m:f>
                          <m:fPr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den>
                        </m:f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  </m:t>
                        </m:r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     </m:t>
                        </m:r>
                        <m:f>
                          <m:fPr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num>
                          <m:den>
                            <m: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den>
                        </m:f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26B7DA4B-9CE1-466A-8066-F7EA1DC453B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85451" y="4186675"/>
                  <a:ext cx="2370905" cy="901785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D4D54E6E-E51C-471D-8B31-488E3F0694E3}"/>
                    </a:ext>
                  </a:extLst>
                </p:cNvPr>
                <p:cNvSpPr/>
                <p:nvPr/>
              </p:nvSpPr>
              <p:spPr>
                <a:xfrm>
                  <a:off x="4558450" y="4182343"/>
                  <a:ext cx="2336409" cy="89896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0         1   </m:t>
                        </m:r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    </m:t>
                        </m:r>
                        <m:f>
                          <m:fPr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7</m:t>
                            </m:r>
                          </m:num>
                          <m:den>
                            <m: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den>
                        </m:f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D4D54E6E-E51C-471D-8B31-488E3F0694E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58450" y="4182343"/>
                  <a:ext cx="2336409" cy="898964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0D7D451-7EF8-4D9C-9A72-596E76B87849}"/>
              </a:ext>
            </a:extLst>
          </p:cNvPr>
          <p:cNvGrpSpPr/>
          <p:nvPr/>
        </p:nvGrpSpPr>
        <p:grpSpPr>
          <a:xfrm>
            <a:off x="357885" y="3438447"/>
            <a:ext cx="3472660" cy="2500034"/>
            <a:chOff x="1725486" y="4436990"/>
            <a:chExt cx="2797342" cy="1534577"/>
          </a:xfrm>
        </p:grpSpPr>
        <p:sp>
          <p:nvSpPr>
            <p:cNvPr id="37" name="Arrow: Right 36">
              <a:extLst>
                <a:ext uri="{FF2B5EF4-FFF2-40B4-BE49-F238E27FC236}">
                  <a16:creationId xmlns:a16="http://schemas.microsoft.com/office/drawing/2014/main" id="{1C335F59-9ED1-4608-B54D-2A815746C7BC}"/>
                </a:ext>
              </a:extLst>
            </p:cNvPr>
            <p:cNvSpPr/>
            <p:nvPr/>
          </p:nvSpPr>
          <p:spPr>
            <a:xfrm>
              <a:off x="1755441" y="4436990"/>
              <a:ext cx="2767387" cy="1534577"/>
            </a:xfrm>
            <a:prstGeom prst="rightArrow">
              <a:avLst>
                <a:gd name="adj1" fmla="val 50000"/>
                <a:gd name="adj2" fmla="val 46421"/>
              </a:avLst>
            </a:prstGeom>
            <a:gradFill>
              <a:gsLst>
                <a:gs pos="10000">
                  <a:srgbClr val="0E47A1"/>
                </a:gs>
                <a:gs pos="100000">
                  <a:srgbClr val="03A9F5"/>
                </a:gs>
              </a:gsLst>
              <a:lin ang="10800000" scaled="1"/>
            </a:gradFill>
            <a:ln>
              <a:noFill/>
            </a:ln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1000"/>
                </a:spcBef>
                <a:buClr>
                  <a:schemeClr val="accent6"/>
                </a:buClr>
              </a:pPr>
              <a:endParaRPr lang="en-IN" sz="2800" dirty="0">
                <a:solidFill>
                  <a:schemeClr val="bg1"/>
                </a:solidFill>
              </a:endParaRPr>
            </a:p>
          </p:txBody>
        </p:sp>
        <p:sp>
          <p:nvSpPr>
            <p:cNvPr id="38" name="Content Placeholder 4">
              <a:extLst>
                <a:ext uri="{FF2B5EF4-FFF2-40B4-BE49-F238E27FC236}">
                  <a16:creationId xmlns:a16="http://schemas.microsoft.com/office/drawing/2014/main" id="{F1FBD1B0-1F0B-42E3-B3A1-246030E8E3CF}"/>
                </a:ext>
              </a:extLst>
            </p:cNvPr>
            <p:cNvSpPr txBox="1">
              <a:spLocks/>
            </p:cNvSpPr>
            <p:nvPr/>
          </p:nvSpPr>
          <p:spPr>
            <a:xfrm>
              <a:off x="1725486" y="4926117"/>
              <a:ext cx="1405585" cy="573626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lIns="91440" tIns="45720" rIns="91440" bIns="45720" rtlCol="0" anchor="ctr">
              <a:noAutofit/>
            </a:bodyPr>
            <a:lstStyle>
              <a:lvl1pPr marL="265113" indent="-265113" algn="just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chemeClr val="accent6"/>
                </a:buClr>
                <a:buFont typeface="Wingdings 3" panose="05040102010807070707" pitchFamily="18" charset="2"/>
                <a:buChar char="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809625" indent="-352425" algn="just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Wingdings 3" panose="05040102010807070707" pitchFamily="18" charset="2"/>
                <a:buChar char="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just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Wingdings" panose="05000000000000000000" pitchFamily="2" charset="2"/>
                <a:buChar char="§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just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just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IN" sz="2800" dirty="0">
                  <a:solidFill>
                    <a:schemeClr val="bg1"/>
                  </a:solidFill>
                </a:rPr>
                <a:t>Applying</a:t>
              </a:r>
              <a:endParaRPr lang="en-IN" sz="2800" b="1" dirty="0">
                <a:solidFill>
                  <a:srgbClr val="002060"/>
                </a:solidFill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9" name="Content Placeholder 4">
                <a:extLst>
                  <a:ext uri="{FF2B5EF4-FFF2-40B4-BE49-F238E27FC236}">
                    <a16:creationId xmlns:a16="http://schemas.microsoft.com/office/drawing/2014/main" id="{A3B816B2-5187-4F3F-81C5-89F68DC2CBE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87269" y="4235301"/>
                <a:ext cx="1744913" cy="906326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N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IN" sz="2800" b="1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800" b="1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IN" sz="2800" b="1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IN" sz="2800" b="1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num>
                            <m:den>
                              <m:r>
                                <a:rPr lang="en-IN" sz="2800" b="1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𝟓</m:t>
                              </m:r>
                            </m:den>
                          </m:f>
                        </m:e>
                      </m:d>
                      <m:sSub>
                        <m:sSubPr>
                          <m:ctrlPr>
                            <a:rPr lang="en-IN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1" i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𝐑</m:t>
                          </m:r>
                        </m:e>
                        <m:sub>
                          <m:r>
                            <a:rPr lang="en-IN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IN" sz="2800" b="1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39" name="Content Placeholder 4">
                <a:extLst>
                  <a:ext uri="{FF2B5EF4-FFF2-40B4-BE49-F238E27FC236}">
                    <a16:creationId xmlns:a16="http://schemas.microsoft.com/office/drawing/2014/main" id="{A3B816B2-5187-4F3F-81C5-89F68DC2CB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7269" y="4235301"/>
                <a:ext cx="1744913" cy="906326"/>
              </a:xfrm>
              <a:prstGeom prst="rect">
                <a:avLst/>
              </a:prstGeom>
              <a:blipFill>
                <a:blip r:embed="rId21"/>
                <a:stretch>
                  <a:fillRect b="-676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71966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1" grpId="1" animBg="1"/>
      <p:bldP spid="39" grpId="0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0EBE8752-5EC6-48CA-BADE-FC1F7979E487}"/>
              </a:ext>
            </a:extLst>
          </p:cNvPr>
          <p:cNvGrpSpPr/>
          <p:nvPr/>
        </p:nvGrpSpPr>
        <p:grpSpPr>
          <a:xfrm>
            <a:off x="3749734" y="3317110"/>
            <a:ext cx="6454390" cy="2900540"/>
            <a:chOff x="3749734" y="3317110"/>
            <a:chExt cx="6454390" cy="2900540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1E81680A-A04B-454B-BC46-DE606A7BC18F}"/>
                    </a:ext>
                  </a:extLst>
                </p:cNvPr>
                <p:cNvSpPr/>
                <p:nvPr/>
              </p:nvSpPr>
              <p:spPr>
                <a:xfrm>
                  <a:off x="3749734" y="3317110"/>
                  <a:ext cx="6454390" cy="239352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IN" sz="28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sz="28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m>
                              <m:mPr>
                                <m:mcs>
                                  <m:mc>
                                    <m:mcPr>
                                      <m:count m:val="7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/>
                                <m:e/>
                                <m:e/>
                                <m:e/>
                                <m:e/>
                                <m:e/>
                                <m:e/>
                              </m:mr>
                              <m:mr>
                                <m:e/>
                                <m:e/>
                                <m:e/>
                                <m:e/>
                                <m:e/>
                                <m:e/>
                                <m:e/>
                              </m:mr>
                              <m:mr>
                                <m:e/>
                                <m:e/>
                                <m:e/>
                                <m:e/>
                                <m:e/>
                                <m:e/>
                                <m:e/>
                              </m:mr>
                              <m:mr>
                                <m:e/>
                                <m:e/>
                                <m:e/>
                                <m:e/>
                                <m:e/>
                                <m:e/>
                                <m:e/>
                              </m:mr>
                              <m:mr>
                                <m:e/>
                                <m:e/>
                                <m:e/>
                                <m:e/>
                                <m:e/>
                                <m:e/>
                                <m:e/>
                              </m:mr>
                              <m:mr>
                                <m:e/>
                                <m:e/>
                                <m:e/>
                                <m:e/>
                                <m:e/>
                                <m:e/>
                                <m:e/>
                              </m:mr>
                              <m:mr>
                                <m:e/>
                                <m:e/>
                                <m:e/>
                                <m:e/>
                                <m:e/>
                                <m:e/>
                                <m:e/>
                              </m:mr>
                            </m:m>
                            <m:r>
                              <a:rPr lang="en-IN" sz="28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1E81680A-A04B-454B-BC46-DE606A7BC18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49734" y="3317110"/>
                  <a:ext cx="6454390" cy="2393529"/>
                </a:xfrm>
                <a:prstGeom prst="rect">
                  <a:avLst/>
                </a:prstGeom>
                <a:blipFill>
                  <a:blip r:embed="rId2"/>
                  <a:stretch>
                    <a:fillRect b="-17812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877C6CEC-FD3C-4F96-AA8D-EA5FB6501FB9}"/>
                    </a:ext>
                  </a:extLst>
                </p:cNvPr>
                <p:cNvSpPr/>
                <p:nvPr/>
              </p:nvSpPr>
              <p:spPr>
                <a:xfrm>
                  <a:off x="3861090" y="4570499"/>
                  <a:ext cx="856661" cy="71120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3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~</m:t>
                        </m:r>
                      </m:oMath>
                    </m:oMathPara>
                  </a14:m>
                  <a:endParaRPr lang="en-IN" sz="36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877C6CEC-FD3C-4F96-AA8D-EA5FB6501FB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61090" y="4570499"/>
                  <a:ext cx="856661" cy="711201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BD52FCD4-E999-491F-86D9-1940564872D1}"/>
                </a:ext>
              </a:extLst>
            </p:cNvPr>
            <p:cNvCxnSpPr>
              <a:cxnSpLocks/>
            </p:cNvCxnSpPr>
            <p:nvPr/>
          </p:nvCxnSpPr>
          <p:spPr>
            <a:xfrm>
              <a:off x="6925473" y="3481650"/>
              <a:ext cx="0" cy="273600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9D7898BD-F71D-4DB5-AA16-A070B5531A30}"/>
                </a:ext>
              </a:extLst>
            </p:cNvPr>
            <p:cNvGrpSpPr/>
            <p:nvPr/>
          </p:nvGrpSpPr>
          <p:grpSpPr>
            <a:xfrm>
              <a:off x="4568220" y="4462790"/>
              <a:ext cx="4812708" cy="913144"/>
              <a:chOff x="4514152" y="4186675"/>
              <a:chExt cx="4812708" cy="913144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4" name="Rectangle 33">
                    <a:extLst>
                      <a:ext uri="{FF2B5EF4-FFF2-40B4-BE49-F238E27FC236}">
                        <a16:creationId xmlns:a16="http://schemas.microsoft.com/office/drawing/2014/main" id="{A15DF65C-93F3-4FCF-BEDF-47DFDAF09D7D}"/>
                      </a:ext>
                    </a:extLst>
                  </p:cNvPr>
                  <p:cNvSpPr/>
                  <p:nvPr/>
                </p:nvSpPr>
                <p:spPr>
                  <a:xfrm>
                    <a:off x="6955955" y="4186675"/>
                    <a:ext cx="2370905" cy="90178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0    −</m:t>
                          </m:r>
                          <m:f>
                            <m:f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den>
                          </m:f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     </m:t>
                          </m:r>
                          <m:f>
                            <m:f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num>
                            <m:den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den>
                          </m:f>
                        </m:oMath>
                      </m:oMathPara>
                    </a14:m>
                    <a:endParaRPr lang="en-IN" sz="2800" dirty="0">
                      <a:solidFill>
                        <a:srgbClr val="002060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34" name="Rectangle 33">
                    <a:extLst>
                      <a:ext uri="{FF2B5EF4-FFF2-40B4-BE49-F238E27FC236}">
                        <a16:creationId xmlns:a16="http://schemas.microsoft.com/office/drawing/2014/main" id="{A15DF65C-93F3-4FCF-BEDF-47DFDAF09D7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955955" y="4186675"/>
                    <a:ext cx="2370905" cy="901785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5" name="Rectangle 34">
                    <a:extLst>
                      <a:ext uri="{FF2B5EF4-FFF2-40B4-BE49-F238E27FC236}">
                        <a16:creationId xmlns:a16="http://schemas.microsoft.com/office/drawing/2014/main" id="{5943FAA4-165C-4154-991A-BC4BFDF18554}"/>
                      </a:ext>
                    </a:extLst>
                  </p:cNvPr>
                  <p:cNvSpPr/>
                  <p:nvPr/>
                </p:nvSpPr>
                <p:spPr>
                  <a:xfrm>
                    <a:off x="4514152" y="4200855"/>
                    <a:ext cx="2336409" cy="89896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0         1   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    </m:t>
                          </m:r>
                          <m:f>
                            <m:f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num>
                            <m:den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den>
                          </m:f>
                        </m:oMath>
                      </m:oMathPara>
                    </a14:m>
                    <a:endParaRPr lang="en-IN" sz="2800" dirty="0">
                      <a:solidFill>
                        <a:srgbClr val="002060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35" name="Rectangle 34">
                    <a:extLst>
                      <a:ext uri="{FF2B5EF4-FFF2-40B4-BE49-F238E27FC236}">
                        <a16:creationId xmlns:a16="http://schemas.microsoft.com/office/drawing/2014/main" id="{5943FAA4-165C-4154-991A-BC4BFDF1855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514152" y="4200855"/>
                    <a:ext cx="2336409" cy="898964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DAF8D1-1973-4F48-ADC0-F4543D40ADD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Method:4</a:t>
                </a:r>
                <a:r>
                  <a:rPr lang="en-IN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IN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  <m:r>
                      <a:rPr lang="en-IN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dirty="0"/>
                  <a:t>Example:3(</a:t>
                </a:r>
                <a:r>
                  <a:rPr lang="en-IN" dirty="0">
                    <a:solidFill>
                      <a:srgbClr val="1D578F"/>
                    </a:solidFill>
                  </a:rPr>
                  <a:t>Continue</a:t>
                </a:r>
                <a:r>
                  <a:rPr lang="en-IN" dirty="0"/>
                  <a:t>) </a:t>
                </a:r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DAF8D1-1973-4F48-ADC0-F4543D40ADD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6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4F6C07FC-7E74-4CA2-A877-02FE6EDEF3C9}"/>
              </a:ext>
            </a:extLst>
          </p:cNvPr>
          <p:cNvGrpSpPr/>
          <p:nvPr/>
        </p:nvGrpSpPr>
        <p:grpSpPr>
          <a:xfrm>
            <a:off x="3721117" y="1029510"/>
            <a:ext cx="6454390" cy="2393529"/>
            <a:chOff x="3706368" y="3538991"/>
            <a:chExt cx="6454390" cy="2393529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7C533719-C091-4EB2-8604-5A3A87467D34}"/>
                    </a:ext>
                  </a:extLst>
                </p:cNvPr>
                <p:cNvSpPr/>
                <p:nvPr/>
              </p:nvSpPr>
              <p:spPr>
                <a:xfrm>
                  <a:off x="3706368" y="3538991"/>
                  <a:ext cx="6454390" cy="239352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IN" sz="28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sz="28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m>
                              <m:mPr>
                                <m:mcs>
                                  <m:mc>
                                    <m:mcPr>
                                      <m:count m:val="7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/>
                                <m:e/>
                                <m:e/>
                                <m:e/>
                                <m:e/>
                                <m:e/>
                                <m:e/>
                              </m:mr>
                              <m:mr>
                                <m:e/>
                                <m:e/>
                                <m:e/>
                                <m:e/>
                                <m:e/>
                                <m:e/>
                                <m:e/>
                              </m:mr>
                              <m:mr>
                                <m:e/>
                                <m:e/>
                                <m:e/>
                                <m:e/>
                                <m:e/>
                                <m:e/>
                                <m:e/>
                              </m:mr>
                              <m:mr>
                                <m:e/>
                                <m:e/>
                                <m:e/>
                                <m:e/>
                                <m:e/>
                                <m:e/>
                                <m:e/>
                              </m:mr>
                              <m:mr>
                                <m:e/>
                                <m:e/>
                                <m:e/>
                                <m:e/>
                                <m:e/>
                                <m:e/>
                                <m:e/>
                              </m:mr>
                            </m:m>
                            <m:r>
                              <a:rPr lang="en-IN" sz="28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7C533719-C091-4EB2-8604-5A3A87467D3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06368" y="3538991"/>
                  <a:ext cx="6454390" cy="2393529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2A0A65D8-FC30-4B7E-BC75-0370E5B2835E}"/>
                    </a:ext>
                  </a:extLst>
                </p:cNvPr>
                <p:cNvSpPr/>
                <p:nvPr/>
              </p:nvSpPr>
              <p:spPr>
                <a:xfrm>
                  <a:off x="3847289" y="4305540"/>
                  <a:ext cx="856661" cy="71120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3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~</m:t>
                        </m:r>
                      </m:oMath>
                    </m:oMathPara>
                  </a14:m>
                  <a:endParaRPr lang="en-IN" sz="36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2A0A65D8-FC30-4B7E-BC75-0370E5B2835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47289" y="4305540"/>
                  <a:ext cx="856661" cy="711201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C66C6EBF-E4DE-400D-81F6-8BD7D2AE14EA}"/>
                </a:ext>
              </a:extLst>
            </p:cNvPr>
            <p:cNvCxnSpPr>
              <a:cxnSpLocks/>
            </p:cNvCxnSpPr>
            <p:nvPr/>
          </p:nvCxnSpPr>
          <p:spPr>
            <a:xfrm>
              <a:off x="6911603" y="3703531"/>
              <a:ext cx="0" cy="183600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71856B8C-B586-40A9-A16C-DE8C774EE8CC}"/>
                </a:ext>
              </a:extLst>
            </p:cNvPr>
            <p:cNvGrpSpPr/>
            <p:nvPr/>
          </p:nvGrpSpPr>
          <p:grpSpPr>
            <a:xfrm>
              <a:off x="4584679" y="3651970"/>
              <a:ext cx="4718367" cy="530373"/>
              <a:chOff x="4700501" y="1087973"/>
              <a:chExt cx="4718367" cy="530373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2" name="Rectangle 11">
                    <a:extLst>
                      <a:ext uri="{FF2B5EF4-FFF2-40B4-BE49-F238E27FC236}">
                        <a16:creationId xmlns:a16="http://schemas.microsoft.com/office/drawing/2014/main" id="{4D06F906-12B1-474A-9265-92ED90089E86}"/>
                      </a:ext>
                    </a:extLst>
                  </p:cNvPr>
                  <p:cNvSpPr/>
                  <p:nvPr/>
                </p:nvSpPr>
                <p:spPr>
                  <a:xfrm>
                    <a:off x="7142284" y="1087973"/>
                    <a:ext cx="2276584" cy="52322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0         0   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     1</m:t>
                          </m:r>
                        </m:oMath>
                      </m:oMathPara>
                    </a14:m>
                    <a:endParaRPr lang="en-IN" sz="2800" dirty="0">
                      <a:solidFill>
                        <a:srgbClr val="002060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12" name="Rectangle 11">
                    <a:extLst>
                      <a:ext uri="{FF2B5EF4-FFF2-40B4-BE49-F238E27FC236}">
                        <a16:creationId xmlns:a16="http://schemas.microsoft.com/office/drawing/2014/main" id="{4D06F906-12B1-474A-9265-92ED90089E8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142284" y="1087973"/>
                    <a:ext cx="2276584" cy="523220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3" name="Rectangle 12">
                    <a:extLst>
                      <a:ext uri="{FF2B5EF4-FFF2-40B4-BE49-F238E27FC236}">
                        <a16:creationId xmlns:a16="http://schemas.microsoft.com/office/drawing/2014/main" id="{20498F97-9001-4599-87BB-C6F19692A1D9}"/>
                      </a:ext>
                    </a:extLst>
                  </p:cNvPr>
                  <p:cNvSpPr/>
                  <p:nvPr/>
                </p:nvSpPr>
                <p:spPr>
                  <a:xfrm>
                    <a:off x="4700501" y="1095126"/>
                    <a:ext cx="2276584" cy="52322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1         2   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     3</m:t>
                          </m:r>
                        </m:oMath>
                      </m:oMathPara>
                    </a14:m>
                    <a:endParaRPr lang="en-IN" sz="2800" dirty="0">
                      <a:solidFill>
                        <a:srgbClr val="002060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13" name="Rectangle 12">
                    <a:extLst>
                      <a:ext uri="{FF2B5EF4-FFF2-40B4-BE49-F238E27FC236}">
                        <a16:creationId xmlns:a16="http://schemas.microsoft.com/office/drawing/2014/main" id="{20498F97-9001-4599-87BB-C6F19692A1D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00501" y="1095126"/>
                    <a:ext cx="2276584" cy="523220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86BC14A0-9F3E-4644-BD25-0849AFE99E35}"/>
                </a:ext>
              </a:extLst>
            </p:cNvPr>
            <p:cNvGrpSpPr/>
            <p:nvPr/>
          </p:nvGrpSpPr>
          <p:grpSpPr>
            <a:xfrm>
              <a:off x="4608757" y="5081307"/>
              <a:ext cx="4738116" cy="530373"/>
              <a:chOff x="4715518" y="2211266"/>
              <a:chExt cx="4738116" cy="530373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0" name="Rectangle 9">
                    <a:extLst>
                      <a:ext uri="{FF2B5EF4-FFF2-40B4-BE49-F238E27FC236}">
                        <a16:creationId xmlns:a16="http://schemas.microsoft.com/office/drawing/2014/main" id="{CB39667D-4A96-49DF-8312-08EB47D4D941}"/>
                      </a:ext>
                    </a:extLst>
                  </p:cNvPr>
                  <p:cNvSpPr/>
                  <p:nvPr/>
                </p:nvSpPr>
                <p:spPr>
                  <a:xfrm>
                    <a:off x="7142553" y="2211266"/>
                    <a:ext cx="2311081" cy="52322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1         0   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−2</m:t>
                          </m:r>
                        </m:oMath>
                      </m:oMathPara>
                    </a14:m>
                    <a:endParaRPr lang="en-IN" sz="2800" dirty="0">
                      <a:solidFill>
                        <a:srgbClr val="002060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10" name="Rectangle 9">
                    <a:extLst>
                      <a:ext uri="{FF2B5EF4-FFF2-40B4-BE49-F238E27FC236}">
                        <a16:creationId xmlns:a16="http://schemas.microsoft.com/office/drawing/2014/main" id="{CB39667D-4A96-49DF-8312-08EB47D4D941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142553" y="2211266"/>
                    <a:ext cx="2311081" cy="523220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1" name="Rectangle 10">
                    <a:extLst>
                      <a:ext uri="{FF2B5EF4-FFF2-40B4-BE49-F238E27FC236}">
                        <a16:creationId xmlns:a16="http://schemas.microsoft.com/office/drawing/2014/main" id="{6566D920-22E6-4F4E-8C54-ED8392709673}"/>
                      </a:ext>
                    </a:extLst>
                  </p:cNvPr>
                  <p:cNvSpPr/>
                  <p:nvPr/>
                </p:nvSpPr>
                <p:spPr>
                  <a:xfrm>
                    <a:off x="4715518" y="2218419"/>
                    <a:ext cx="2267031" cy="52322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0    −3   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−3</m:t>
                          </m:r>
                        </m:oMath>
                      </m:oMathPara>
                    </a14:m>
                    <a:endParaRPr lang="en-IN" sz="2800" dirty="0">
                      <a:solidFill>
                        <a:srgbClr val="002060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11" name="Rectangle 10">
                    <a:extLst>
                      <a:ext uri="{FF2B5EF4-FFF2-40B4-BE49-F238E27FC236}">
                        <a16:creationId xmlns:a16="http://schemas.microsoft.com/office/drawing/2014/main" id="{6566D920-22E6-4F4E-8C54-ED839270967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15518" y="2218419"/>
                    <a:ext cx="2267031" cy="523220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D40FE70-FD2B-4963-ADAF-2A4A9E5217F1}"/>
              </a:ext>
            </a:extLst>
          </p:cNvPr>
          <p:cNvGrpSpPr/>
          <p:nvPr/>
        </p:nvGrpSpPr>
        <p:grpSpPr>
          <a:xfrm>
            <a:off x="4573199" y="1672862"/>
            <a:ext cx="4797906" cy="906117"/>
            <a:chOff x="4558450" y="4182343"/>
            <a:chExt cx="4797906" cy="906117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9CED82BA-8A9C-440B-9F12-BEF0CB42CE15}"/>
                    </a:ext>
                  </a:extLst>
                </p:cNvPr>
                <p:cNvSpPr/>
                <p:nvPr/>
              </p:nvSpPr>
              <p:spPr>
                <a:xfrm>
                  <a:off x="6985451" y="4186675"/>
                  <a:ext cx="2370905" cy="90178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    −</m:t>
                        </m:r>
                        <m:f>
                          <m:fPr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den>
                        </m:f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  </m:t>
                        </m:r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     </m:t>
                        </m:r>
                        <m:f>
                          <m:fPr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num>
                          <m:den>
                            <m: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den>
                        </m:f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9CED82BA-8A9C-440B-9F12-BEF0CB42CE1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85451" y="4186675"/>
                  <a:ext cx="2370905" cy="901785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5575EABD-DD8C-4E1C-8DF9-586656B77135}"/>
                    </a:ext>
                  </a:extLst>
                </p:cNvPr>
                <p:cNvSpPr/>
                <p:nvPr/>
              </p:nvSpPr>
              <p:spPr>
                <a:xfrm>
                  <a:off x="4558450" y="4182343"/>
                  <a:ext cx="2336409" cy="89896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0         1   </m:t>
                        </m:r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    </m:t>
                        </m:r>
                        <m:f>
                          <m:fPr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7</m:t>
                            </m:r>
                          </m:num>
                          <m:den>
                            <m: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den>
                        </m:f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5575EABD-DD8C-4E1C-8DF9-586656B7713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58450" y="4182343"/>
                  <a:ext cx="2336409" cy="898964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76C6E03-9525-44B2-A728-CE5DD3172D3C}"/>
              </a:ext>
            </a:extLst>
          </p:cNvPr>
          <p:cNvGrpSpPr/>
          <p:nvPr/>
        </p:nvGrpSpPr>
        <p:grpSpPr>
          <a:xfrm>
            <a:off x="372634" y="928966"/>
            <a:ext cx="3472660" cy="2500034"/>
            <a:chOff x="1725486" y="4436990"/>
            <a:chExt cx="2797342" cy="1534577"/>
          </a:xfrm>
        </p:grpSpPr>
        <p:sp>
          <p:nvSpPr>
            <p:cNvPr id="18" name="Arrow: Right 17">
              <a:extLst>
                <a:ext uri="{FF2B5EF4-FFF2-40B4-BE49-F238E27FC236}">
                  <a16:creationId xmlns:a16="http://schemas.microsoft.com/office/drawing/2014/main" id="{910747B3-D55A-43D5-9C80-02D0357C8E2D}"/>
                </a:ext>
              </a:extLst>
            </p:cNvPr>
            <p:cNvSpPr/>
            <p:nvPr/>
          </p:nvSpPr>
          <p:spPr>
            <a:xfrm>
              <a:off x="1755441" y="4436990"/>
              <a:ext cx="2767387" cy="1534577"/>
            </a:xfrm>
            <a:prstGeom prst="rightArrow">
              <a:avLst>
                <a:gd name="adj1" fmla="val 50000"/>
                <a:gd name="adj2" fmla="val 46421"/>
              </a:avLst>
            </a:prstGeom>
            <a:gradFill>
              <a:gsLst>
                <a:gs pos="10000">
                  <a:srgbClr val="0E47A1"/>
                </a:gs>
                <a:gs pos="100000">
                  <a:srgbClr val="03A9F5"/>
                </a:gs>
              </a:gsLst>
              <a:lin ang="10800000" scaled="1"/>
            </a:gradFill>
            <a:ln>
              <a:noFill/>
            </a:ln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1000"/>
                </a:spcBef>
                <a:buClr>
                  <a:schemeClr val="accent6"/>
                </a:buClr>
              </a:pPr>
              <a:endParaRPr lang="en-IN" sz="2800" dirty="0">
                <a:solidFill>
                  <a:schemeClr val="bg1"/>
                </a:solidFill>
              </a:endParaRPr>
            </a:p>
          </p:txBody>
        </p:sp>
        <p:sp>
          <p:nvSpPr>
            <p:cNvPr id="19" name="Content Placeholder 4">
              <a:extLst>
                <a:ext uri="{FF2B5EF4-FFF2-40B4-BE49-F238E27FC236}">
                  <a16:creationId xmlns:a16="http://schemas.microsoft.com/office/drawing/2014/main" id="{ABB5CFE1-A41C-4433-894D-8D42251C269C}"/>
                </a:ext>
              </a:extLst>
            </p:cNvPr>
            <p:cNvSpPr txBox="1">
              <a:spLocks/>
            </p:cNvSpPr>
            <p:nvPr/>
          </p:nvSpPr>
          <p:spPr>
            <a:xfrm>
              <a:off x="1725486" y="4926117"/>
              <a:ext cx="1405585" cy="573626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lIns="91440" tIns="45720" rIns="91440" bIns="45720" rtlCol="0" anchor="ctr">
              <a:noAutofit/>
            </a:bodyPr>
            <a:lstStyle>
              <a:lvl1pPr marL="265113" indent="-265113" algn="just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chemeClr val="accent6"/>
                </a:buClr>
                <a:buFont typeface="Wingdings 3" panose="05040102010807070707" pitchFamily="18" charset="2"/>
                <a:buChar char="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809625" indent="-352425" algn="just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Wingdings 3" panose="05040102010807070707" pitchFamily="18" charset="2"/>
                <a:buChar char="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just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Wingdings" panose="05000000000000000000" pitchFamily="2" charset="2"/>
                <a:buChar char="§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just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just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IN" sz="2800" dirty="0">
                  <a:solidFill>
                    <a:schemeClr val="bg1"/>
                  </a:solidFill>
                </a:rPr>
                <a:t>Applying</a:t>
              </a:r>
              <a:endParaRPr lang="en-IN" sz="2800" b="1" dirty="0">
                <a:solidFill>
                  <a:srgbClr val="002060"/>
                </a:solidFill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Content Placeholder 4">
                <a:extLst>
                  <a:ext uri="{FF2B5EF4-FFF2-40B4-BE49-F238E27FC236}">
                    <a16:creationId xmlns:a16="http://schemas.microsoft.com/office/drawing/2014/main" id="{7AE3BC90-79A4-4A77-93F5-01EF3FA7DB0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02018" y="1725820"/>
                <a:ext cx="1744913" cy="906326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N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IN" sz="2800" b="1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800" b="1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IN" sz="2800" b="1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IN" sz="2800" b="1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num>
                            <m:den>
                              <m:r>
                                <a:rPr lang="en-IN" sz="2800" b="1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𝟓</m:t>
                              </m:r>
                            </m:den>
                          </m:f>
                        </m:e>
                      </m:d>
                      <m:sSub>
                        <m:sSubPr>
                          <m:ctrlPr>
                            <a:rPr lang="en-IN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1" i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𝐑</m:t>
                          </m:r>
                        </m:e>
                        <m:sub>
                          <m:r>
                            <a:rPr lang="en-IN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IN" sz="2800" b="1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20" name="Content Placeholder 4">
                <a:extLst>
                  <a:ext uri="{FF2B5EF4-FFF2-40B4-BE49-F238E27FC236}">
                    <a16:creationId xmlns:a16="http://schemas.microsoft.com/office/drawing/2014/main" id="{7AE3BC90-79A4-4A77-93F5-01EF3FA7DB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2018" y="1725820"/>
                <a:ext cx="1744913" cy="906326"/>
              </a:xfrm>
              <a:prstGeom prst="rect">
                <a:avLst/>
              </a:prstGeom>
              <a:blipFill>
                <a:blip r:embed="rId15"/>
                <a:stretch>
                  <a:fillRect b="-671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935D2E16-348F-4FF3-AD6B-96334E5B2E64}"/>
              </a:ext>
            </a:extLst>
          </p:cNvPr>
          <p:cNvSpPr/>
          <p:nvPr/>
        </p:nvSpPr>
        <p:spPr>
          <a:xfrm>
            <a:off x="5585803" y="1973068"/>
            <a:ext cx="330728" cy="378121"/>
          </a:xfrm>
          <a:prstGeom prst="roundRect">
            <a:avLst/>
          </a:prstGeom>
          <a:noFill/>
          <a:ln w="28575">
            <a:solidFill>
              <a:srgbClr val="00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B757526A-FFDD-4C72-9485-66AB4EC60848}"/>
              </a:ext>
            </a:extLst>
          </p:cNvPr>
          <p:cNvSpPr/>
          <p:nvPr/>
        </p:nvSpPr>
        <p:spPr>
          <a:xfrm>
            <a:off x="5324168" y="2648812"/>
            <a:ext cx="635035" cy="38355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65BD1F8-6FBF-491B-9A34-E4380FE29B29}"/>
              </a:ext>
            </a:extLst>
          </p:cNvPr>
          <p:cNvGrpSpPr/>
          <p:nvPr/>
        </p:nvGrpSpPr>
        <p:grpSpPr>
          <a:xfrm>
            <a:off x="4603260" y="3448556"/>
            <a:ext cx="4796462" cy="946459"/>
            <a:chOff x="4671530" y="773272"/>
            <a:chExt cx="4796462" cy="946459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8745DE06-8CB1-4093-ABB3-EC89EB4991CF}"/>
                    </a:ext>
                  </a:extLst>
                </p:cNvPr>
                <p:cNvSpPr/>
                <p:nvPr/>
              </p:nvSpPr>
              <p:spPr>
                <a:xfrm>
                  <a:off x="7097087" y="817946"/>
                  <a:ext cx="2370905" cy="90178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0        </m:t>
                        </m:r>
                        <m:f>
                          <m:fPr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den>
                        </m:f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  </m:t>
                        </m:r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 −</m:t>
                        </m:r>
                        <m:f>
                          <m:fPr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den>
                        </m:f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8745DE06-8CB1-4093-ABB3-EC89EB4991C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97087" y="817946"/>
                  <a:ext cx="2370905" cy="901785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FEC9070D-615D-4EAD-A421-D63049D978F8}"/>
                    </a:ext>
                  </a:extLst>
                </p:cNvPr>
                <p:cNvSpPr/>
                <p:nvPr/>
              </p:nvSpPr>
              <p:spPr>
                <a:xfrm>
                  <a:off x="4671530" y="773272"/>
                  <a:ext cx="2257862" cy="90178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1         0   </m:t>
                        </m:r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    </m:t>
                        </m:r>
                        <m:f>
                          <m:fPr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den>
                        </m:f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FEC9070D-615D-4EAD-A421-D63049D978F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71530" y="773272"/>
                  <a:ext cx="2257862" cy="901785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CA28718-3571-4E81-BFD8-928C25A0F3CC}"/>
              </a:ext>
            </a:extLst>
          </p:cNvPr>
          <p:cNvGrpSpPr/>
          <p:nvPr/>
        </p:nvGrpSpPr>
        <p:grpSpPr>
          <a:xfrm>
            <a:off x="4568220" y="5425230"/>
            <a:ext cx="4828489" cy="908905"/>
            <a:chOff x="4663990" y="2104437"/>
            <a:chExt cx="4828489" cy="908905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A84E04F5-307D-4CB5-9082-8F71C4AD3BAF}"/>
                    </a:ext>
                  </a:extLst>
                </p:cNvPr>
                <p:cNvSpPr/>
                <p:nvPr/>
              </p:nvSpPr>
              <p:spPr>
                <a:xfrm>
                  <a:off x="7068354" y="2111557"/>
                  <a:ext cx="2424125" cy="90178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    −</m:t>
                        </m:r>
                        <m:f>
                          <m:fPr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num>
                          <m:den>
                            <m: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den>
                        </m:f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  </m:t>
                        </m:r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−</m:t>
                        </m:r>
                        <m:f>
                          <m:fPr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den>
                        </m:f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A84E04F5-307D-4CB5-9082-8F71C4AD3BA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68354" y="2111557"/>
                  <a:ext cx="2424125" cy="901785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C43F0759-B32E-4A63-BD4C-3A5A5666A59E}"/>
                    </a:ext>
                  </a:extLst>
                </p:cNvPr>
                <p:cNvSpPr/>
                <p:nvPr/>
              </p:nvSpPr>
              <p:spPr>
                <a:xfrm>
                  <a:off x="4663990" y="2104437"/>
                  <a:ext cx="2257861" cy="90178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0         0   </m:t>
                        </m:r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    </m:t>
                        </m:r>
                        <m:f>
                          <m:fPr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</m:num>
                          <m:den>
                            <m: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den>
                        </m:f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C43F0759-B32E-4A63-BD4C-3A5A5666A59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63990" y="2104437"/>
                  <a:ext cx="2257861" cy="901785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998D1FB1-46E7-40B6-A7C8-BEB2AD57E84B}"/>
              </a:ext>
            </a:extLst>
          </p:cNvPr>
          <p:cNvSpPr/>
          <p:nvPr/>
        </p:nvSpPr>
        <p:spPr>
          <a:xfrm>
            <a:off x="5526435" y="1226076"/>
            <a:ext cx="404574" cy="38355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DEEA5FA9-7976-465F-806C-86EC8AD660F9}"/>
              </a:ext>
            </a:extLst>
          </p:cNvPr>
          <p:cNvGrpSpPr/>
          <p:nvPr/>
        </p:nvGrpSpPr>
        <p:grpSpPr>
          <a:xfrm>
            <a:off x="409821" y="3900421"/>
            <a:ext cx="3435473" cy="2186243"/>
            <a:chOff x="1755441" y="4436990"/>
            <a:chExt cx="2767387" cy="1534577"/>
          </a:xfrm>
        </p:grpSpPr>
        <p:sp>
          <p:nvSpPr>
            <p:cNvPr id="43" name="Arrow: Right 42">
              <a:extLst>
                <a:ext uri="{FF2B5EF4-FFF2-40B4-BE49-F238E27FC236}">
                  <a16:creationId xmlns:a16="http://schemas.microsoft.com/office/drawing/2014/main" id="{AE1BABE5-D21C-4082-9AD1-1AAA5E11BE92}"/>
                </a:ext>
              </a:extLst>
            </p:cNvPr>
            <p:cNvSpPr/>
            <p:nvPr/>
          </p:nvSpPr>
          <p:spPr>
            <a:xfrm>
              <a:off x="1755441" y="4436990"/>
              <a:ext cx="2767387" cy="1534577"/>
            </a:xfrm>
            <a:prstGeom prst="rightArrow">
              <a:avLst>
                <a:gd name="adj1" fmla="val 50000"/>
                <a:gd name="adj2" fmla="val 46421"/>
              </a:avLst>
            </a:prstGeom>
            <a:gradFill>
              <a:gsLst>
                <a:gs pos="10000">
                  <a:srgbClr val="0E47A1"/>
                </a:gs>
                <a:gs pos="100000">
                  <a:srgbClr val="03A9F5"/>
                </a:gs>
              </a:gsLst>
              <a:lin ang="10800000" scaled="1"/>
            </a:gradFill>
            <a:ln>
              <a:noFill/>
            </a:ln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1000"/>
                </a:spcBef>
                <a:buClr>
                  <a:schemeClr val="accent6"/>
                </a:buClr>
              </a:pPr>
              <a:endParaRPr lang="en-IN" sz="2800" dirty="0">
                <a:solidFill>
                  <a:schemeClr val="bg1"/>
                </a:solidFill>
              </a:endParaRPr>
            </a:p>
          </p:txBody>
        </p:sp>
        <p:sp>
          <p:nvSpPr>
            <p:cNvPr id="44" name="Content Placeholder 4">
              <a:extLst>
                <a:ext uri="{FF2B5EF4-FFF2-40B4-BE49-F238E27FC236}">
                  <a16:creationId xmlns:a16="http://schemas.microsoft.com/office/drawing/2014/main" id="{03EED6EB-71BB-43F1-AA61-E6C82305E630}"/>
                </a:ext>
              </a:extLst>
            </p:cNvPr>
            <p:cNvSpPr txBox="1">
              <a:spLocks/>
            </p:cNvSpPr>
            <p:nvPr/>
          </p:nvSpPr>
          <p:spPr>
            <a:xfrm>
              <a:off x="2200436" y="4741084"/>
              <a:ext cx="1405585" cy="573626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lIns="91440" tIns="45720" rIns="91440" bIns="45720" rtlCol="0" anchor="ctr">
              <a:noAutofit/>
            </a:bodyPr>
            <a:lstStyle>
              <a:lvl1pPr marL="265113" indent="-265113" algn="just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chemeClr val="accent6"/>
                </a:buClr>
                <a:buFont typeface="Wingdings 3" panose="05040102010807070707" pitchFamily="18" charset="2"/>
                <a:buChar char="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809625" indent="-352425" algn="just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Wingdings 3" panose="05040102010807070707" pitchFamily="18" charset="2"/>
                <a:buChar char="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just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Wingdings" panose="05000000000000000000" pitchFamily="2" charset="2"/>
                <a:buChar char="§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just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just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IN" sz="2800" dirty="0">
                  <a:solidFill>
                    <a:schemeClr val="bg1"/>
                  </a:solidFill>
                </a:rPr>
                <a:t>Applying</a:t>
              </a:r>
              <a:endParaRPr lang="en-IN" sz="2800" b="1" dirty="0">
                <a:solidFill>
                  <a:srgbClr val="002060"/>
                </a:solidFill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45" name="Content Placeholder 4">
                <a:extLst>
                  <a:ext uri="{FF2B5EF4-FFF2-40B4-BE49-F238E27FC236}">
                    <a16:creationId xmlns:a16="http://schemas.microsoft.com/office/drawing/2014/main" id="{70F0853C-A97A-43AA-82F5-9EF49FD94B0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75075" y="4876812"/>
                <a:ext cx="1512802" cy="671100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N" sz="28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b="1" i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𝐑</m:t>
                        </m:r>
                      </m:e>
                      <m:sub>
                        <m:r>
                          <a:rPr lang="en-IN" sz="28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𝟐𝟑</m:t>
                        </m:r>
                      </m:sub>
                    </m:sSub>
                    <m:d>
                      <m:dPr>
                        <m:ctrlPr>
                          <a:rPr lang="en-IN" sz="28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e>
                    </m:d>
                  </m:oMath>
                </a14:m>
                <a:r>
                  <a:rPr lang="en-IN" sz="2800" b="1" dirty="0">
                    <a:solidFill>
                      <a:schemeClr val="bg1"/>
                    </a:solidFill>
                  </a:rPr>
                  <a:t>,</a:t>
                </a:r>
              </a:p>
            </p:txBody>
          </p:sp>
        </mc:Choice>
        <mc:Fallback>
          <p:sp>
            <p:nvSpPr>
              <p:cNvPr id="45" name="Content Placeholder 4">
                <a:extLst>
                  <a:ext uri="{FF2B5EF4-FFF2-40B4-BE49-F238E27FC236}">
                    <a16:creationId xmlns:a16="http://schemas.microsoft.com/office/drawing/2014/main" id="{70F0853C-A97A-43AA-82F5-9EF49FD94B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075" y="4876812"/>
                <a:ext cx="1512802" cy="671100"/>
              </a:xfrm>
              <a:prstGeom prst="rect">
                <a:avLst/>
              </a:prstGeom>
              <a:blipFill>
                <a:blip r:embed="rId20"/>
                <a:stretch>
                  <a:fillRect t="-909" r="-3226" b="-10909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6" name="Content Placeholder 4">
                <a:extLst>
                  <a:ext uri="{FF2B5EF4-FFF2-40B4-BE49-F238E27FC236}">
                    <a16:creationId xmlns:a16="http://schemas.microsoft.com/office/drawing/2014/main" id="{24C12EF6-85A3-489F-BC7B-5F3B2BF3588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58808" y="4876812"/>
                <a:ext cx="1744913" cy="671100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1" i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𝐑</m:t>
                          </m:r>
                        </m:e>
                        <m:sub>
                          <m:r>
                            <a:rPr lang="en-IN" sz="28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𝟐𝟏</m:t>
                          </m:r>
                        </m:sub>
                      </m:sSub>
                      <m:d>
                        <m:dPr>
                          <m:ctrlPr>
                            <a:rPr lang="en-IN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IN" sz="2800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e>
                      </m:d>
                    </m:oMath>
                  </m:oMathPara>
                </a14:m>
                <a:endParaRPr lang="en-IN" sz="2800" b="1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46" name="Content Placeholder 4">
                <a:extLst>
                  <a:ext uri="{FF2B5EF4-FFF2-40B4-BE49-F238E27FC236}">
                    <a16:creationId xmlns:a16="http://schemas.microsoft.com/office/drawing/2014/main" id="{24C12EF6-85A3-489F-BC7B-5F3B2BF358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8808" y="4876812"/>
                <a:ext cx="1744913" cy="67110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44877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1" grpId="1" animBg="1"/>
      <p:bldP spid="22" grpId="0" animBg="1"/>
      <p:bldP spid="22" grpId="1" animBg="1"/>
      <p:bldP spid="37" grpId="0" animBg="1"/>
      <p:bldP spid="37" grpId="1" animBg="1"/>
      <p:bldP spid="45" grpId="0"/>
      <p:bldP spid="46" grpId="0"/>
    </p:bld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B1FB415E-5B49-495F-8E3B-207D07BBE9A2}"/>
              </a:ext>
            </a:extLst>
          </p:cNvPr>
          <p:cNvGrpSpPr/>
          <p:nvPr/>
        </p:nvGrpSpPr>
        <p:grpSpPr>
          <a:xfrm>
            <a:off x="3727881" y="3560656"/>
            <a:ext cx="6454390" cy="2900540"/>
            <a:chOff x="3727881" y="3560656"/>
            <a:chExt cx="6454390" cy="2900540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D3B9170A-72EA-41E5-AB81-2509C5BEEA95}"/>
                    </a:ext>
                  </a:extLst>
                </p:cNvPr>
                <p:cNvSpPr/>
                <p:nvPr/>
              </p:nvSpPr>
              <p:spPr>
                <a:xfrm>
                  <a:off x="3727881" y="3560656"/>
                  <a:ext cx="6454390" cy="239352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IN" sz="28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sz="28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m>
                              <m:mPr>
                                <m:mcs>
                                  <m:mc>
                                    <m:mcPr>
                                      <m:count m:val="7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/>
                                <m:e/>
                                <m:e/>
                                <m:e/>
                                <m:e/>
                                <m:e/>
                                <m:e/>
                              </m:mr>
                              <m:mr>
                                <m:e/>
                                <m:e/>
                                <m:e/>
                                <m:e/>
                                <m:e/>
                                <m:e/>
                                <m:e/>
                              </m:mr>
                              <m:mr>
                                <m:e/>
                                <m:e/>
                                <m:e/>
                                <m:e/>
                                <m:e/>
                                <m:e/>
                                <m:e/>
                              </m:mr>
                              <m:mr>
                                <m:e/>
                                <m:e/>
                                <m:e/>
                                <m:e/>
                                <m:e/>
                                <m:e/>
                                <m:e/>
                              </m:mr>
                              <m:mr>
                                <m:e/>
                                <m:e/>
                                <m:e/>
                                <m:e/>
                                <m:e/>
                                <m:e/>
                                <m:e/>
                              </m:mr>
                              <m:mr>
                                <m:e/>
                                <m:e/>
                                <m:e/>
                                <m:e/>
                                <m:e/>
                                <m:e/>
                                <m:e/>
                              </m:mr>
                              <m:mr>
                                <m:e/>
                                <m:e/>
                                <m:e/>
                                <m:e/>
                                <m:e/>
                                <m:e/>
                                <m:e/>
                              </m:mr>
                            </m:m>
                            <m:r>
                              <a:rPr lang="en-IN" sz="28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D3B9170A-72EA-41E5-AB81-2509C5BEEA9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27881" y="3560656"/>
                  <a:ext cx="6454390" cy="2393529"/>
                </a:xfrm>
                <a:prstGeom prst="rect">
                  <a:avLst/>
                </a:prstGeom>
                <a:blipFill>
                  <a:blip r:embed="rId2"/>
                  <a:stretch>
                    <a:fillRect b="-17812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F8B0F635-6A84-40F0-A2E5-99D2FC522C68}"/>
                    </a:ext>
                  </a:extLst>
                </p:cNvPr>
                <p:cNvSpPr/>
                <p:nvPr/>
              </p:nvSpPr>
              <p:spPr>
                <a:xfrm>
                  <a:off x="3854214" y="4814397"/>
                  <a:ext cx="856661" cy="71120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3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~</m:t>
                        </m:r>
                      </m:oMath>
                    </m:oMathPara>
                  </a14:m>
                  <a:endParaRPr lang="en-IN" sz="36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F8B0F635-6A84-40F0-A2E5-99D2FC522C6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54214" y="4814397"/>
                  <a:ext cx="856661" cy="711201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0871586-4CBD-4FAB-BC50-6F7614BF41DD}"/>
                </a:ext>
              </a:extLst>
            </p:cNvPr>
            <p:cNvCxnSpPr>
              <a:cxnSpLocks/>
            </p:cNvCxnSpPr>
            <p:nvPr/>
          </p:nvCxnSpPr>
          <p:spPr>
            <a:xfrm>
              <a:off x="6918368" y="3725196"/>
              <a:ext cx="0" cy="273600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89DF9471-61D6-4421-9938-E14E8D242D77}"/>
                </a:ext>
              </a:extLst>
            </p:cNvPr>
            <p:cNvGrpSpPr/>
            <p:nvPr/>
          </p:nvGrpSpPr>
          <p:grpSpPr>
            <a:xfrm>
              <a:off x="4581407" y="3692102"/>
              <a:ext cx="4796462" cy="946459"/>
              <a:chOff x="4671530" y="773272"/>
              <a:chExt cx="4796462" cy="946459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0" name="Rectangle 19">
                    <a:extLst>
                      <a:ext uri="{FF2B5EF4-FFF2-40B4-BE49-F238E27FC236}">
                        <a16:creationId xmlns:a16="http://schemas.microsoft.com/office/drawing/2014/main" id="{F13B692A-4E2B-4F04-B6FF-0AA53F8D553C}"/>
                      </a:ext>
                    </a:extLst>
                  </p:cNvPr>
                  <p:cNvSpPr/>
                  <p:nvPr/>
                </p:nvSpPr>
                <p:spPr>
                  <a:xfrm>
                    <a:off x="7097087" y="817946"/>
                    <a:ext cx="2370905" cy="90178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0        </m:t>
                          </m:r>
                          <m:f>
                            <m:f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den>
                          </m:f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 −</m:t>
                          </m:r>
                          <m:f>
                            <m:f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den>
                          </m:f>
                        </m:oMath>
                      </m:oMathPara>
                    </a14:m>
                    <a:endParaRPr lang="en-IN" sz="2800" dirty="0">
                      <a:solidFill>
                        <a:srgbClr val="002060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20" name="Rectangle 19">
                    <a:extLst>
                      <a:ext uri="{FF2B5EF4-FFF2-40B4-BE49-F238E27FC236}">
                        <a16:creationId xmlns:a16="http://schemas.microsoft.com/office/drawing/2014/main" id="{F13B692A-4E2B-4F04-B6FF-0AA53F8D553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97087" y="817946"/>
                    <a:ext cx="2370905" cy="901785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1" name="Rectangle 20">
                    <a:extLst>
                      <a:ext uri="{FF2B5EF4-FFF2-40B4-BE49-F238E27FC236}">
                        <a16:creationId xmlns:a16="http://schemas.microsoft.com/office/drawing/2014/main" id="{AB42ECC2-6033-42C3-898B-F7ACB19CC404}"/>
                      </a:ext>
                    </a:extLst>
                  </p:cNvPr>
                  <p:cNvSpPr/>
                  <p:nvPr/>
                </p:nvSpPr>
                <p:spPr>
                  <a:xfrm>
                    <a:off x="4671530" y="773272"/>
                    <a:ext cx="2257862" cy="90178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1         0   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    </m:t>
                          </m:r>
                          <m:f>
                            <m:f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den>
                          </m:f>
                        </m:oMath>
                      </m:oMathPara>
                    </a14:m>
                    <a:endParaRPr lang="en-IN" sz="2800" dirty="0">
                      <a:solidFill>
                        <a:srgbClr val="002060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21" name="Rectangle 20">
                    <a:extLst>
                      <a:ext uri="{FF2B5EF4-FFF2-40B4-BE49-F238E27FC236}">
                        <a16:creationId xmlns:a16="http://schemas.microsoft.com/office/drawing/2014/main" id="{AB42ECC2-6033-42C3-898B-F7ACB19CC40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671530" y="773272"/>
                    <a:ext cx="2257862" cy="901785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BE02DCE9-BD7E-4D43-9FDC-BC9816C102A6}"/>
                </a:ext>
              </a:extLst>
            </p:cNvPr>
            <p:cNvGrpSpPr/>
            <p:nvPr/>
          </p:nvGrpSpPr>
          <p:grpSpPr>
            <a:xfrm>
              <a:off x="4546367" y="4706336"/>
              <a:ext cx="4812708" cy="913144"/>
              <a:chOff x="4514152" y="4186675"/>
              <a:chExt cx="4812708" cy="913144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6" name="Rectangle 25">
                    <a:extLst>
                      <a:ext uri="{FF2B5EF4-FFF2-40B4-BE49-F238E27FC236}">
                        <a16:creationId xmlns:a16="http://schemas.microsoft.com/office/drawing/2014/main" id="{DB152824-81C4-46AD-AEAF-75EF32352D44}"/>
                      </a:ext>
                    </a:extLst>
                  </p:cNvPr>
                  <p:cNvSpPr/>
                  <p:nvPr/>
                </p:nvSpPr>
                <p:spPr>
                  <a:xfrm>
                    <a:off x="6955955" y="4186675"/>
                    <a:ext cx="2370905" cy="90178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0    −</m:t>
                          </m:r>
                          <m:f>
                            <m:f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den>
                          </m:f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     </m:t>
                          </m:r>
                          <m:f>
                            <m:f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num>
                            <m:den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den>
                          </m:f>
                        </m:oMath>
                      </m:oMathPara>
                    </a14:m>
                    <a:endParaRPr lang="en-IN" sz="2800" dirty="0">
                      <a:solidFill>
                        <a:srgbClr val="002060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26" name="Rectangle 25">
                    <a:extLst>
                      <a:ext uri="{FF2B5EF4-FFF2-40B4-BE49-F238E27FC236}">
                        <a16:creationId xmlns:a16="http://schemas.microsoft.com/office/drawing/2014/main" id="{DB152824-81C4-46AD-AEAF-75EF32352D4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955955" y="4186675"/>
                    <a:ext cx="2370905" cy="901785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7" name="Rectangle 26">
                    <a:extLst>
                      <a:ext uri="{FF2B5EF4-FFF2-40B4-BE49-F238E27FC236}">
                        <a16:creationId xmlns:a16="http://schemas.microsoft.com/office/drawing/2014/main" id="{CDDCE8BB-7060-4BA1-8C11-52E14BA22508}"/>
                      </a:ext>
                    </a:extLst>
                  </p:cNvPr>
                  <p:cNvSpPr/>
                  <p:nvPr/>
                </p:nvSpPr>
                <p:spPr>
                  <a:xfrm>
                    <a:off x="4514152" y="4200855"/>
                    <a:ext cx="2336409" cy="89896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0         1   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    </m:t>
                          </m:r>
                          <m:f>
                            <m:f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num>
                            <m:den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den>
                          </m:f>
                        </m:oMath>
                      </m:oMathPara>
                    </a14:m>
                    <a:endParaRPr lang="en-IN" sz="2800" dirty="0">
                      <a:solidFill>
                        <a:srgbClr val="002060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27" name="Rectangle 26">
                    <a:extLst>
                      <a:ext uri="{FF2B5EF4-FFF2-40B4-BE49-F238E27FC236}">
                        <a16:creationId xmlns:a16="http://schemas.microsoft.com/office/drawing/2014/main" id="{CDDCE8BB-7060-4BA1-8C11-52E14BA2250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514152" y="4200855"/>
                    <a:ext cx="2336409" cy="898964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ECA45BB-DA61-4FDA-BE2C-4F8A7252075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Method:4</a:t>
                </a:r>
                <a:r>
                  <a:rPr lang="en-IN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IN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  <m:r>
                      <a:rPr lang="en-IN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dirty="0"/>
                  <a:t>Example:3(</a:t>
                </a:r>
                <a:r>
                  <a:rPr lang="en-IN" dirty="0">
                    <a:solidFill>
                      <a:srgbClr val="1D578F"/>
                    </a:solidFill>
                  </a:rPr>
                  <a:t>Continue</a:t>
                </a:r>
                <a:r>
                  <a:rPr lang="en-IN" dirty="0"/>
                  <a:t>) </a:t>
                </a:r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ECA45BB-DA61-4FDA-BE2C-4F8A7252075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8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AF69621-E7CE-4F21-9361-EB6F0BA88637}"/>
                  </a:ext>
                </a:extLst>
              </p:cNvPr>
              <p:cNvSpPr/>
              <p:nvPr/>
            </p:nvSpPr>
            <p:spPr>
              <a:xfrm>
                <a:off x="3720237" y="711201"/>
                <a:ext cx="6454390" cy="239352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IN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7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/>
                              <m:e/>
                              <m:e/>
                              <m:e/>
                              <m:e/>
                              <m:e/>
                              <m:e/>
                            </m:mr>
                            <m:mr>
                              <m:e/>
                              <m:e/>
                              <m:e/>
                              <m:e/>
                              <m:e/>
                              <m:e/>
                              <m:e/>
                            </m:mr>
                            <m:mr>
                              <m:e/>
                              <m:e/>
                              <m:e/>
                              <m:e/>
                              <m:e/>
                              <m:e/>
                              <m:e/>
                            </m:mr>
                            <m:mr>
                              <m:e/>
                              <m:e/>
                              <m:e/>
                              <m:e/>
                              <m:e/>
                              <m:e/>
                              <m:e/>
                            </m:mr>
                            <m:mr>
                              <m:e/>
                              <m:e/>
                              <m:e/>
                              <m:e/>
                              <m:e/>
                              <m:e/>
                              <m:e/>
                            </m:mr>
                            <m:mr>
                              <m:e/>
                              <m:e/>
                              <m:e/>
                              <m:e/>
                              <m:e/>
                              <m:e/>
                              <m:e/>
                            </m:mr>
                            <m:mr>
                              <m:e/>
                              <m:e/>
                              <m:e/>
                              <m:e/>
                              <m:e/>
                              <m:e/>
                              <m:e/>
                            </m:mr>
                          </m:m>
                          <m:r>
                            <a:rPr lang="en-IN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AF69621-E7CE-4F21-9361-EB6F0BA886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0237" y="711201"/>
                <a:ext cx="6454390" cy="2393529"/>
              </a:xfrm>
              <a:prstGeom prst="rect">
                <a:avLst/>
              </a:prstGeom>
              <a:blipFill>
                <a:blip r:embed="rId9"/>
                <a:stretch>
                  <a:fillRect b="-1811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6AE3968D-46D2-40A8-9126-FDC8E31ABE77}"/>
                  </a:ext>
                </a:extLst>
              </p:cNvPr>
              <p:cNvSpPr/>
              <p:nvPr/>
            </p:nvSpPr>
            <p:spPr>
              <a:xfrm>
                <a:off x="3894574" y="2007794"/>
                <a:ext cx="856661" cy="71120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36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</m:oMath>
                  </m:oMathPara>
                </a14:m>
                <a:endParaRPr lang="en-IN" sz="36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6AE3968D-46D2-40A8-9126-FDC8E31ABE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4574" y="2007794"/>
                <a:ext cx="856661" cy="71120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D5FF55B-6AE0-4D1C-839C-4D852B8C193A}"/>
              </a:ext>
            </a:extLst>
          </p:cNvPr>
          <p:cNvCxnSpPr>
            <a:cxnSpLocks/>
          </p:cNvCxnSpPr>
          <p:nvPr/>
        </p:nvCxnSpPr>
        <p:spPr>
          <a:xfrm>
            <a:off x="6910724" y="875741"/>
            <a:ext cx="0" cy="27360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396A8E6D-F014-40F9-936B-B7976F54679A}"/>
              </a:ext>
            </a:extLst>
          </p:cNvPr>
          <p:cNvGrpSpPr/>
          <p:nvPr/>
        </p:nvGrpSpPr>
        <p:grpSpPr>
          <a:xfrm>
            <a:off x="4573763" y="842647"/>
            <a:ext cx="4796462" cy="946459"/>
            <a:chOff x="4671530" y="773272"/>
            <a:chExt cx="4796462" cy="946459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8491D77D-82EE-459E-AA4C-FB1B60E6FD91}"/>
                    </a:ext>
                  </a:extLst>
                </p:cNvPr>
                <p:cNvSpPr/>
                <p:nvPr/>
              </p:nvSpPr>
              <p:spPr>
                <a:xfrm>
                  <a:off x="7097087" y="817946"/>
                  <a:ext cx="2370905" cy="90178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0        </m:t>
                        </m:r>
                        <m:f>
                          <m:fPr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den>
                        </m:f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  </m:t>
                        </m:r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 −</m:t>
                        </m:r>
                        <m:f>
                          <m:fPr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den>
                        </m:f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8491D77D-82EE-459E-AA4C-FB1B60E6FD9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97087" y="817946"/>
                  <a:ext cx="2370905" cy="901785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E05DE59E-8DC5-4014-9496-5307B628C635}"/>
                    </a:ext>
                  </a:extLst>
                </p:cNvPr>
                <p:cNvSpPr/>
                <p:nvPr/>
              </p:nvSpPr>
              <p:spPr>
                <a:xfrm>
                  <a:off x="4671530" y="773272"/>
                  <a:ext cx="2257862" cy="90178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1         0   </m:t>
                        </m:r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    </m:t>
                        </m:r>
                        <m:f>
                          <m:fPr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den>
                        </m:f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E05DE59E-8DC5-4014-9496-5307B628C63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71530" y="773272"/>
                  <a:ext cx="2257862" cy="901785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EB4D8B89-FB37-4DB6-ABE7-8AEA68EBFA1A}"/>
              </a:ext>
            </a:extLst>
          </p:cNvPr>
          <p:cNvGrpSpPr/>
          <p:nvPr/>
        </p:nvGrpSpPr>
        <p:grpSpPr>
          <a:xfrm>
            <a:off x="4538723" y="2819321"/>
            <a:ext cx="4828489" cy="908905"/>
            <a:chOff x="4663990" y="2104437"/>
            <a:chExt cx="4828489" cy="908905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0F7E59A5-F153-4F65-9BA0-E5E754CBB2B6}"/>
                    </a:ext>
                  </a:extLst>
                </p:cNvPr>
                <p:cNvSpPr/>
                <p:nvPr/>
              </p:nvSpPr>
              <p:spPr>
                <a:xfrm>
                  <a:off x="7068354" y="2111557"/>
                  <a:ext cx="2424125" cy="90178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    −</m:t>
                        </m:r>
                        <m:f>
                          <m:fPr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num>
                          <m:den>
                            <m: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den>
                        </m:f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  </m:t>
                        </m:r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−</m:t>
                        </m:r>
                        <m:f>
                          <m:fPr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den>
                        </m:f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0F7E59A5-F153-4F65-9BA0-E5E754CBB2B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68354" y="2111557"/>
                  <a:ext cx="2424125" cy="901785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776B1B28-736C-47CB-898C-98AB0EB7048D}"/>
                    </a:ext>
                  </a:extLst>
                </p:cNvPr>
                <p:cNvSpPr/>
                <p:nvPr/>
              </p:nvSpPr>
              <p:spPr>
                <a:xfrm>
                  <a:off x="4663990" y="2104437"/>
                  <a:ext cx="2257861" cy="90178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0         0   </m:t>
                        </m:r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    </m:t>
                        </m:r>
                        <m:f>
                          <m:fPr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</m:num>
                          <m:den>
                            <m: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den>
                        </m:f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776B1B28-736C-47CB-898C-98AB0EB7048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63990" y="2104437"/>
                  <a:ext cx="2257861" cy="901785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76D9367-5671-402B-B6D6-FA6087865E4A}"/>
              </a:ext>
            </a:extLst>
          </p:cNvPr>
          <p:cNvGrpSpPr/>
          <p:nvPr/>
        </p:nvGrpSpPr>
        <p:grpSpPr>
          <a:xfrm>
            <a:off x="4538723" y="1856881"/>
            <a:ext cx="4812708" cy="913144"/>
            <a:chOff x="4514152" y="4186675"/>
            <a:chExt cx="4812708" cy="913144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EBC6F4BE-66D8-4A68-BE51-7163C7CCB1F7}"/>
                    </a:ext>
                  </a:extLst>
                </p:cNvPr>
                <p:cNvSpPr/>
                <p:nvPr/>
              </p:nvSpPr>
              <p:spPr>
                <a:xfrm>
                  <a:off x="6955955" y="4186675"/>
                  <a:ext cx="2370905" cy="90178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    −</m:t>
                        </m:r>
                        <m:f>
                          <m:fPr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den>
                        </m:f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  </m:t>
                        </m:r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     </m:t>
                        </m:r>
                        <m:f>
                          <m:fPr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num>
                          <m:den>
                            <m: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den>
                        </m:f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EBC6F4BE-66D8-4A68-BE51-7163C7CCB1F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55955" y="4186675"/>
                  <a:ext cx="2370905" cy="901785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46D71F13-C3C8-47ED-92FC-83EA6087BE86}"/>
                    </a:ext>
                  </a:extLst>
                </p:cNvPr>
                <p:cNvSpPr/>
                <p:nvPr/>
              </p:nvSpPr>
              <p:spPr>
                <a:xfrm>
                  <a:off x="4514152" y="4200855"/>
                  <a:ext cx="2336409" cy="89896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0         1   </m:t>
                        </m:r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    </m:t>
                        </m:r>
                        <m:f>
                          <m:fPr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7</m:t>
                            </m:r>
                          </m:num>
                          <m:den>
                            <m: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den>
                        </m:f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46D71F13-C3C8-47ED-92FC-83EA6087BE8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14152" y="4200855"/>
                  <a:ext cx="2336409" cy="898964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32E6783-2614-426D-9619-E49689AED798}"/>
              </a:ext>
            </a:extLst>
          </p:cNvPr>
          <p:cNvGrpSpPr/>
          <p:nvPr/>
        </p:nvGrpSpPr>
        <p:grpSpPr>
          <a:xfrm>
            <a:off x="4597862" y="5675896"/>
            <a:ext cx="4737085" cy="910570"/>
            <a:chOff x="4715485" y="2111557"/>
            <a:chExt cx="4737085" cy="910570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0F0E58BD-A856-4C38-97B6-333673532665}"/>
                    </a:ext>
                  </a:extLst>
                </p:cNvPr>
                <p:cNvSpPr/>
                <p:nvPr/>
              </p:nvSpPr>
              <p:spPr>
                <a:xfrm>
                  <a:off x="7106991" y="2111557"/>
                  <a:ext cx="2345579" cy="91057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num>
                          <m:den>
                            <m: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</m:den>
                        </m:f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   −</m:t>
                        </m:r>
                        <m:f>
                          <m:fPr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  </m:t>
                        </m:r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−</m:t>
                        </m:r>
                        <m:f>
                          <m:fPr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</m:den>
                        </m:f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0F0E58BD-A856-4C38-97B6-33367353266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06991" y="2111557"/>
                  <a:ext cx="2345579" cy="910570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651B37E5-252B-45D0-BD98-3054C6DC708C}"/>
                    </a:ext>
                  </a:extLst>
                </p:cNvPr>
                <p:cNvSpPr/>
                <p:nvPr/>
              </p:nvSpPr>
              <p:spPr>
                <a:xfrm>
                  <a:off x="4715485" y="2319369"/>
                  <a:ext cx="2198038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0         0   </m:t>
                        </m:r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    </m:t>
                        </m:r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651B37E5-252B-45D0-BD98-3054C6DC708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15485" y="2319369"/>
                  <a:ext cx="2198038" cy="523220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3CA4964-EE57-4E0D-BBD6-7BB236364056}"/>
              </a:ext>
            </a:extLst>
          </p:cNvPr>
          <p:cNvGrpSpPr/>
          <p:nvPr/>
        </p:nvGrpSpPr>
        <p:grpSpPr>
          <a:xfrm>
            <a:off x="414803" y="1313595"/>
            <a:ext cx="3435473" cy="2186243"/>
            <a:chOff x="1755441" y="4436990"/>
            <a:chExt cx="2767387" cy="1534577"/>
          </a:xfrm>
        </p:grpSpPr>
        <p:sp>
          <p:nvSpPr>
            <p:cNvPr id="29" name="Arrow: Right 28">
              <a:extLst>
                <a:ext uri="{FF2B5EF4-FFF2-40B4-BE49-F238E27FC236}">
                  <a16:creationId xmlns:a16="http://schemas.microsoft.com/office/drawing/2014/main" id="{AB2556D9-CC92-4AAC-9495-AB80B99FDF2A}"/>
                </a:ext>
              </a:extLst>
            </p:cNvPr>
            <p:cNvSpPr/>
            <p:nvPr/>
          </p:nvSpPr>
          <p:spPr>
            <a:xfrm>
              <a:off x="1755441" y="4436990"/>
              <a:ext cx="2767387" cy="1534577"/>
            </a:xfrm>
            <a:prstGeom prst="rightArrow">
              <a:avLst>
                <a:gd name="adj1" fmla="val 50000"/>
                <a:gd name="adj2" fmla="val 46421"/>
              </a:avLst>
            </a:prstGeom>
            <a:gradFill>
              <a:gsLst>
                <a:gs pos="10000">
                  <a:srgbClr val="0E47A1"/>
                </a:gs>
                <a:gs pos="100000">
                  <a:srgbClr val="03A9F5"/>
                </a:gs>
              </a:gsLst>
              <a:lin ang="10800000" scaled="1"/>
            </a:gradFill>
            <a:ln>
              <a:noFill/>
            </a:ln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1000"/>
                </a:spcBef>
                <a:buClr>
                  <a:schemeClr val="accent6"/>
                </a:buClr>
              </a:pPr>
              <a:endParaRPr lang="en-IN" sz="2800" dirty="0">
                <a:solidFill>
                  <a:schemeClr val="bg1"/>
                </a:solidFill>
              </a:endParaRPr>
            </a:p>
          </p:txBody>
        </p:sp>
        <p:sp>
          <p:nvSpPr>
            <p:cNvPr id="30" name="Content Placeholder 4">
              <a:extLst>
                <a:ext uri="{FF2B5EF4-FFF2-40B4-BE49-F238E27FC236}">
                  <a16:creationId xmlns:a16="http://schemas.microsoft.com/office/drawing/2014/main" id="{F0ECD699-6E2E-4CE1-B0E1-968B91EBC742}"/>
                </a:ext>
              </a:extLst>
            </p:cNvPr>
            <p:cNvSpPr txBox="1">
              <a:spLocks/>
            </p:cNvSpPr>
            <p:nvPr/>
          </p:nvSpPr>
          <p:spPr>
            <a:xfrm>
              <a:off x="2200436" y="4741084"/>
              <a:ext cx="1405585" cy="573626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lIns="91440" tIns="45720" rIns="91440" bIns="45720" rtlCol="0" anchor="ctr">
              <a:noAutofit/>
            </a:bodyPr>
            <a:lstStyle>
              <a:lvl1pPr marL="265113" indent="-265113" algn="just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chemeClr val="accent6"/>
                </a:buClr>
                <a:buFont typeface="Wingdings 3" panose="05040102010807070707" pitchFamily="18" charset="2"/>
                <a:buChar char="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809625" indent="-352425" algn="just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Wingdings 3" panose="05040102010807070707" pitchFamily="18" charset="2"/>
                <a:buChar char="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just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Wingdings" panose="05000000000000000000" pitchFamily="2" charset="2"/>
                <a:buChar char="§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just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just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IN" sz="2800" dirty="0">
                  <a:solidFill>
                    <a:schemeClr val="bg1"/>
                  </a:solidFill>
                </a:rPr>
                <a:t>Applying</a:t>
              </a:r>
              <a:endParaRPr lang="en-IN" sz="2800" b="1" dirty="0">
                <a:solidFill>
                  <a:srgbClr val="002060"/>
                </a:solidFill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Content Placeholder 4">
                <a:extLst>
                  <a:ext uri="{FF2B5EF4-FFF2-40B4-BE49-F238E27FC236}">
                    <a16:creationId xmlns:a16="http://schemas.microsoft.com/office/drawing/2014/main" id="{96B7B0AB-F2FC-48D2-8D9D-DD95BF65E89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0057" y="2289986"/>
                <a:ext cx="1512802" cy="671100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N" sz="28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b="1" i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𝐑</m:t>
                        </m:r>
                      </m:e>
                      <m:sub>
                        <m:r>
                          <a:rPr lang="en-IN" sz="28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𝟐𝟑</m:t>
                        </m:r>
                      </m:sub>
                    </m:sSub>
                    <m:d>
                      <m:dPr>
                        <m:ctrlPr>
                          <a:rPr lang="en-IN" sz="28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e>
                    </m:d>
                  </m:oMath>
                </a14:m>
                <a:r>
                  <a:rPr lang="en-IN" sz="2800" b="1" dirty="0">
                    <a:solidFill>
                      <a:schemeClr val="bg1"/>
                    </a:solidFill>
                  </a:rPr>
                  <a:t>,</a:t>
                </a:r>
              </a:p>
            </p:txBody>
          </p:sp>
        </mc:Choice>
        <mc:Fallback>
          <p:sp>
            <p:nvSpPr>
              <p:cNvPr id="31" name="Content Placeholder 4">
                <a:extLst>
                  <a:ext uri="{FF2B5EF4-FFF2-40B4-BE49-F238E27FC236}">
                    <a16:creationId xmlns:a16="http://schemas.microsoft.com/office/drawing/2014/main" id="{96B7B0AB-F2FC-48D2-8D9D-DD95BF65E8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057" y="2289986"/>
                <a:ext cx="1512802" cy="671100"/>
              </a:xfrm>
              <a:prstGeom prst="rect">
                <a:avLst/>
              </a:prstGeom>
              <a:blipFill>
                <a:blip r:embed="rId19"/>
                <a:stretch>
                  <a:fillRect t="-1818" r="-2823" b="-10909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2" name="Content Placeholder 4">
                <a:extLst>
                  <a:ext uri="{FF2B5EF4-FFF2-40B4-BE49-F238E27FC236}">
                    <a16:creationId xmlns:a16="http://schemas.microsoft.com/office/drawing/2014/main" id="{C1F04971-CD24-45FA-958D-0ECDA5F603D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63790" y="2289986"/>
                <a:ext cx="1744913" cy="671100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1" i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𝐑</m:t>
                          </m:r>
                        </m:e>
                        <m:sub>
                          <m:r>
                            <a:rPr lang="en-IN" sz="28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𝟐𝟏</m:t>
                          </m:r>
                        </m:sub>
                      </m:sSub>
                      <m:d>
                        <m:dPr>
                          <m:ctrlPr>
                            <a:rPr lang="en-IN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IN" sz="2800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e>
                      </m:d>
                    </m:oMath>
                  </m:oMathPara>
                </a14:m>
                <a:endParaRPr lang="en-IN" sz="2800" b="1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32" name="Content Placeholder 4">
                <a:extLst>
                  <a:ext uri="{FF2B5EF4-FFF2-40B4-BE49-F238E27FC236}">
                    <a16:creationId xmlns:a16="http://schemas.microsoft.com/office/drawing/2014/main" id="{C1F04971-CD24-45FA-958D-0ECDA5F603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3790" y="2289986"/>
                <a:ext cx="1744913" cy="67110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3" name="Group 32">
            <a:extLst>
              <a:ext uri="{FF2B5EF4-FFF2-40B4-BE49-F238E27FC236}">
                <a16:creationId xmlns:a16="http://schemas.microsoft.com/office/drawing/2014/main" id="{A7A74BBD-ADC6-4893-9C26-6A12F3DE9CA0}"/>
              </a:ext>
            </a:extLst>
          </p:cNvPr>
          <p:cNvGrpSpPr/>
          <p:nvPr/>
        </p:nvGrpSpPr>
        <p:grpSpPr>
          <a:xfrm>
            <a:off x="377616" y="3933067"/>
            <a:ext cx="3472660" cy="2500034"/>
            <a:chOff x="1725486" y="4436990"/>
            <a:chExt cx="2797342" cy="1534577"/>
          </a:xfrm>
        </p:grpSpPr>
        <p:sp>
          <p:nvSpPr>
            <p:cNvPr id="34" name="Arrow: Right 33">
              <a:extLst>
                <a:ext uri="{FF2B5EF4-FFF2-40B4-BE49-F238E27FC236}">
                  <a16:creationId xmlns:a16="http://schemas.microsoft.com/office/drawing/2014/main" id="{4FCF01F0-B481-41B1-8FA6-E94280844E0B}"/>
                </a:ext>
              </a:extLst>
            </p:cNvPr>
            <p:cNvSpPr/>
            <p:nvPr/>
          </p:nvSpPr>
          <p:spPr>
            <a:xfrm>
              <a:off x="1755441" y="4436990"/>
              <a:ext cx="2767387" cy="1534577"/>
            </a:xfrm>
            <a:prstGeom prst="rightArrow">
              <a:avLst>
                <a:gd name="adj1" fmla="val 50000"/>
                <a:gd name="adj2" fmla="val 46421"/>
              </a:avLst>
            </a:prstGeom>
            <a:gradFill>
              <a:gsLst>
                <a:gs pos="10000">
                  <a:srgbClr val="0E47A1"/>
                </a:gs>
                <a:gs pos="100000">
                  <a:srgbClr val="03A9F5"/>
                </a:gs>
              </a:gsLst>
              <a:lin ang="10800000" scaled="1"/>
            </a:gradFill>
            <a:ln>
              <a:noFill/>
            </a:ln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1000"/>
                </a:spcBef>
                <a:buClr>
                  <a:schemeClr val="accent6"/>
                </a:buClr>
              </a:pPr>
              <a:endParaRPr lang="en-IN" sz="2800" dirty="0">
                <a:solidFill>
                  <a:schemeClr val="bg1"/>
                </a:solidFill>
              </a:endParaRPr>
            </a:p>
          </p:txBody>
        </p:sp>
        <p:sp>
          <p:nvSpPr>
            <p:cNvPr id="35" name="Content Placeholder 4">
              <a:extLst>
                <a:ext uri="{FF2B5EF4-FFF2-40B4-BE49-F238E27FC236}">
                  <a16:creationId xmlns:a16="http://schemas.microsoft.com/office/drawing/2014/main" id="{F43977B9-2527-451A-A3D0-2D530610882D}"/>
                </a:ext>
              </a:extLst>
            </p:cNvPr>
            <p:cNvSpPr txBox="1">
              <a:spLocks/>
            </p:cNvSpPr>
            <p:nvPr/>
          </p:nvSpPr>
          <p:spPr>
            <a:xfrm>
              <a:off x="1725486" y="4926117"/>
              <a:ext cx="1405585" cy="573626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lIns="91440" tIns="45720" rIns="91440" bIns="45720" rtlCol="0" anchor="ctr">
              <a:noAutofit/>
            </a:bodyPr>
            <a:lstStyle>
              <a:lvl1pPr marL="265113" indent="-265113" algn="just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chemeClr val="accent6"/>
                </a:buClr>
                <a:buFont typeface="Wingdings 3" panose="05040102010807070707" pitchFamily="18" charset="2"/>
                <a:buChar char="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809625" indent="-352425" algn="just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Wingdings 3" panose="05040102010807070707" pitchFamily="18" charset="2"/>
                <a:buChar char="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just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Wingdings" panose="05000000000000000000" pitchFamily="2" charset="2"/>
                <a:buChar char="§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just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just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IN" sz="2800" dirty="0">
                  <a:solidFill>
                    <a:schemeClr val="bg1"/>
                  </a:solidFill>
                </a:rPr>
                <a:t>Applying</a:t>
              </a:r>
              <a:endParaRPr lang="en-IN" sz="2800" b="1" dirty="0">
                <a:solidFill>
                  <a:srgbClr val="002060"/>
                </a:solidFill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6" name="Content Placeholder 4">
                <a:extLst>
                  <a:ext uri="{FF2B5EF4-FFF2-40B4-BE49-F238E27FC236}">
                    <a16:creationId xmlns:a16="http://schemas.microsoft.com/office/drawing/2014/main" id="{44A178FE-C0B8-42AF-9540-96E3BAB7811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63790" y="4757420"/>
                <a:ext cx="1744913" cy="906326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N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IN" sz="2800" b="1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800" b="1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IN" sz="2800" b="1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𝟓</m:t>
                              </m:r>
                              <m:r>
                                <a:rPr lang="en-IN" sz="2800" b="1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num>
                            <m:den>
                              <m:r>
                                <a:rPr lang="en-IN" sz="2800" b="1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𝟔</m:t>
                              </m:r>
                            </m:den>
                          </m:f>
                        </m:e>
                      </m:d>
                      <m:sSub>
                        <m:sSubPr>
                          <m:ctrlPr>
                            <a:rPr lang="en-IN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1" i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𝐑</m:t>
                          </m:r>
                        </m:e>
                        <m:sub>
                          <m:r>
                            <a:rPr lang="en-IN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IN" sz="2800" b="1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36" name="Content Placeholder 4">
                <a:extLst>
                  <a:ext uri="{FF2B5EF4-FFF2-40B4-BE49-F238E27FC236}">
                    <a16:creationId xmlns:a16="http://schemas.microsoft.com/office/drawing/2014/main" id="{44A178FE-C0B8-42AF-9540-96E3BAB781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3790" y="4757420"/>
                <a:ext cx="1744913" cy="906326"/>
              </a:xfrm>
              <a:prstGeom prst="rect">
                <a:avLst/>
              </a:prstGeom>
              <a:blipFill>
                <a:blip r:embed="rId21"/>
                <a:stretch>
                  <a:fillRect b="-671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F00ADBFB-69A4-4FCD-BA6F-EFF0E2E16EEA}"/>
              </a:ext>
            </a:extLst>
          </p:cNvPr>
          <p:cNvSpPr/>
          <p:nvPr/>
        </p:nvSpPr>
        <p:spPr>
          <a:xfrm>
            <a:off x="6394911" y="2846225"/>
            <a:ext cx="330728" cy="908805"/>
          </a:xfrm>
          <a:prstGeom prst="roundRect">
            <a:avLst/>
          </a:prstGeom>
          <a:noFill/>
          <a:ln w="28575">
            <a:solidFill>
              <a:srgbClr val="00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49186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7" grpId="0" animBg="1"/>
      <p:bldP spid="37" grpId="1" animBg="1"/>
    </p:bld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DE3D9DEC-3B2B-4C33-BC64-F94B3911EB7B}"/>
              </a:ext>
            </a:extLst>
          </p:cNvPr>
          <p:cNvGrpSpPr/>
          <p:nvPr/>
        </p:nvGrpSpPr>
        <p:grpSpPr>
          <a:xfrm>
            <a:off x="4311791" y="3531482"/>
            <a:ext cx="6454390" cy="3025810"/>
            <a:chOff x="4311791" y="3531482"/>
            <a:chExt cx="6454390" cy="3025810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23A62277-70D3-44C6-83B4-43CE7B688696}"/>
                    </a:ext>
                  </a:extLst>
                </p:cNvPr>
                <p:cNvSpPr/>
                <p:nvPr/>
              </p:nvSpPr>
              <p:spPr>
                <a:xfrm>
                  <a:off x="4311791" y="3531482"/>
                  <a:ext cx="6454390" cy="239352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IN" sz="28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sz="28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m>
                              <m:mPr>
                                <m:mcs>
                                  <m:mc>
                                    <m:mcPr>
                                      <m:count m:val="7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/>
                                <m:e/>
                                <m:e/>
                                <m:e/>
                                <m:e/>
                                <m:e/>
                                <m:e/>
                              </m:mr>
                              <m:mr>
                                <m:e/>
                                <m:e/>
                                <m:e/>
                                <m:e/>
                                <m:e/>
                                <m:e/>
                                <m:e/>
                              </m:mr>
                              <m:mr>
                                <m:e/>
                                <m:e/>
                                <m:e/>
                                <m:e/>
                                <m:e/>
                                <m:e/>
                                <m:e/>
                              </m:mr>
                              <m:mr>
                                <m:e/>
                                <m:e/>
                                <m:e/>
                                <m:e/>
                                <m:e/>
                                <m:e/>
                                <m:e/>
                              </m:mr>
                              <m:mr>
                                <m:e/>
                                <m:e/>
                                <m:e/>
                                <m:e/>
                                <m:e/>
                                <m:e/>
                                <m:e/>
                              </m:mr>
                              <m:mr>
                                <m:e/>
                                <m:e/>
                                <m:e/>
                                <m:e/>
                                <m:e/>
                                <m:e/>
                                <m:e/>
                              </m:mr>
                              <m:mr>
                                <m:e/>
                                <m:e/>
                                <m:e/>
                                <m:e/>
                                <m:e/>
                                <m:e/>
                                <m:e/>
                              </m:mr>
                            </m:m>
                            <m:r>
                              <a:rPr lang="en-IN" sz="28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23A62277-70D3-44C6-83B4-43CE7B68869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11791" y="3531482"/>
                  <a:ext cx="6454390" cy="2393529"/>
                </a:xfrm>
                <a:prstGeom prst="rect">
                  <a:avLst/>
                </a:prstGeom>
                <a:blipFill>
                  <a:blip r:embed="rId2"/>
                  <a:stretch>
                    <a:fillRect b="-17812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C1CC3C40-49EA-4554-BA4E-6850359DD834}"/>
                    </a:ext>
                  </a:extLst>
                </p:cNvPr>
                <p:cNvSpPr/>
                <p:nvPr/>
              </p:nvSpPr>
              <p:spPr>
                <a:xfrm>
                  <a:off x="4438124" y="4785223"/>
                  <a:ext cx="856661" cy="71120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3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~</m:t>
                        </m:r>
                      </m:oMath>
                    </m:oMathPara>
                  </a14:m>
                  <a:endParaRPr lang="en-IN" sz="36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C1CC3C40-49EA-4554-BA4E-6850359DD83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38124" y="4785223"/>
                  <a:ext cx="856661" cy="711201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B553B863-0D4E-4620-A160-4938F6D13F9F}"/>
                </a:ext>
              </a:extLst>
            </p:cNvPr>
            <p:cNvCxnSpPr>
              <a:cxnSpLocks/>
            </p:cNvCxnSpPr>
            <p:nvPr/>
          </p:nvCxnSpPr>
          <p:spPr>
            <a:xfrm>
              <a:off x="7502278" y="3696022"/>
              <a:ext cx="0" cy="273600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65CA985B-0D39-48C9-9DE8-E5C8915661E6}"/>
                </a:ext>
              </a:extLst>
            </p:cNvPr>
            <p:cNvGrpSpPr/>
            <p:nvPr/>
          </p:nvGrpSpPr>
          <p:grpSpPr>
            <a:xfrm>
              <a:off x="5181772" y="5646722"/>
              <a:ext cx="4737085" cy="910570"/>
              <a:chOff x="4715485" y="2111557"/>
              <a:chExt cx="4737085" cy="910570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7" name="Rectangle 26">
                    <a:extLst>
                      <a:ext uri="{FF2B5EF4-FFF2-40B4-BE49-F238E27FC236}">
                        <a16:creationId xmlns:a16="http://schemas.microsoft.com/office/drawing/2014/main" id="{1E076811-2704-4F8F-AF65-9FC2771091D2}"/>
                      </a:ext>
                    </a:extLst>
                  </p:cNvPr>
                  <p:cNvSpPr/>
                  <p:nvPr/>
                </p:nvSpPr>
                <p:spPr>
                  <a:xfrm>
                    <a:off x="7106991" y="2111557"/>
                    <a:ext cx="2345579" cy="91057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num>
                            <m:den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   −</m:t>
                          </m:r>
                          <m:f>
                            <m:f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−</m:t>
                          </m:r>
                          <m:f>
                            <m:f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</m:oMath>
                      </m:oMathPara>
                    </a14:m>
                    <a:endParaRPr lang="en-IN" sz="2800" dirty="0">
                      <a:solidFill>
                        <a:srgbClr val="002060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27" name="Rectangle 26">
                    <a:extLst>
                      <a:ext uri="{FF2B5EF4-FFF2-40B4-BE49-F238E27FC236}">
                        <a16:creationId xmlns:a16="http://schemas.microsoft.com/office/drawing/2014/main" id="{1E076811-2704-4F8F-AF65-9FC2771091D2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106991" y="2111557"/>
                    <a:ext cx="2345579" cy="910570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8" name="Rectangle 27">
                    <a:extLst>
                      <a:ext uri="{FF2B5EF4-FFF2-40B4-BE49-F238E27FC236}">
                        <a16:creationId xmlns:a16="http://schemas.microsoft.com/office/drawing/2014/main" id="{1FBC1AC5-50CA-4AA6-B642-7409FD7FE2D1}"/>
                      </a:ext>
                    </a:extLst>
                  </p:cNvPr>
                  <p:cNvSpPr/>
                  <p:nvPr/>
                </p:nvSpPr>
                <p:spPr>
                  <a:xfrm>
                    <a:off x="4715485" y="2319369"/>
                    <a:ext cx="2198038" cy="52322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0         0   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    </m:t>
                          </m:r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en-IN" sz="2800" dirty="0">
                      <a:solidFill>
                        <a:srgbClr val="002060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28" name="Rectangle 27">
                    <a:extLst>
                      <a:ext uri="{FF2B5EF4-FFF2-40B4-BE49-F238E27FC236}">
                        <a16:creationId xmlns:a16="http://schemas.microsoft.com/office/drawing/2014/main" id="{1FBC1AC5-50CA-4AA6-B642-7409FD7FE2D1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15485" y="2319369"/>
                    <a:ext cx="2198038" cy="523220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7141423-6971-47E9-AD5D-EFDF7EB000B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Method:4</a:t>
                </a:r>
                <a:r>
                  <a:rPr lang="en-IN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IN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  <m:r>
                      <a:rPr lang="en-IN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dirty="0"/>
                  <a:t>Example:3(</a:t>
                </a:r>
                <a:r>
                  <a:rPr lang="en-IN" dirty="0">
                    <a:solidFill>
                      <a:srgbClr val="1D578F"/>
                    </a:solidFill>
                  </a:rPr>
                  <a:t>Continue</a:t>
                </a:r>
                <a:r>
                  <a:rPr lang="en-IN" dirty="0"/>
                  <a:t>) </a:t>
                </a:r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7141423-6971-47E9-AD5D-EFDF7EB000B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6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DFD86AE0-9214-4AFE-B2E9-DEB4AA0E16DC}"/>
                  </a:ext>
                </a:extLst>
              </p:cNvPr>
              <p:cNvSpPr/>
              <p:nvPr/>
            </p:nvSpPr>
            <p:spPr>
              <a:xfrm>
                <a:off x="3560648" y="711201"/>
                <a:ext cx="6454390" cy="239352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IN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7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/>
                              <m:e/>
                              <m:e/>
                              <m:e/>
                              <m:e/>
                              <m:e/>
                              <m:e/>
                            </m:mr>
                            <m:mr>
                              <m:e/>
                              <m:e/>
                              <m:e/>
                              <m:e/>
                              <m:e/>
                              <m:e/>
                              <m:e/>
                            </m:mr>
                            <m:mr>
                              <m:e/>
                              <m:e/>
                              <m:e/>
                              <m:e/>
                              <m:e/>
                              <m:e/>
                              <m:e/>
                            </m:mr>
                            <m:mr>
                              <m:e/>
                              <m:e/>
                              <m:e/>
                              <m:e/>
                              <m:e/>
                              <m:e/>
                              <m:e/>
                            </m:mr>
                            <m:mr>
                              <m:e/>
                              <m:e/>
                              <m:e/>
                              <m:e/>
                              <m:e/>
                              <m:e/>
                              <m:e/>
                            </m:mr>
                            <m:mr>
                              <m:e/>
                              <m:e/>
                              <m:e/>
                              <m:e/>
                              <m:e/>
                              <m:e/>
                              <m:e/>
                            </m:mr>
                            <m:mr>
                              <m:e/>
                              <m:e/>
                              <m:e/>
                              <m:e/>
                              <m:e/>
                              <m:e/>
                              <m:e/>
                            </m:mr>
                          </m:m>
                          <m:r>
                            <a:rPr lang="en-IN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DFD86AE0-9214-4AFE-B2E9-DEB4AA0E16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0648" y="711201"/>
                <a:ext cx="6454390" cy="2393529"/>
              </a:xfrm>
              <a:prstGeom prst="rect">
                <a:avLst/>
              </a:prstGeom>
              <a:blipFill>
                <a:blip r:embed="rId7"/>
                <a:stretch>
                  <a:fillRect b="-1811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CCB91D0E-63C0-42D2-B599-7F9BE7D82580}"/>
                  </a:ext>
                </a:extLst>
              </p:cNvPr>
              <p:cNvSpPr/>
              <p:nvPr/>
            </p:nvSpPr>
            <p:spPr>
              <a:xfrm>
                <a:off x="3686981" y="1964942"/>
                <a:ext cx="856661" cy="71120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36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</m:oMath>
                  </m:oMathPara>
                </a14:m>
                <a:endParaRPr lang="en-IN" sz="36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CCB91D0E-63C0-42D2-B599-7F9BE7D825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6981" y="1964942"/>
                <a:ext cx="856661" cy="71120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60F0ED7-3590-42F0-A376-4C4A76E65F90}"/>
              </a:ext>
            </a:extLst>
          </p:cNvPr>
          <p:cNvCxnSpPr>
            <a:cxnSpLocks/>
          </p:cNvCxnSpPr>
          <p:nvPr/>
        </p:nvCxnSpPr>
        <p:spPr>
          <a:xfrm>
            <a:off x="6764582" y="875741"/>
            <a:ext cx="0" cy="27360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855A3825-5916-4CD7-9A01-6F9FE9F16569}"/>
              </a:ext>
            </a:extLst>
          </p:cNvPr>
          <p:cNvGrpSpPr/>
          <p:nvPr/>
        </p:nvGrpSpPr>
        <p:grpSpPr>
          <a:xfrm>
            <a:off x="4414174" y="842647"/>
            <a:ext cx="4796462" cy="946459"/>
            <a:chOff x="4671530" y="773272"/>
            <a:chExt cx="4796462" cy="946459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F5172D16-194D-4293-82C0-B55F7ED6A83B}"/>
                    </a:ext>
                  </a:extLst>
                </p:cNvPr>
                <p:cNvSpPr/>
                <p:nvPr/>
              </p:nvSpPr>
              <p:spPr>
                <a:xfrm>
                  <a:off x="7097087" y="817946"/>
                  <a:ext cx="2370905" cy="90178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0        </m:t>
                        </m:r>
                        <m:f>
                          <m:fPr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den>
                        </m:f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  </m:t>
                        </m:r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 −</m:t>
                        </m:r>
                        <m:f>
                          <m:fPr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den>
                        </m:f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F5172D16-194D-4293-82C0-B55F7ED6A83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97087" y="817946"/>
                  <a:ext cx="2370905" cy="901785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3399B09A-9928-4E63-9196-300CC754FC38}"/>
                    </a:ext>
                  </a:extLst>
                </p:cNvPr>
                <p:cNvSpPr/>
                <p:nvPr/>
              </p:nvSpPr>
              <p:spPr>
                <a:xfrm>
                  <a:off x="4671530" y="773272"/>
                  <a:ext cx="2257862" cy="90178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1         0   </m:t>
                        </m:r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    </m:t>
                        </m:r>
                        <m:f>
                          <m:fPr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den>
                        </m:f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3399B09A-9928-4E63-9196-300CC754FC3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71530" y="773272"/>
                  <a:ext cx="2257862" cy="901785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72DC8AC9-D54D-4245-B86A-08ED502BCEC7}"/>
              </a:ext>
            </a:extLst>
          </p:cNvPr>
          <p:cNvGrpSpPr/>
          <p:nvPr/>
        </p:nvGrpSpPr>
        <p:grpSpPr>
          <a:xfrm>
            <a:off x="4430629" y="2826441"/>
            <a:ext cx="4737085" cy="910570"/>
            <a:chOff x="4715485" y="2111557"/>
            <a:chExt cx="4737085" cy="910570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25FF0BBA-2249-4717-A0EB-5FAAE9793B91}"/>
                    </a:ext>
                  </a:extLst>
                </p:cNvPr>
                <p:cNvSpPr/>
                <p:nvPr/>
              </p:nvSpPr>
              <p:spPr>
                <a:xfrm>
                  <a:off x="7106991" y="2111557"/>
                  <a:ext cx="2345579" cy="91057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num>
                          <m:den>
                            <m: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</m:den>
                        </m:f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   −</m:t>
                        </m:r>
                        <m:f>
                          <m:fPr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  </m:t>
                        </m:r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−</m:t>
                        </m:r>
                        <m:f>
                          <m:fPr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</m:den>
                        </m:f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25FF0BBA-2249-4717-A0EB-5FAAE9793B9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06991" y="2111557"/>
                  <a:ext cx="2345579" cy="910570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0B2523DE-ED33-42AD-A5C9-BC2EDBD6FF3C}"/>
                    </a:ext>
                  </a:extLst>
                </p:cNvPr>
                <p:cNvSpPr/>
                <p:nvPr/>
              </p:nvSpPr>
              <p:spPr>
                <a:xfrm>
                  <a:off x="4715485" y="2319369"/>
                  <a:ext cx="2198038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0         0   </m:t>
                        </m:r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    </m:t>
                        </m:r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0B2523DE-ED33-42AD-A5C9-BC2EDBD6FF3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15485" y="2319369"/>
                  <a:ext cx="2198038" cy="523220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48E6F95-CD4A-4B57-A319-E2E5B1F45721}"/>
              </a:ext>
            </a:extLst>
          </p:cNvPr>
          <p:cNvGrpSpPr/>
          <p:nvPr/>
        </p:nvGrpSpPr>
        <p:grpSpPr>
          <a:xfrm>
            <a:off x="4379134" y="1856881"/>
            <a:ext cx="4812708" cy="913144"/>
            <a:chOff x="4514152" y="4186675"/>
            <a:chExt cx="4812708" cy="913144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E7BD5CFC-5DDC-4ED4-B4A5-21826788B913}"/>
                    </a:ext>
                  </a:extLst>
                </p:cNvPr>
                <p:cNvSpPr/>
                <p:nvPr/>
              </p:nvSpPr>
              <p:spPr>
                <a:xfrm>
                  <a:off x="6955955" y="4186675"/>
                  <a:ext cx="2370905" cy="90178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    −</m:t>
                        </m:r>
                        <m:f>
                          <m:fPr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den>
                        </m:f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  </m:t>
                        </m:r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     </m:t>
                        </m:r>
                        <m:f>
                          <m:fPr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num>
                          <m:den>
                            <m: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den>
                        </m:f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E7BD5CFC-5DDC-4ED4-B4A5-21826788B91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55955" y="4186675"/>
                  <a:ext cx="2370905" cy="901785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B82E0583-46DF-453B-AF81-540C82C1537B}"/>
                    </a:ext>
                  </a:extLst>
                </p:cNvPr>
                <p:cNvSpPr/>
                <p:nvPr/>
              </p:nvSpPr>
              <p:spPr>
                <a:xfrm>
                  <a:off x="4514152" y="4200855"/>
                  <a:ext cx="2336409" cy="89896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0         1   </m:t>
                        </m:r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    </m:t>
                        </m:r>
                        <m:f>
                          <m:fPr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7</m:t>
                            </m:r>
                          </m:num>
                          <m:den>
                            <m: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den>
                        </m:f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B82E0583-46DF-453B-AF81-540C82C1537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14152" y="4200855"/>
                  <a:ext cx="2336409" cy="898964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2E23BC2-368A-43A6-BAD5-FF63FC6512DD}"/>
              </a:ext>
            </a:extLst>
          </p:cNvPr>
          <p:cNvGrpSpPr/>
          <p:nvPr/>
        </p:nvGrpSpPr>
        <p:grpSpPr>
          <a:xfrm>
            <a:off x="210383" y="1083612"/>
            <a:ext cx="3472660" cy="2500034"/>
            <a:chOff x="1725486" y="4436990"/>
            <a:chExt cx="2797342" cy="1534577"/>
          </a:xfrm>
        </p:grpSpPr>
        <p:sp>
          <p:nvSpPr>
            <p:cNvPr id="17" name="Arrow: Right 16">
              <a:extLst>
                <a:ext uri="{FF2B5EF4-FFF2-40B4-BE49-F238E27FC236}">
                  <a16:creationId xmlns:a16="http://schemas.microsoft.com/office/drawing/2014/main" id="{C3367126-E465-4D40-A9C4-7B8FD0C59D5F}"/>
                </a:ext>
              </a:extLst>
            </p:cNvPr>
            <p:cNvSpPr/>
            <p:nvPr/>
          </p:nvSpPr>
          <p:spPr>
            <a:xfrm>
              <a:off x="1755441" y="4436990"/>
              <a:ext cx="2767387" cy="1534577"/>
            </a:xfrm>
            <a:prstGeom prst="rightArrow">
              <a:avLst>
                <a:gd name="adj1" fmla="val 50000"/>
                <a:gd name="adj2" fmla="val 46421"/>
              </a:avLst>
            </a:prstGeom>
            <a:gradFill>
              <a:gsLst>
                <a:gs pos="10000">
                  <a:srgbClr val="0E47A1"/>
                </a:gs>
                <a:gs pos="100000">
                  <a:srgbClr val="03A9F5"/>
                </a:gs>
              </a:gsLst>
              <a:lin ang="10800000" scaled="1"/>
            </a:gradFill>
            <a:ln>
              <a:noFill/>
            </a:ln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1000"/>
                </a:spcBef>
                <a:buClr>
                  <a:schemeClr val="accent6"/>
                </a:buClr>
              </a:pPr>
              <a:endParaRPr lang="en-IN" sz="2800" dirty="0">
                <a:solidFill>
                  <a:schemeClr val="bg1"/>
                </a:solidFill>
              </a:endParaRPr>
            </a:p>
          </p:txBody>
        </p:sp>
        <p:sp>
          <p:nvSpPr>
            <p:cNvPr id="18" name="Content Placeholder 4">
              <a:extLst>
                <a:ext uri="{FF2B5EF4-FFF2-40B4-BE49-F238E27FC236}">
                  <a16:creationId xmlns:a16="http://schemas.microsoft.com/office/drawing/2014/main" id="{D8B2186B-B635-4EE4-BD56-5ADE913F6322}"/>
                </a:ext>
              </a:extLst>
            </p:cNvPr>
            <p:cNvSpPr txBox="1">
              <a:spLocks/>
            </p:cNvSpPr>
            <p:nvPr/>
          </p:nvSpPr>
          <p:spPr>
            <a:xfrm>
              <a:off x="1725486" y="4926117"/>
              <a:ext cx="1405585" cy="573626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lIns="91440" tIns="45720" rIns="91440" bIns="45720" rtlCol="0" anchor="ctr">
              <a:noAutofit/>
            </a:bodyPr>
            <a:lstStyle>
              <a:lvl1pPr marL="265113" indent="-265113" algn="just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chemeClr val="accent6"/>
                </a:buClr>
                <a:buFont typeface="Wingdings 3" panose="05040102010807070707" pitchFamily="18" charset="2"/>
                <a:buChar char="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809625" indent="-352425" algn="just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Wingdings 3" panose="05040102010807070707" pitchFamily="18" charset="2"/>
                <a:buChar char="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just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Wingdings" panose="05000000000000000000" pitchFamily="2" charset="2"/>
                <a:buChar char="§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just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just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IN" sz="2800" dirty="0">
                  <a:solidFill>
                    <a:schemeClr val="bg1"/>
                  </a:solidFill>
                </a:rPr>
                <a:t>Applying</a:t>
              </a:r>
              <a:endParaRPr lang="en-IN" sz="2800" b="1" dirty="0">
                <a:solidFill>
                  <a:srgbClr val="002060"/>
                </a:solidFill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Content Placeholder 4">
                <a:extLst>
                  <a:ext uri="{FF2B5EF4-FFF2-40B4-BE49-F238E27FC236}">
                    <a16:creationId xmlns:a16="http://schemas.microsoft.com/office/drawing/2014/main" id="{DEF55DDD-4687-48BF-B06B-96AC7D60441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96557" y="1907965"/>
                <a:ext cx="1744913" cy="906326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N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IN" sz="2800" b="1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800" b="1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IN" sz="2800" b="1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𝟓</m:t>
                              </m:r>
                              <m:r>
                                <a:rPr lang="en-IN" sz="2800" b="1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num>
                            <m:den>
                              <m:r>
                                <a:rPr lang="en-IN" sz="2800" b="1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𝟔</m:t>
                              </m:r>
                            </m:den>
                          </m:f>
                        </m:e>
                      </m:d>
                      <m:sSub>
                        <m:sSubPr>
                          <m:ctrlPr>
                            <a:rPr lang="en-IN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1" i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𝐑</m:t>
                          </m:r>
                        </m:e>
                        <m:sub>
                          <m:r>
                            <a:rPr lang="en-IN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IN" sz="2800" b="1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9" name="Content Placeholder 4">
                <a:extLst>
                  <a:ext uri="{FF2B5EF4-FFF2-40B4-BE49-F238E27FC236}">
                    <a16:creationId xmlns:a16="http://schemas.microsoft.com/office/drawing/2014/main" id="{DEF55DDD-4687-48BF-B06B-96AC7D6044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6557" y="1907965"/>
                <a:ext cx="1744913" cy="906326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" name="Group 22">
            <a:extLst>
              <a:ext uri="{FF2B5EF4-FFF2-40B4-BE49-F238E27FC236}">
                <a16:creationId xmlns:a16="http://schemas.microsoft.com/office/drawing/2014/main" id="{B7546AB6-870D-4DB7-A8AE-E7FF661BB97E}"/>
              </a:ext>
            </a:extLst>
          </p:cNvPr>
          <p:cNvGrpSpPr/>
          <p:nvPr/>
        </p:nvGrpSpPr>
        <p:grpSpPr>
          <a:xfrm>
            <a:off x="5198805" y="3707602"/>
            <a:ext cx="4773218" cy="901785"/>
            <a:chOff x="4705018" y="817946"/>
            <a:chExt cx="4773218" cy="901785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48F2B948-1CAC-43C3-AFA2-4ADC2508692D}"/>
                    </a:ext>
                  </a:extLst>
                </p:cNvPr>
                <p:cNvSpPr/>
                <p:nvPr/>
              </p:nvSpPr>
              <p:spPr>
                <a:xfrm>
                  <a:off x="6936899" y="817946"/>
                  <a:ext cx="2541337" cy="90178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</m:den>
                        </m:f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       </m:t>
                        </m:r>
                        <m:f>
                          <m:fPr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−</m:t>
                        </m:r>
                        <m:f>
                          <m:fPr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</m:den>
                        </m:f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48F2B948-1CAC-43C3-AFA2-4ADC2508692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36899" y="817946"/>
                  <a:ext cx="2541337" cy="901785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DF63EB7E-82EE-4507-8AD9-BA02A309E176}"/>
                    </a:ext>
                  </a:extLst>
                </p:cNvPr>
                <p:cNvSpPr/>
                <p:nvPr/>
              </p:nvSpPr>
              <p:spPr>
                <a:xfrm>
                  <a:off x="4705018" y="1057204"/>
                  <a:ext cx="2198038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1         0   </m:t>
                        </m:r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    </m:t>
                        </m:r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DF63EB7E-82EE-4507-8AD9-BA02A309E17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05018" y="1057204"/>
                  <a:ext cx="2198038" cy="523220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EA62E2A-0C02-44DD-845B-FD4F7D2A66A8}"/>
              </a:ext>
            </a:extLst>
          </p:cNvPr>
          <p:cNvGrpSpPr/>
          <p:nvPr/>
        </p:nvGrpSpPr>
        <p:grpSpPr>
          <a:xfrm>
            <a:off x="5203038" y="4677162"/>
            <a:ext cx="4755341" cy="910570"/>
            <a:chOff x="4586913" y="4186675"/>
            <a:chExt cx="4755341" cy="910570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71DCAED1-FB47-463F-9587-8A29E7FE9B03}"/>
                    </a:ext>
                  </a:extLst>
                </p:cNvPr>
                <p:cNvSpPr/>
                <p:nvPr/>
              </p:nvSpPr>
              <p:spPr>
                <a:xfrm>
                  <a:off x="6854137" y="4186675"/>
                  <a:ext cx="2488117" cy="91057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7</m:t>
                            </m:r>
                          </m:num>
                          <m:den>
                            <m: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</m:den>
                        </m:f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      </m:t>
                        </m:r>
                        <m:f>
                          <m:fPr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  </m:t>
                        </m:r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    </m:t>
                        </m:r>
                        <m:f>
                          <m:fPr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num>
                          <m:den>
                            <m: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</m:den>
                        </m:f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71DCAED1-FB47-463F-9587-8A29E7FE9B0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54137" y="4186675"/>
                  <a:ext cx="2488117" cy="910570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341089CC-8248-453F-869B-AB350BADB7A7}"/>
                    </a:ext>
                  </a:extLst>
                </p:cNvPr>
                <p:cNvSpPr/>
                <p:nvPr/>
              </p:nvSpPr>
              <p:spPr>
                <a:xfrm>
                  <a:off x="4586913" y="4432336"/>
                  <a:ext cx="2198038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0         1   </m:t>
                        </m:r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    </m:t>
                        </m:r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341089CC-8248-453F-869B-AB350BADB7A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86913" y="4432336"/>
                  <a:ext cx="2198038" cy="523220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E0D4AFDA-9544-4694-AC75-0B912F6A26A7}"/>
              </a:ext>
            </a:extLst>
          </p:cNvPr>
          <p:cNvGrpSpPr/>
          <p:nvPr/>
        </p:nvGrpSpPr>
        <p:grpSpPr>
          <a:xfrm>
            <a:off x="210383" y="3692432"/>
            <a:ext cx="4333259" cy="2824888"/>
            <a:chOff x="1703549" y="4421948"/>
            <a:chExt cx="2988031" cy="1401126"/>
          </a:xfrm>
        </p:grpSpPr>
        <p:sp>
          <p:nvSpPr>
            <p:cNvPr id="33" name="Arrow: Right 32">
              <a:extLst>
                <a:ext uri="{FF2B5EF4-FFF2-40B4-BE49-F238E27FC236}">
                  <a16:creationId xmlns:a16="http://schemas.microsoft.com/office/drawing/2014/main" id="{5FBB036F-2030-49E9-AF7D-54E0F1554417}"/>
                </a:ext>
              </a:extLst>
            </p:cNvPr>
            <p:cNvSpPr/>
            <p:nvPr/>
          </p:nvSpPr>
          <p:spPr>
            <a:xfrm>
              <a:off x="1703549" y="4421948"/>
              <a:ext cx="2988031" cy="1401126"/>
            </a:xfrm>
            <a:prstGeom prst="rightArrow">
              <a:avLst>
                <a:gd name="adj1" fmla="val 50000"/>
                <a:gd name="adj2" fmla="val 45655"/>
              </a:avLst>
            </a:prstGeom>
            <a:gradFill>
              <a:gsLst>
                <a:gs pos="10000">
                  <a:srgbClr val="0E47A1"/>
                </a:gs>
                <a:gs pos="100000">
                  <a:srgbClr val="03A9F5"/>
                </a:gs>
              </a:gsLst>
              <a:lin ang="10800000" scaled="1"/>
            </a:gradFill>
            <a:ln>
              <a:noFill/>
            </a:ln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1000"/>
                </a:spcBef>
                <a:buClr>
                  <a:schemeClr val="accent6"/>
                </a:buClr>
              </a:pPr>
              <a:endParaRPr lang="en-IN" sz="2800" dirty="0">
                <a:solidFill>
                  <a:schemeClr val="bg1"/>
                </a:solidFill>
              </a:endParaRPr>
            </a:p>
          </p:txBody>
        </p:sp>
        <p:sp>
          <p:nvSpPr>
            <p:cNvPr id="34" name="Content Placeholder 4">
              <a:extLst>
                <a:ext uri="{FF2B5EF4-FFF2-40B4-BE49-F238E27FC236}">
                  <a16:creationId xmlns:a16="http://schemas.microsoft.com/office/drawing/2014/main" id="{FF2E509A-DDB2-4E46-BE58-0D911BAFEFB2}"/>
                </a:ext>
              </a:extLst>
            </p:cNvPr>
            <p:cNvSpPr txBox="1">
              <a:spLocks/>
            </p:cNvSpPr>
            <p:nvPr/>
          </p:nvSpPr>
          <p:spPr>
            <a:xfrm>
              <a:off x="2257761" y="4742636"/>
              <a:ext cx="1405585" cy="352751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lIns="91440" tIns="45720" rIns="91440" bIns="45720" rtlCol="0" anchor="ctr">
              <a:noAutofit/>
            </a:bodyPr>
            <a:lstStyle>
              <a:lvl1pPr marL="265113" indent="-265113" algn="just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chemeClr val="accent6"/>
                </a:buClr>
                <a:buFont typeface="Wingdings 3" panose="05040102010807070707" pitchFamily="18" charset="2"/>
                <a:buChar char="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809625" indent="-352425" algn="just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Wingdings 3" panose="05040102010807070707" pitchFamily="18" charset="2"/>
                <a:buChar char="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just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Wingdings" panose="05000000000000000000" pitchFamily="2" charset="2"/>
                <a:buChar char="§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just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just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IN" sz="2800" dirty="0">
                  <a:solidFill>
                    <a:schemeClr val="bg1"/>
                  </a:solidFill>
                </a:rPr>
                <a:t>Applying</a:t>
              </a:r>
              <a:endParaRPr lang="en-IN" sz="2800" b="1" dirty="0">
                <a:solidFill>
                  <a:srgbClr val="002060"/>
                </a:solidFill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5" name="Content Placeholder 4">
                <a:extLst>
                  <a:ext uri="{FF2B5EF4-FFF2-40B4-BE49-F238E27FC236}">
                    <a16:creationId xmlns:a16="http://schemas.microsoft.com/office/drawing/2014/main" id="{E24D67D9-3DE3-4C4C-BD1A-EE97B089A04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6333" y="4789929"/>
                <a:ext cx="1744913" cy="1121635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1" i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𝐑</m:t>
                          </m:r>
                        </m:e>
                        <m:sub>
                          <m:r>
                            <a:rPr lang="en-IN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𝟑𝟐</m:t>
                          </m:r>
                        </m:sub>
                      </m:sSub>
                      <m:d>
                        <m:dPr>
                          <m:ctrlPr>
                            <a:rPr lang="en-IN" sz="2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IN" sz="2800" b="1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800" b="1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IN" sz="2800" b="1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𝟕</m:t>
                              </m:r>
                              <m:r>
                                <a:rPr lang="en-IN" sz="2800" b="1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num>
                            <m:den>
                              <m:r>
                                <a:rPr lang="en-IN" sz="2800" b="1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𝟓</m:t>
                              </m:r>
                            </m:den>
                          </m:f>
                        </m:e>
                      </m:d>
                      <m:r>
                        <a:rPr lang="en-IN" sz="28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IN" sz="2800" b="1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35" name="Content Placeholder 4">
                <a:extLst>
                  <a:ext uri="{FF2B5EF4-FFF2-40B4-BE49-F238E27FC236}">
                    <a16:creationId xmlns:a16="http://schemas.microsoft.com/office/drawing/2014/main" id="{E24D67D9-3DE3-4C4C-BD1A-EE97B089A0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333" y="4789929"/>
                <a:ext cx="1744913" cy="1121635"/>
              </a:xfrm>
              <a:prstGeom prst="rect">
                <a:avLst/>
              </a:prstGeom>
              <a:blipFill>
                <a:blip r:embed="rId20"/>
                <a:stretch>
                  <a:fillRect l="-3497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" name="Content Placeholder 4">
                <a:extLst>
                  <a:ext uri="{FF2B5EF4-FFF2-40B4-BE49-F238E27FC236}">
                    <a16:creationId xmlns:a16="http://schemas.microsoft.com/office/drawing/2014/main" id="{ABAA9BAE-3543-4BC6-9277-4DC9851D521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224331" y="4808976"/>
                <a:ext cx="1744913" cy="1121635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1" i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𝐑</m:t>
                          </m:r>
                        </m:e>
                        <m:sub>
                          <m:r>
                            <a:rPr lang="en-IN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𝟑𝟏</m:t>
                          </m:r>
                        </m:sub>
                      </m:sSub>
                      <m:d>
                        <m:dPr>
                          <m:ctrlPr>
                            <a:rPr lang="en-IN" sz="2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IN" sz="2800" b="1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800" b="1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IN" sz="2800" b="1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IN" sz="2800" b="1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num>
                            <m:den>
                              <m:r>
                                <a:rPr lang="en-IN" sz="2800" b="1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𝟓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IN" sz="2800" b="1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36" name="Content Placeholder 4">
                <a:extLst>
                  <a:ext uri="{FF2B5EF4-FFF2-40B4-BE49-F238E27FC236}">
                    <a16:creationId xmlns:a16="http://schemas.microsoft.com/office/drawing/2014/main" id="{ABAA9BAE-3543-4BC6-9277-4DC9851D52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4331" y="4808976"/>
                <a:ext cx="1744913" cy="1121635"/>
              </a:xfrm>
              <a:prstGeom prst="rect">
                <a:avLst/>
              </a:prstGeom>
              <a:blipFill>
                <a:blip r:embed="rId21"/>
                <a:stretch>
                  <a:fillRect l="-1399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42CD42BA-F6B9-4538-890A-1E3A5B15673D}"/>
              </a:ext>
            </a:extLst>
          </p:cNvPr>
          <p:cNvSpPr/>
          <p:nvPr/>
        </p:nvSpPr>
        <p:spPr>
          <a:xfrm>
            <a:off x="6219441" y="3092406"/>
            <a:ext cx="330728" cy="445963"/>
          </a:xfrm>
          <a:prstGeom prst="roundRect">
            <a:avLst/>
          </a:prstGeom>
          <a:noFill/>
          <a:ln w="28575">
            <a:solidFill>
              <a:srgbClr val="00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DCBDFC5F-ACA3-46AF-B71A-754BC69CDD8D}"/>
              </a:ext>
            </a:extLst>
          </p:cNvPr>
          <p:cNvSpPr/>
          <p:nvPr/>
        </p:nvSpPr>
        <p:spPr>
          <a:xfrm>
            <a:off x="6262958" y="1901760"/>
            <a:ext cx="330728" cy="898964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BCBF1E77-8696-409B-A2F6-75B9EBA1C769}"/>
              </a:ext>
            </a:extLst>
          </p:cNvPr>
          <p:cNvSpPr/>
          <p:nvPr/>
        </p:nvSpPr>
        <p:spPr>
          <a:xfrm>
            <a:off x="6267344" y="886032"/>
            <a:ext cx="330728" cy="898964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61645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6" grpId="0"/>
      <p:bldP spid="38" grpId="0" animBg="1"/>
      <p:bldP spid="38" grpId="1" animBg="1"/>
      <p:bldP spid="39" grpId="0" animBg="1"/>
      <p:bldP spid="39" grpId="1" animBg="1"/>
      <p:bldP spid="41" grpId="0" animBg="1"/>
      <p:bldP spid="41" grpId="1" animBg="1"/>
    </p:bld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9F7775F-DDEF-4A77-A205-606BB3E67F3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Method:4</a:t>
                </a:r>
                <a:r>
                  <a:rPr lang="en-IN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IN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  <m:r>
                      <a:rPr lang="en-IN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dirty="0"/>
                  <a:t>Example:3(</a:t>
                </a:r>
                <a:r>
                  <a:rPr lang="en-IN" dirty="0">
                    <a:solidFill>
                      <a:srgbClr val="1D578F"/>
                    </a:solidFill>
                  </a:rPr>
                  <a:t>Continue</a:t>
                </a:r>
                <a:r>
                  <a:rPr lang="en-IN" dirty="0"/>
                  <a:t>) </a:t>
                </a:r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9F7775F-DDEF-4A77-A205-606BB3E67F3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EF834171-58F3-4C10-A10F-64482F248A96}"/>
                  </a:ext>
                </a:extLst>
              </p:cNvPr>
              <p:cNvSpPr/>
              <p:nvPr/>
            </p:nvSpPr>
            <p:spPr>
              <a:xfrm>
                <a:off x="412144" y="711201"/>
                <a:ext cx="6454390" cy="239352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IN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7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/>
                              <m:e/>
                              <m:e/>
                              <m:e/>
                              <m:e/>
                              <m:e/>
                              <m:e/>
                            </m:mr>
                            <m:mr>
                              <m:e/>
                              <m:e/>
                              <m:e/>
                              <m:e/>
                              <m:e/>
                              <m:e/>
                              <m:e/>
                            </m:mr>
                            <m:mr>
                              <m:e/>
                              <m:e/>
                              <m:e/>
                              <m:e/>
                              <m:e/>
                              <m:e/>
                              <m:e/>
                            </m:mr>
                            <m:mr>
                              <m:e/>
                              <m:e/>
                              <m:e/>
                              <m:e/>
                              <m:e/>
                              <m:e/>
                              <m:e/>
                            </m:mr>
                            <m:mr>
                              <m:e/>
                              <m:e/>
                              <m:e/>
                              <m:e/>
                              <m:e/>
                              <m:e/>
                              <m:e/>
                            </m:mr>
                            <m:mr>
                              <m:e/>
                              <m:e/>
                              <m:e/>
                              <m:e/>
                              <m:e/>
                              <m:e/>
                              <m:e/>
                            </m:mr>
                            <m:mr>
                              <m:e/>
                              <m:e/>
                              <m:e/>
                              <m:e/>
                              <m:e/>
                              <m:e/>
                              <m:e/>
                            </m:mr>
                          </m:m>
                          <m:r>
                            <a:rPr lang="en-IN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EF834171-58F3-4C10-A10F-64482F248A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144" y="711201"/>
                <a:ext cx="6454390" cy="2393529"/>
              </a:xfrm>
              <a:prstGeom prst="rect">
                <a:avLst/>
              </a:prstGeom>
              <a:blipFill>
                <a:blip r:embed="rId3"/>
                <a:stretch>
                  <a:fillRect b="-1811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2CC03571-F725-4D03-AEAB-44891831C230}"/>
                  </a:ext>
                </a:extLst>
              </p:cNvPr>
              <p:cNvSpPr/>
              <p:nvPr/>
            </p:nvSpPr>
            <p:spPr>
              <a:xfrm>
                <a:off x="538477" y="1964942"/>
                <a:ext cx="856661" cy="71120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36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</m:oMath>
                  </m:oMathPara>
                </a14:m>
                <a:endParaRPr lang="en-IN" sz="36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2CC03571-F725-4D03-AEAB-44891831C2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477" y="1964942"/>
                <a:ext cx="856661" cy="71120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3FA2C16-D983-4563-A1EB-799D616D2544}"/>
              </a:ext>
            </a:extLst>
          </p:cNvPr>
          <p:cNvCxnSpPr>
            <a:cxnSpLocks/>
          </p:cNvCxnSpPr>
          <p:nvPr/>
        </p:nvCxnSpPr>
        <p:spPr>
          <a:xfrm>
            <a:off x="3602631" y="875741"/>
            <a:ext cx="0" cy="27360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FB830CC-432D-41A4-AF63-081D7944F6E1}"/>
                  </a:ext>
                </a:extLst>
              </p:cNvPr>
              <p:cNvSpPr/>
              <p:nvPr/>
            </p:nvSpPr>
            <p:spPr>
              <a:xfrm>
                <a:off x="3673631" y="2826441"/>
                <a:ext cx="2345579" cy="9105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   −</m:t>
                      </m:r>
                      <m:f>
                        <m:f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−</m:t>
                      </m:r>
                      <m:f>
                        <m:f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FB830CC-432D-41A4-AF63-081D7944F6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3631" y="2826441"/>
                <a:ext cx="2345579" cy="91057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320CB7BB-2B61-4A54-88BA-3D3E7A345F65}"/>
                  </a:ext>
                </a:extLst>
              </p:cNvPr>
              <p:cNvSpPr/>
              <p:nvPr/>
            </p:nvSpPr>
            <p:spPr>
              <a:xfrm>
                <a:off x="1282125" y="3034253"/>
                <a:ext cx="219803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0         0   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    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320CB7BB-2B61-4A54-88BA-3D3E7A345F6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2125" y="3034253"/>
                <a:ext cx="2198038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8DD133B6-2BDF-49BD-9394-7E839F8403EA}"/>
                  </a:ext>
                </a:extLst>
              </p:cNvPr>
              <p:cNvSpPr/>
              <p:nvPr/>
            </p:nvSpPr>
            <p:spPr>
              <a:xfrm>
                <a:off x="3531039" y="887321"/>
                <a:ext cx="2541337" cy="9017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       </m:t>
                      </m:r>
                      <m:f>
                        <m:f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−</m:t>
                      </m:r>
                      <m:f>
                        <m:f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8DD133B6-2BDF-49BD-9394-7E839F8403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1039" y="887321"/>
                <a:ext cx="2541337" cy="90178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AE5E44FA-324D-403D-A9AE-792E2EB9A554}"/>
                  </a:ext>
                </a:extLst>
              </p:cNvPr>
              <p:cNvSpPr/>
              <p:nvPr/>
            </p:nvSpPr>
            <p:spPr>
              <a:xfrm>
                <a:off x="1299158" y="1126579"/>
                <a:ext cx="219803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1         0   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    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AE5E44FA-324D-403D-A9AE-792E2EB9A5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9158" y="1126579"/>
                <a:ext cx="2198038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B4A2F3FB-0F41-4D73-86B8-8685CAF768DE}"/>
                  </a:ext>
                </a:extLst>
              </p:cNvPr>
              <p:cNvSpPr/>
              <p:nvPr/>
            </p:nvSpPr>
            <p:spPr>
              <a:xfrm>
                <a:off x="3570615" y="1856881"/>
                <a:ext cx="2488117" cy="9105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num>
                        <m:den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      </m:t>
                      </m:r>
                      <m:f>
                        <m:f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    </m:t>
                      </m:r>
                      <m:f>
                        <m:f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B4A2F3FB-0F41-4D73-86B8-8685CAF768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0615" y="1856881"/>
                <a:ext cx="2488117" cy="91057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1F18FD63-5B05-4A75-8D3D-3E75D49E2A69}"/>
                  </a:ext>
                </a:extLst>
              </p:cNvPr>
              <p:cNvSpPr/>
              <p:nvPr/>
            </p:nvSpPr>
            <p:spPr>
              <a:xfrm>
                <a:off x="1303391" y="2102542"/>
                <a:ext cx="219803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0         1   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    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1F18FD63-5B05-4A75-8D3D-3E75D49E2A6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3391" y="2102542"/>
                <a:ext cx="2198038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F1967BCB-CA00-48F2-8229-BF9D8AEEF0AF}"/>
                  </a:ext>
                </a:extLst>
              </p:cNvPr>
              <p:cNvSpPr/>
              <p:nvPr/>
            </p:nvSpPr>
            <p:spPr>
              <a:xfrm rot="10800000" flipV="1">
                <a:off x="9241880" y="872044"/>
                <a:ext cx="2952000" cy="3480705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p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adj</m:t>
                          </m:r>
                          <m:d>
                            <m:d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F1967BCB-CA00-48F2-8229-BF9D8AEEF0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0800000" flipV="1">
                <a:off x="9241880" y="872044"/>
                <a:ext cx="2952000" cy="348070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Content Placeholder 4">
                <a:extLst>
                  <a:ext uri="{FF2B5EF4-FFF2-40B4-BE49-F238E27FC236}">
                    <a16:creationId xmlns:a16="http://schemas.microsoft.com/office/drawing/2014/main" id="{086BE492-0C56-4B87-8288-B153C81EB93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568388" y="1933476"/>
                <a:ext cx="2298984" cy="671155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and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| 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|=6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23" name="Content Placeholder 4">
                <a:extLst>
                  <a:ext uri="{FF2B5EF4-FFF2-40B4-BE49-F238E27FC236}">
                    <a16:creationId xmlns:a16="http://schemas.microsoft.com/office/drawing/2014/main" id="{086BE492-0C56-4B87-8288-B153C81EB9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68388" y="1933476"/>
                <a:ext cx="2298984" cy="671155"/>
              </a:xfrm>
              <a:prstGeom prst="rect">
                <a:avLst/>
              </a:prstGeom>
              <a:blipFill>
                <a:blip r:embed="rId12"/>
                <a:stretch>
                  <a:fillRect b="-909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Content Placeholder 4">
                <a:extLst>
                  <a:ext uri="{FF2B5EF4-FFF2-40B4-BE49-F238E27FC236}">
                    <a16:creationId xmlns:a16="http://schemas.microsoft.com/office/drawing/2014/main" id="{BCBFB555-0AB1-4ECD-ADF6-02EF9F90F04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357717" y="2604631"/>
                <a:ext cx="2738018" cy="975455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∴</m:t>
                      </m:r>
                      <m:sSup>
                        <m:sSup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p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IN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adj</m:t>
                          </m:r>
                          <m:d>
                            <m:d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</m:d>
                        </m:num>
                        <m:den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24" name="Content Placeholder 4">
                <a:extLst>
                  <a:ext uri="{FF2B5EF4-FFF2-40B4-BE49-F238E27FC236}">
                    <a16:creationId xmlns:a16="http://schemas.microsoft.com/office/drawing/2014/main" id="{BCBFB555-0AB1-4ECD-ADF6-02EF9F90F0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7717" y="2604631"/>
                <a:ext cx="2738018" cy="97545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Content Placeholder 4">
                <a:extLst>
                  <a:ext uri="{FF2B5EF4-FFF2-40B4-BE49-F238E27FC236}">
                    <a16:creationId xmlns:a16="http://schemas.microsoft.com/office/drawing/2014/main" id="{090456A5-6A99-4531-B81F-9DAC3DF09BD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295668" y="3429000"/>
                <a:ext cx="3028733" cy="975455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∴</m:t>
                      </m:r>
                      <m:sSup>
                        <m:sSup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p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IN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m:rPr>
                          <m:sty m:val="p"/>
                        </m:rPr>
                        <a:rPr lang="en-IN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adj</m:t>
                      </m:r>
                      <m:d>
                        <m:d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26" name="Content Placeholder 4">
                <a:extLst>
                  <a:ext uri="{FF2B5EF4-FFF2-40B4-BE49-F238E27FC236}">
                    <a16:creationId xmlns:a16="http://schemas.microsoft.com/office/drawing/2014/main" id="{090456A5-6A99-4531-B81F-9DAC3DF09B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5668" y="3429000"/>
                <a:ext cx="3028733" cy="97545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Content Placeholder 4">
                <a:extLst>
                  <a:ext uri="{FF2B5EF4-FFF2-40B4-BE49-F238E27FC236}">
                    <a16:creationId xmlns:a16="http://schemas.microsoft.com/office/drawing/2014/main" id="{5C1041F8-E9E1-45DB-A45F-BD89C7E44FC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12144" y="4694482"/>
                <a:ext cx="2230187" cy="742812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∴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B</m:t>
                      </m:r>
                      <m:r>
                        <a:rPr lang="en-IN" sz="28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p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IN" sz="28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27" name="Content Placeholder 4">
                <a:extLst>
                  <a:ext uri="{FF2B5EF4-FFF2-40B4-BE49-F238E27FC236}">
                    <a16:creationId xmlns:a16="http://schemas.microsoft.com/office/drawing/2014/main" id="{5C1041F8-E9E1-45DB-A45F-BD89C7E44F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144" y="4694482"/>
                <a:ext cx="2230187" cy="74281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Content Placeholder 4">
                <a:extLst>
                  <a:ext uri="{FF2B5EF4-FFF2-40B4-BE49-F238E27FC236}">
                    <a16:creationId xmlns:a16="http://schemas.microsoft.com/office/drawing/2014/main" id="{ACE2C9F7-5BDE-4AC7-85C3-B2DFD3F2AB0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81200" y="2026940"/>
                <a:ext cx="1586814" cy="742812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|"/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B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] 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28" name="Content Placeholder 4">
                <a:extLst>
                  <a:ext uri="{FF2B5EF4-FFF2-40B4-BE49-F238E27FC236}">
                    <a16:creationId xmlns:a16="http://schemas.microsoft.com/office/drawing/2014/main" id="{ACE2C9F7-5BDE-4AC7-85C3-B2DFD3F2AB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1200" y="2026940"/>
                <a:ext cx="1586814" cy="742812"/>
              </a:xfrm>
              <a:prstGeom prst="rect">
                <a:avLst/>
              </a:prstGeom>
              <a:blipFill>
                <a:blip r:embed="rId16"/>
                <a:stretch>
                  <a:fillRect l="-3077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BE76F253-61D7-4610-A36C-60F2DE5E93A4}"/>
              </a:ext>
            </a:extLst>
          </p:cNvPr>
          <p:cNvGrpSpPr/>
          <p:nvPr/>
        </p:nvGrpSpPr>
        <p:grpSpPr>
          <a:xfrm>
            <a:off x="3529333" y="887321"/>
            <a:ext cx="2541337" cy="2849690"/>
            <a:chOff x="3683439" y="1039721"/>
            <a:chExt cx="2541337" cy="2849690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FE6FD6B0-4AB2-4528-9721-4C1A5FE0F815}"/>
                    </a:ext>
                  </a:extLst>
                </p:cNvPr>
                <p:cNvSpPr/>
                <p:nvPr/>
              </p:nvSpPr>
              <p:spPr>
                <a:xfrm>
                  <a:off x="3826031" y="2978841"/>
                  <a:ext cx="2345579" cy="91057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num>
                          <m:den>
                            <m: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</m:den>
                        </m:f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   −</m:t>
                        </m:r>
                        <m:f>
                          <m:fPr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  </m:t>
                        </m:r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−</m:t>
                        </m:r>
                        <m:f>
                          <m:fPr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</m:den>
                        </m:f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FE6FD6B0-4AB2-4528-9721-4C1A5FE0F81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26031" y="2978841"/>
                  <a:ext cx="2345579" cy="910570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D67CBCFF-BDD6-4996-8C6F-0D10A82990B9}"/>
                    </a:ext>
                  </a:extLst>
                </p:cNvPr>
                <p:cNvSpPr/>
                <p:nvPr/>
              </p:nvSpPr>
              <p:spPr>
                <a:xfrm>
                  <a:off x="3683439" y="1039721"/>
                  <a:ext cx="2541337" cy="90178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</m:den>
                        </m:f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       </m:t>
                        </m:r>
                        <m:f>
                          <m:fPr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−</m:t>
                        </m:r>
                        <m:f>
                          <m:fPr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</m:den>
                        </m:f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D67CBCFF-BDD6-4996-8C6F-0D10A82990B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83439" y="1039721"/>
                  <a:ext cx="2541337" cy="901785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4303A013-4139-4452-A98C-06D341F1387E}"/>
                    </a:ext>
                  </a:extLst>
                </p:cNvPr>
                <p:cNvSpPr/>
                <p:nvPr/>
              </p:nvSpPr>
              <p:spPr>
                <a:xfrm>
                  <a:off x="3723015" y="2009281"/>
                  <a:ext cx="2488117" cy="91057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7</m:t>
                            </m:r>
                          </m:num>
                          <m:den>
                            <m: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</m:den>
                        </m:f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      </m:t>
                        </m:r>
                        <m:f>
                          <m:fPr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  </m:t>
                        </m:r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    </m:t>
                        </m:r>
                        <m:f>
                          <m:fPr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num>
                          <m:den>
                            <m: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</m:den>
                        </m:f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4303A013-4139-4452-A98C-06D341F1387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23015" y="2009281"/>
                  <a:ext cx="2488117" cy="910570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A1FBC3C8-5E37-4A30-99FA-CA1EB5C70035}"/>
                  </a:ext>
                </a:extLst>
              </p:cNvPr>
              <p:cNvSpPr/>
              <p:nvPr/>
            </p:nvSpPr>
            <p:spPr>
              <a:xfrm>
                <a:off x="1109102" y="3714870"/>
                <a:ext cx="5757428" cy="239352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IN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/>
                              <m:e/>
                              <m:e/>
                              <m:e/>
                            </m:mr>
                            <m:mr>
                              <m:e/>
                              <m:e/>
                              <m:e/>
                              <m:e/>
                            </m:mr>
                            <m:mr>
                              <m:e/>
                              <m:e/>
                              <m:e/>
                              <m:e/>
                            </m:mr>
                            <m:mr>
                              <m:e/>
                              <m:e/>
                              <m:e/>
                              <m:e/>
                            </m:mr>
                            <m:mr>
                              <m:e/>
                              <m:e/>
                              <m:e/>
                              <m:e/>
                            </m:mr>
                            <m:mr>
                              <m:e/>
                              <m:e/>
                              <m:e/>
                              <m:e/>
                            </m:mr>
                            <m:mr>
                              <m:e/>
                              <m:e/>
                              <m:e/>
                              <m:e/>
                            </m:mr>
                          </m:m>
                          <m:r>
                            <a:rPr lang="en-IN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A1FBC3C8-5E37-4A30-99FA-CA1EB5C700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9102" y="3714870"/>
                <a:ext cx="5757428" cy="2393529"/>
              </a:xfrm>
              <a:prstGeom prst="rect">
                <a:avLst/>
              </a:prstGeom>
              <a:blipFill>
                <a:blip r:embed="rId20"/>
                <a:stretch>
                  <a:fillRect b="-1781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2" name="Content Placeholder 4">
                <a:extLst>
                  <a:ext uri="{FF2B5EF4-FFF2-40B4-BE49-F238E27FC236}">
                    <a16:creationId xmlns:a16="http://schemas.microsoft.com/office/drawing/2014/main" id="{8131A990-556F-4915-8BFA-D0CF5335577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34039" y="4694482"/>
                <a:ext cx="986082" cy="742812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32" name="Content Placeholder 4">
                <a:extLst>
                  <a:ext uri="{FF2B5EF4-FFF2-40B4-BE49-F238E27FC236}">
                    <a16:creationId xmlns:a16="http://schemas.microsoft.com/office/drawing/2014/main" id="{8131A990-556F-4915-8BFA-D0CF533557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39" y="4694482"/>
                <a:ext cx="986082" cy="742812"/>
              </a:xfrm>
              <a:prstGeom prst="rect">
                <a:avLst/>
              </a:prstGeom>
              <a:blipFill>
                <a:blip r:embed="rId21"/>
                <a:stretch>
                  <a:fillRect b="-1639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3" name="Content Placeholder 4">
                <a:extLst>
                  <a:ext uri="{FF2B5EF4-FFF2-40B4-BE49-F238E27FC236}">
                    <a16:creationId xmlns:a16="http://schemas.microsoft.com/office/drawing/2014/main" id="{097AD15A-CC18-43D2-A40A-E29E8122F38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61419" y="4362363"/>
                <a:ext cx="2491183" cy="1413917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IN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−7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−3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  <m:r>
                            <a:rPr lang="en-IN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33" name="Content Placeholder 4">
                <a:extLst>
                  <a:ext uri="{FF2B5EF4-FFF2-40B4-BE49-F238E27FC236}">
                    <a16:creationId xmlns:a16="http://schemas.microsoft.com/office/drawing/2014/main" id="{097AD15A-CC18-43D2-A40A-E29E8122F3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1419" y="4362363"/>
                <a:ext cx="2491183" cy="1413917"/>
              </a:xfrm>
              <a:prstGeom prst="rect">
                <a:avLst/>
              </a:prstGeom>
              <a:blipFill>
                <a:blip r:embed="rId22"/>
                <a:stretch>
                  <a:fillRect l="-978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76513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2.96296E-6 L -0.06771 0.41597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85" y="2078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/>
      <p:bldP spid="24" grpId="0"/>
      <p:bldP spid="26" grpId="0"/>
      <p:bldP spid="27" grpId="0"/>
      <p:bldP spid="28" grpId="0"/>
      <p:bldP spid="31" grpId="0"/>
      <p:bldP spid="32" grpId="0"/>
      <p:bldP spid="33" grpId="0"/>
    </p:bld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IN" dirty="0"/>
              <a:t>dhvanik.zala@darshan.ac.in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IN" dirty="0"/>
              <a:t>8238588865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IN" dirty="0"/>
              <a:t>Humanities &amp; Science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/>
              <a:t>Prof. Dhvanik H. Zala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IN" b="1" dirty="0"/>
              <a:t>Mathematics-I</a:t>
            </a:r>
          </a:p>
          <a:p>
            <a:r>
              <a:rPr lang="en-IN" dirty="0"/>
              <a:t>GTU#(3110014)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2124AFEB-1B5E-4F78-969E-9B501421A8E0}"/>
              </a:ext>
            </a:extLst>
          </p:cNvPr>
          <p:cNvSpPr txBox="1">
            <a:spLocks/>
          </p:cNvSpPr>
          <p:nvPr/>
        </p:nvSpPr>
        <p:spPr>
          <a:xfrm>
            <a:off x="89868" y="2167815"/>
            <a:ext cx="1941237" cy="1856509"/>
          </a:xfrm>
          <a:prstGeom prst="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lvl="0"/>
          </a:lstStyle>
          <a:p>
            <a:r>
              <a:rPr lang="en-GB" dirty="0"/>
              <a:t> </a:t>
            </a:r>
          </a:p>
        </p:txBody>
      </p:sp>
      <p:sp>
        <p:nvSpPr>
          <p:cNvPr id="15" name="Hexagon 14">
            <a:extLst>
              <a:ext uri="{FF2B5EF4-FFF2-40B4-BE49-F238E27FC236}">
                <a16:creationId xmlns:a16="http://schemas.microsoft.com/office/drawing/2014/main" id="{807ADFDE-3455-4C56-8921-8A81E2B37421}"/>
              </a:ext>
            </a:extLst>
          </p:cNvPr>
          <p:cNvSpPr/>
          <p:nvPr/>
        </p:nvSpPr>
        <p:spPr>
          <a:xfrm rot="5400000">
            <a:off x="2153968" y="1893484"/>
            <a:ext cx="3103418" cy="2524486"/>
          </a:xfrm>
          <a:prstGeom prst="hexagon">
            <a:avLst/>
          </a:prstGeom>
          <a:noFill/>
          <a:ln w="57150">
            <a:solidFill>
              <a:srgbClr val="0070C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GB" sz="4400" b="1" dirty="0">
                <a:solidFill>
                  <a:schemeClr val="tx1"/>
                </a:solidFill>
              </a:rPr>
              <a:t>Thank </a:t>
            </a:r>
          </a:p>
          <a:p>
            <a:pPr algn="ctr"/>
            <a:r>
              <a:rPr lang="en-GB" sz="4400" b="1" dirty="0">
                <a:solidFill>
                  <a:schemeClr val="tx1"/>
                </a:solidFill>
              </a:rPr>
              <a:t>You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4D424BEB-96EB-4F59-8472-2EEFF7E21191}"/>
              </a:ext>
            </a:extLst>
          </p:cNvPr>
          <p:cNvSpPr txBox="1">
            <a:spLocks/>
          </p:cNvSpPr>
          <p:nvPr/>
        </p:nvSpPr>
        <p:spPr>
          <a:xfrm rot="10800000">
            <a:off x="5380249" y="2167815"/>
            <a:ext cx="1941236" cy="1856510"/>
          </a:xfrm>
          <a:prstGeom prst="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lvl="0"/>
          </a:lstStyle>
          <a:p>
            <a:r>
              <a:rPr lang="en-GB" dirty="0"/>
              <a:t> </a:t>
            </a:r>
          </a:p>
        </p:txBody>
      </p:sp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52A2D2DA-0DF0-4ECC-BD7E-500E4EAA478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93" r="619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9900771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1394E316-F124-494A-8350-66D3B430ECAE}"/>
              </a:ext>
            </a:extLst>
          </p:cNvPr>
          <p:cNvGrpSpPr/>
          <p:nvPr/>
        </p:nvGrpSpPr>
        <p:grpSpPr>
          <a:xfrm>
            <a:off x="4204022" y="4165971"/>
            <a:ext cx="3506905" cy="2392083"/>
            <a:chOff x="4204022" y="4165971"/>
            <a:chExt cx="3506905" cy="2392083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21545A66-85A7-437F-A7AC-CB9BF7CA7480}"/>
                </a:ext>
              </a:extLst>
            </p:cNvPr>
            <p:cNvGrpSpPr/>
            <p:nvPr/>
          </p:nvGrpSpPr>
          <p:grpSpPr>
            <a:xfrm>
              <a:off x="4689258" y="4165971"/>
              <a:ext cx="3021669" cy="2392083"/>
              <a:chOff x="4689258" y="3926134"/>
              <a:chExt cx="3021669" cy="239208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Rectangle 16">
                    <a:extLst>
                      <a:ext uri="{FF2B5EF4-FFF2-40B4-BE49-F238E27FC236}">
                        <a16:creationId xmlns:a16="http://schemas.microsoft.com/office/drawing/2014/main" id="{7FF3486A-91F6-4630-A715-4E4DDC15591E}"/>
                      </a:ext>
                    </a:extLst>
                  </p:cNvPr>
                  <p:cNvSpPr/>
                  <p:nvPr/>
                </p:nvSpPr>
                <p:spPr>
                  <a:xfrm>
                    <a:off x="4689258" y="3926134"/>
                    <a:ext cx="3021669" cy="239208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IN" sz="280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4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IN" sz="280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IN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IN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IN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IN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IN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e>
                                <m:e>
                                  <m:r>
                                    <a:rPr lang="en-IN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e>
                                  <m:r>
                                    <a:rPr lang="en-IN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−4</m:t>
                                  </m:r>
                                </m:e>
                                <m:e>
                                  <m:r>
                                    <a:rPr lang="en-IN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       3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IN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IN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e>
                                <m:e>
                                  <m:r>
                                    <a:rPr lang="en-IN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IN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IN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IN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e>
                                <m:e>
                                  <m:eqArr>
                                    <m:eqArrPr>
                                      <m:ctrlPr>
                                        <a:rPr lang="en-IN" sz="28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r>
                                        <a:rPr lang="en-IN" sz="28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/>
                                    <m:e/>
                                  </m:eqArr>
                                </m:e>
                                <m:e>
                                  <m:r>
                                    <a:rPr lang="en-IN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</m:oMath>
                    </a14:m>
                    <a:r>
                      <a:rPr lang="en-IN" sz="2800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17" name="Rectangle 16">
                    <a:extLst>
                      <a:ext uri="{FF2B5EF4-FFF2-40B4-BE49-F238E27FC236}">
                        <a16:creationId xmlns:a16="http://schemas.microsoft.com/office/drawing/2014/main" id="{7FF3486A-91F6-4630-A715-4E4DDC15591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689258" y="3926134"/>
                    <a:ext cx="3021669" cy="2392083"/>
                  </a:xfrm>
                  <a:prstGeom prst="rect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Rectangle 18">
                    <a:extLst>
                      <a:ext uri="{FF2B5EF4-FFF2-40B4-BE49-F238E27FC236}">
                        <a16:creationId xmlns:a16="http://schemas.microsoft.com/office/drawing/2014/main" id="{DA75EFA2-9242-4876-816F-C099572C130D}"/>
                      </a:ext>
                    </a:extLst>
                  </p:cNvPr>
                  <p:cNvSpPr/>
                  <p:nvPr/>
                </p:nvSpPr>
                <p:spPr>
                  <a:xfrm>
                    <a:off x="4820311" y="4660315"/>
                    <a:ext cx="2745495" cy="52322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IN" sz="28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IN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      2    −4      3</m:t>
                          </m:r>
                        </m:oMath>
                      </m:oMathPara>
                    </a14:m>
                    <a:endParaRPr lang="en-IN" sz="2800" dirty="0">
                      <a:solidFill>
                        <a:srgbClr val="00B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9" name="Rectangle 18">
                    <a:extLst>
                      <a:ext uri="{FF2B5EF4-FFF2-40B4-BE49-F238E27FC236}">
                        <a16:creationId xmlns:a16="http://schemas.microsoft.com/office/drawing/2014/main" id="{DA75EFA2-9242-4876-816F-C099572C130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20311" y="4660315"/>
                    <a:ext cx="2745495" cy="523220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Rectangle 19">
                    <a:extLst>
                      <a:ext uri="{FF2B5EF4-FFF2-40B4-BE49-F238E27FC236}">
                        <a16:creationId xmlns:a16="http://schemas.microsoft.com/office/drawing/2014/main" id="{A872DD63-207F-4AE8-9F6C-AF6F63FF7DC8}"/>
                      </a:ext>
                    </a:extLst>
                  </p:cNvPr>
                  <p:cNvSpPr/>
                  <p:nvPr/>
                </p:nvSpPr>
                <p:spPr>
                  <a:xfrm>
                    <a:off x="4805321" y="5190938"/>
                    <a:ext cx="2789545" cy="52322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IN" sz="28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     </m:t>
                          </m:r>
                          <m:r>
                            <a:rPr lang="en-IN" sz="28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       </m:t>
                          </m:r>
                          <m:r>
                            <a:rPr lang="en-IN" sz="28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1       0</m:t>
                          </m:r>
                        </m:oMath>
                      </m:oMathPara>
                    </a14:m>
                    <a:endParaRPr lang="en-IN" sz="2800" dirty="0"/>
                  </a:p>
                </p:txBody>
              </p:sp>
            </mc:Choice>
            <mc:Fallback xmlns="">
              <p:sp>
                <p:nvSpPr>
                  <p:cNvPr id="20" name="Rectangle 19">
                    <a:extLst>
                      <a:ext uri="{FF2B5EF4-FFF2-40B4-BE49-F238E27FC236}">
                        <a16:creationId xmlns:a16="http://schemas.microsoft.com/office/drawing/2014/main" id="{A872DD63-207F-4AE8-9F6C-AF6F63FF7DC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05321" y="5190938"/>
                    <a:ext cx="2789545" cy="523220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84589091-12A5-4095-A633-7DDC2CF07616}"/>
                    </a:ext>
                  </a:extLst>
                </p:cNvPr>
                <p:cNvSpPr/>
                <p:nvPr/>
              </p:nvSpPr>
              <p:spPr>
                <a:xfrm>
                  <a:off x="4204022" y="5058201"/>
                  <a:ext cx="568195" cy="71120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32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~</m:t>
                        </m:r>
                      </m:oMath>
                    </m:oMathPara>
                  </a14:m>
                  <a:endParaRPr lang="en-IN" sz="32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84589091-12A5-4095-A633-7DDC2CF0761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04022" y="5058201"/>
                  <a:ext cx="568195" cy="711201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47FC6A2-A9D8-4E67-8D9B-990955E9F975}"/>
              </a:ext>
            </a:extLst>
          </p:cNvPr>
          <p:cNvGrpSpPr/>
          <p:nvPr/>
        </p:nvGrpSpPr>
        <p:grpSpPr>
          <a:xfrm>
            <a:off x="4671144" y="778968"/>
            <a:ext cx="3021669" cy="2392083"/>
            <a:chOff x="4671144" y="778968"/>
            <a:chExt cx="3021669" cy="239208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66AA8D57-B2E0-462D-8E38-E263D15E1C49}"/>
                    </a:ext>
                  </a:extLst>
                </p:cNvPr>
                <p:cNvSpPr/>
                <p:nvPr/>
              </p:nvSpPr>
              <p:spPr>
                <a:xfrm>
                  <a:off x="4671144" y="778968"/>
                  <a:ext cx="3021669" cy="239208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IN" sz="28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−4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       3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eqArr>
                                  <m:eqArrPr>
                                    <m:ctrlPr>
                                      <a:rPr lang="en-IN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IN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/>
                                  <m:e/>
                                </m:eqAr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en-IN" sz="2800" dirty="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66AA8D57-B2E0-462D-8E38-E263D15E1C4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71144" y="778968"/>
                  <a:ext cx="3021669" cy="2392083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927FD86A-4B17-47CA-9012-5A0399DBB7A7}"/>
                    </a:ext>
                  </a:extLst>
                </p:cNvPr>
                <p:cNvSpPr/>
                <p:nvPr/>
              </p:nvSpPr>
              <p:spPr>
                <a:xfrm>
                  <a:off x="4817187" y="1498159"/>
                  <a:ext cx="2745495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  <m:r>
                          <a:rPr lang="en-IN" sz="2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      2    −4      3</m:t>
                        </m:r>
                      </m:oMath>
                    </m:oMathPara>
                  </a14:m>
                  <a:endParaRPr lang="en-IN" sz="28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927FD86A-4B17-47CA-9012-5A0399DBB7A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17187" y="1498159"/>
                  <a:ext cx="2745495" cy="52322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8C265400-31FD-44C5-97D0-4CE05DD0465D}"/>
                    </a:ext>
                  </a:extLst>
                </p:cNvPr>
                <p:cNvSpPr/>
                <p:nvPr/>
              </p:nvSpPr>
              <p:spPr>
                <a:xfrm>
                  <a:off x="4787207" y="2028782"/>
                  <a:ext cx="2789545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     </m:t>
                        </m:r>
                        <m:r>
                          <a:rPr lang="en-IN" sz="2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       </m:t>
                        </m:r>
                        <m:r>
                          <a:rPr lang="en-IN" sz="2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1       0</m:t>
                        </m:r>
                      </m:oMath>
                    </m:oMathPara>
                  </a14:m>
                  <a:endParaRPr lang="en-IN" sz="2800" dirty="0"/>
                </a:p>
              </p:txBody>
            </p:sp>
          </mc:Choice>
          <mc:Fallback xmlns=""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8C265400-31FD-44C5-97D0-4CE05DD0465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87207" y="2028782"/>
                  <a:ext cx="2789545" cy="52322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F46B7EFB-2979-4655-B713-714B6E7224CF}"/>
                    </a:ext>
                  </a:extLst>
                </p:cNvPr>
                <p:cNvSpPr/>
                <p:nvPr/>
              </p:nvSpPr>
              <p:spPr>
                <a:xfrm>
                  <a:off x="4787207" y="964805"/>
                  <a:ext cx="2710999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IN" sz="2800" b="0" dirty="0">
                      <a:solidFill>
                        <a:srgbClr val="00B0F0"/>
                      </a:solidFill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0      0        0       0</m:t>
                      </m:r>
                    </m:oMath>
                  </a14:m>
                  <a:endParaRPr lang="en-IN" sz="2800" dirty="0"/>
                </a:p>
              </p:txBody>
            </p:sp>
          </mc:Choice>
          <mc:Fallback xmlns=""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F46B7EFB-2979-4655-B713-714B6E7224C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87207" y="964805"/>
                  <a:ext cx="2710999" cy="52322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934F3EB3-B098-4886-A92C-40C4BCB9322D}"/>
                    </a:ext>
                  </a:extLst>
                </p:cNvPr>
                <p:cNvSpPr/>
                <p:nvPr/>
              </p:nvSpPr>
              <p:spPr>
                <a:xfrm>
                  <a:off x="4814524" y="2576272"/>
                  <a:ext cx="2789545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0      5        0        1</m:t>
                        </m:r>
                      </m:oMath>
                    </m:oMathPara>
                  </a14:m>
                  <a:endParaRPr lang="en-IN" sz="2800" dirty="0">
                    <a:solidFill>
                      <a:schemeClr val="accent5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934F3EB3-B098-4886-A92C-40C4BCB9322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14524" y="2576272"/>
                  <a:ext cx="2789545" cy="523220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41E7FBF-1C6D-4AC9-BEA5-95A300BB5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Row Echelon Form</a:t>
            </a:r>
          </a:p>
        </p:txBody>
      </p:sp>
      <p:sp>
        <p:nvSpPr>
          <p:cNvPr id="4" name="Content Placeholder 4">
            <a:extLst>
              <a:ext uri="{FF2B5EF4-FFF2-40B4-BE49-F238E27FC236}">
                <a16:creationId xmlns:a16="http://schemas.microsoft.com/office/drawing/2014/main" id="{66D6DF82-18F7-4CFE-962F-CA1C983EFBCA}"/>
              </a:ext>
            </a:extLst>
          </p:cNvPr>
          <p:cNvSpPr txBox="1">
            <a:spLocks/>
          </p:cNvSpPr>
          <p:nvPr/>
        </p:nvSpPr>
        <p:spPr>
          <a:xfrm>
            <a:off x="473962" y="3142615"/>
            <a:ext cx="11107711" cy="1157353"/>
          </a:xfrm>
          <a:prstGeom prst="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defRPr sz="2800">
                <a:solidFill>
                  <a:schemeClr val="bg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r>
              <a:rPr lang="en-IN" dirty="0"/>
              <a:t> If a matrix has any zero row (row containing entirely of zeros), then it is at the</a:t>
            </a:r>
          </a:p>
          <a:p>
            <a:pPr algn="l"/>
            <a:r>
              <a:rPr lang="en-IN" dirty="0"/>
              <a:t> bottom of the matrix.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3A34CB79-C3C2-4F7F-BA24-FB2FAE35D3F3}"/>
                  </a:ext>
                </a:extLst>
              </p:cNvPr>
              <p:cNvSpPr/>
              <p:nvPr/>
            </p:nvSpPr>
            <p:spPr>
              <a:xfrm>
                <a:off x="3728943" y="1673181"/>
                <a:ext cx="1043274" cy="71120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IN" sz="2800" b="0" i="0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=</m:t>
                      </m:r>
                    </m:oMath>
                  </m:oMathPara>
                </a14:m>
                <a:endParaRPr lang="en-IN" sz="28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3A34CB79-C3C2-4F7F-BA24-FB2FAE35D3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8943" y="1673181"/>
                <a:ext cx="1043274" cy="71120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9A4FB4C9-0B0B-4D4E-B5EC-ECB3AF63F7E2}"/>
                  </a:ext>
                </a:extLst>
              </p:cNvPr>
              <p:cNvSpPr/>
              <p:nvPr/>
            </p:nvSpPr>
            <p:spPr>
              <a:xfrm>
                <a:off x="4787207" y="979795"/>
                <a:ext cx="271099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IN" sz="2800" b="0" dirty="0">
                    <a:solidFill>
                      <a:srgbClr val="00B0F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IN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0      0        0       0</m:t>
                    </m:r>
                  </m:oMath>
                </a14:m>
                <a:endParaRPr lang="en-IN" sz="2800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9A4FB4C9-0B0B-4D4E-B5EC-ECB3AF63F7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7207" y="979795"/>
                <a:ext cx="2710999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F13E3C31-4CC6-4B61-80C7-4F0F7291EC8D}"/>
                  </a:ext>
                </a:extLst>
              </p:cNvPr>
              <p:cNvSpPr/>
              <p:nvPr/>
            </p:nvSpPr>
            <p:spPr>
              <a:xfrm>
                <a:off x="4814524" y="2576272"/>
                <a:ext cx="278954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0      5        0        1</m:t>
                      </m:r>
                    </m:oMath>
                  </m:oMathPara>
                </a14:m>
                <a:endParaRPr lang="en-IN" sz="2800" dirty="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F13E3C31-4CC6-4B61-80C7-4F0F7291EC8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4524" y="2576272"/>
                <a:ext cx="2789545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654E1A30-2E8C-48E0-B007-FCB244F43C5B}"/>
              </a:ext>
            </a:extLst>
          </p:cNvPr>
          <p:cNvSpPr/>
          <p:nvPr/>
        </p:nvSpPr>
        <p:spPr>
          <a:xfrm>
            <a:off x="4901784" y="994785"/>
            <a:ext cx="2551452" cy="515633"/>
          </a:xfrm>
          <a:prstGeom prst="round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F316127-2E99-433C-BCC5-021B31545F99}"/>
              </a:ext>
            </a:extLst>
          </p:cNvPr>
          <p:cNvGrpSpPr/>
          <p:nvPr/>
        </p:nvGrpSpPr>
        <p:grpSpPr>
          <a:xfrm>
            <a:off x="1243236" y="4671270"/>
            <a:ext cx="2895260" cy="1519010"/>
            <a:chOff x="1221158" y="4446423"/>
            <a:chExt cx="2895260" cy="1519010"/>
          </a:xfrm>
        </p:grpSpPr>
        <p:sp>
          <p:nvSpPr>
            <p:cNvPr id="27" name="Arrow: Right 26">
              <a:extLst>
                <a:ext uri="{FF2B5EF4-FFF2-40B4-BE49-F238E27FC236}">
                  <a16:creationId xmlns:a16="http://schemas.microsoft.com/office/drawing/2014/main" id="{3D508D7A-D6CA-4432-9348-13B0E370541D}"/>
                </a:ext>
              </a:extLst>
            </p:cNvPr>
            <p:cNvSpPr/>
            <p:nvPr/>
          </p:nvSpPr>
          <p:spPr>
            <a:xfrm>
              <a:off x="1221158" y="4446423"/>
              <a:ext cx="2895260" cy="1519010"/>
            </a:xfrm>
            <a:prstGeom prst="rightArrow">
              <a:avLst/>
            </a:prstGeom>
            <a:gradFill>
              <a:gsLst>
                <a:gs pos="10000">
                  <a:srgbClr val="0E47A1"/>
                </a:gs>
                <a:gs pos="100000">
                  <a:srgbClr val="03A9F5"/>
                </a:gs>
              </a:gsLst>
              <a:lin ang="10800000" scaled="1"/>
            </a:gradFill>
            <a:ln>
              <a:noFill/>
            </a:ln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1000"/>
                </a:spcBef>
                <a:buClr>
                  <a:schemeClr val="accent6"/>
                </a:buClr>
              </a:pPr>
              <a:endParaRPr lang="en-IN" sz="2800" dirty="0">
                <a:solidFill>
                  <a:schemeClr val="bg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Content Placeholder 4">
                  <a:extLst>
                    <a:ext uri="{FF2B5EF4-FFF2-40B4-BE49-F238E27FC236}">
                      <a16:creationId xmlns:a16="http://schemas.microsoft.com/office/drawing/2014/main" id="{44E250CA-B8FA-4814-AC3E-CE1D42909451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349892" y="4974388"/>
                  <a:ext cx="2152110" cy="463079"/>
                </a:xfrm>
                <a:prstGeom prst="rect">
                  <a:avLst/>
                </a:prstGeom>
                <a:noFill/>
                <a:ln w="12700" cap="flat" cmpd="sng" algn="ctr">
                  <a:noFill/>
                  <a:prstDash val="solid"/>
                  <a:miter lim="800000"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vert="horz" lIns="91440" tIns="45720" rIns="91440" bIns="45720" rtlCol="0" anchor="ctr">
                  <a:noAutofit/>
                </a:bodyPr>
                <a:lstStyle>
                  <a:lvl1pPr marL="265113" indent="-265113" algn="just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Clr>
                      <a:schemeClr val="accent6"/>
                    </a:buClr>
                    <a:buFont typeface="Wingdings 3" panose="05040102010807070707" pitchFamily="18" charset="2"/>
                    <a:buChar char="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809625" indent="-352425" algn="just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chemeClr val="accent6"/>
                    </a:buClr>
                    <a:buFont typeface="Wingdings 3" panose="05040102010807070707" pitchFamily="18" charset="2"/>
                    <a:buChar char="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just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chemeClr val="accent6"/>
                    </a:buClr>
                    <a:buFont typeface="Wingdings" panose="05000000000000000000" pitchFamily="2" charset="2"/>
                    <a:buChar char="§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just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chemeClr val="accent6"/>
                    </a:buClr>
                    <a:buFont typeface="Arial" panose="020B0604020202020204" pitchFamily="34" charset="0"/>
                    <a:buChar char="•"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just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chemeClr val="accent6"/>
                    </a:buClr>
                    <a:buFont typeface="Arial" panose="020B0604020202020204" pitchFamily="34" charset="0"/>
                    <a:buChar char="•"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buNone/>
                  </a:pPr>
                  <a:r>
                    <a:rPr lang="en-IN" sz="2800" dirty="0">
                      <a:solidFill>
                        <a:schemeClr val="bg1"/>
                      </a:solidFill>
                    </a:rPr>
                    <a:t>Applying</a:t>
                  </a:r>
                  <a:r>
                    <a:rPr lang="en-IN" sz="2800" dirty="0">
                      <a:solidFill>
                        <a:srgbClr val="002060"/>
                      </a:solidFill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IN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1" i="0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𝐑</m:t>
                          </m:r>
                        </m:e>
                        <m:sub>
                          <m:r>
                            <a:rPr lang="en-IN" sz="28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𝟏𝟒</m:t>
                          </m:r>
                        </m:sub>
                      </m:sSub>
                    </m:oMath>
                  </a14:m>
                  <a:endParaRPr lang="en-IN" sz="2800" b="1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26" name="Content Placeholder 4">
                  <a:extLst>
                    <a:ext uri="{FF2B5EF4-FFF2-40B4-BE49-F238E27FC236}">
                      <a16:creationId xmlns:a16="http://schemas.microsoft.com/office/drawing/2014/main" id="{44E250CA-B8FA-4814-AC3E-CE1D4290945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49892" y="4974388"/>
                  <a:ext cx="2152110" cy="463079"/>
                </a:xfrm>
                <a:prstGeom prst="rect">
                  <a:avLst/>
                </a:prstGeom>
                <a:blipFill>
                  <a:blip r:embed="rId13"/>
                  <a:stretch>
                    <a:fillRect l="-3399" t="-25000" b="-38158"/>
                  </a:stretch>
                </a:blipFill>
                <a:ln w="12700" cap="flat" cmpd="sng" algn="ctr">
                  <a:noFill/>
                  <a:prstDash val="solid"/>
                  <a:miter lim="800000"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985602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704 0.00648 L 0.00169 0.72199 " pathEditMode="relative" rAng="0" ptsTypes="AA">
                                      <p:cBhvr>
                                        <p:cTn id="42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0" y="35764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-0.01875 L 0.00105 0.25949 " pathEditMode="relative" rAng="0" ptsTypes="AA">
                                      <p:cBhvr>
                                        <p:cTn id="51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" y="139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/>
      <p:bldP spid="10" grpId="0"/>
      <p:bldP spid="10" grpId="1"/>
      <p:bldP spid="13" grpId="0"/>
      <p:bldP spid="13" grpId="1"/>
      <p:bldP spid="25" grpId="0" animBg="1"/>
      <p:bldP spid="25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>
            <a:extLst>
              <a:ext uri="{FF2B5EF4-FFF2-40B4-BE49-F238E27FC236}">
                <a16:creationId xmlns:a16="http://schemas.microsoft.com/office/drawing/2014/main" id="{9BF52079-2043-4B51-99B3-4E05E7060FF7}"/>
              </a:ext>
            </a:extLst>
          </p:cNvPr>
          <p:cNvGrpSpPr/>
          <p:nvPr/>
        </p:nvGrpSpPr>
        <p:grpSpPr>
          <a:xfrm>
            <a:off x="4095962" y="3898880"/>
            <a:ext cx="3540932" cy="2392083"/>
            <a:chOff x="4095962" y="3898880"/>
            <a:chExt cx="3540932" cy="2392083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20E86857-7E41-4C69-A267-D87E7B70C6E5}"/>
                </a:ext>
              </a:extLst>
            </p:cNvPr>
            <p:cNvGrpSpPr/>
            <p:nvPr/>
          </p:nvGrpSpPr>
          <p:grpSpPr>
            <a:xfrm>
              <a:off x="4615225" y="3898880"/>
              <a:ext cx="3021669" cy="2392083"/>
              <a:chOff x="3654937" y="3848425"/>
              <a:chExt cx="3021669" cy="239208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8" name="Rectangle 37">
                    <a:extLst>
                      <a:ext uri="{FF2B5EF4-FFF2-40B4-BE49-F238E27FC236}">
                        <a16:creationId xmlns:a16="http://schemas.microsoft.com/office/drawing/2014/main" id="{5200E69A-913B-427A-9CB0-E83E32CB6D42}"/>
                      </a:ext>
                    </a:extLst>
                  </p:cNvPr>
                  <p:cNvSpPr/>
                  <p:nvPr/>
                </p:nvSpPr>
                <p:spPr>
                  <a:xfrm>
                    <a:off x="3654937" y="3848425"/>
                    <a:ext cx="3021669" cy="239208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IN" sz="280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4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IN" sz="280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IN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IN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IN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IN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IN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e>
                                <m:e>
                                  <m:r>
                                    <a:rPr lang="en-IN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e>
                                  <m:r>
                                    <a:rPr lang="en-IN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−4</m:t>
                                  </m:r>
                                </m:e>
                                <m:e>
                                  <m:r>
                                    <a:rPr lang="en-IN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       3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IN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IN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e>
                                <m:e>
                                  <m:r>
                                    <a:rPr lang="en-IN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IN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IN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IN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e>
                                <m:e>
                                  <m:eqArr>
                                    <m:eqArrPr>
                                      <m:ctrlPr>
                                        <a:rPr lang="en-IN" sz="28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r>
                                        <a:rPr lang="en-IN" sz="28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/>
                                    <m:e/>
                                  </m:eqArr>
                                </m:e>
                                <m:e>
                                  <m:r>
                                    <a:rPr lang="en-IN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</m:oMath>
                    </a14:m>
                    <a:r>
                      <a:rPr lang="en-IN" sz="2800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38" name="Rectangle 37">
                    <a:extLst>
                      <a:ext uri="{FF2B5EF4-FFF2-40B4-BE49-F238E27FC236}">
                        <a16:creationId xmlns:a16="http://schemas.microsoft.com/office/drawing/2014/main" id="{5200E69A-913B-427A-9CB0-E83E32CB6D42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654937" y="3848425"/>
                    <a:ext cx="3021669" cy="2392083"/>
                  </a:xfrm>
                  <a:prstGeom prst="rect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0" name="Rectangle 39">
                    <a:extLst>
                      <a:ext uri="{FF2B5EF4-FFF2-40B4-BE49-F238E27FC236}">
                        <a16:creationId xmlns:a16="http://schemas.microsoft.com/office/drawing/2014/main" id="{73379993-F460-453E-95C4-2393554DFB9B}"/>
                      </a:ext>
                    </a:extLst>
                  </p:cNvPr>
                  <p:cNvSpPr/>
                  <p:nvPr/>
                </p:nvSpPr>
                <p:spPr>
                  <a:xfrm>
                    <a:off x="3771000" y="5113229"/>
                    <a:ext cx="2789545" cy="52322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IN" sz="28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     </m:t>
                          </m:r>
                          <m:r>
                            <a:rPr lang="en-IN" sz="28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       </m:t>
                          </m:r>
                          <m:r>
                            <a:rPr lang="en-IN" sz="28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1       0</m:t>
                          </m:r>
                        </m:oMath>
                      </m:oMathPara>
                    </a14:m>
                    <a:endParaRPr lang="en-IN" sz="2800" dirty="0"/>
                  </a:p>
                </p:txBody>
              </p:sp>
            </mc:Choice>
            <mc:Fallback xmlns="">
              <p:sp>
                <p:nvSpPr>
                  <p:cNvPr id="40" name="Rectangle 39">
                    <a:extLst>
                      <a:ext uri="{FF2B5EF4-FFF2-40B4-BE49-F238E27FC236}">
                        <a16:creationId xmlns:a16="http://schemas.microsoft.com/office/drawing/2014/main" id="{73379993-F460-453E-95C4-2393554DFB9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771000" y="5113229"/>
                    <a:ext cx="2789545" cy="523220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6" name="Rectangle 35">
                    <a:extLst>
                      <a:ext uri="{FF2B5EF4-FFF2-40B4-BE49-F238E27FC236}">
                        <a16:creationId xmlns:a16="http://schemas.microsoft.com/office/drawing/2014/main" id="{01F17917-57D1-4510-9E11-FC641E433B20}"/>
                      </a:ext>
                    </a:extLst>
                  </p:cNvPr>
                  <p:cNvSpPr/>
                  <p:nvPr/>
                </p:nvSpPr>
                <p:spPr>
                  <a:xfrm>
                    <a:off x="3771000" y="5636449"/>
                    <a:ext cx="2710999" cy="52322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IN" sz="2800" b="0" dirty="0">
                        <a:solidFill>
                          <a:srgbClr val="00B0F0"/>
                        </a:solidFill>
                      </a:rPr>
                      <a:t> </a:t>
                    </a:r>
                    <a14:m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0      0        0       0</m:t>
                        </m:r>
                      </m:oMath>
                    </a14:m>
                    <a:endParaRPr lang="en-IN" sz="2800" dirty="0"/>
                  </a:p>
                </p:txBody>
              </p:sp>
            </mc:Choice>
            <mc:Fallback xmlns="">
              <p:sp>
                <p:nvSpPr>
                  <p:cNvPr id="36" name="Rectangle 35">
                    <a:extLst>
                      <a:ext uri="{FF2B5EF4-FFF2-40B4-BE49-F238E27FC236}">
                        <a16:creationId xmlns:a16="http://schemas.microsoft.com/office/drawing/2014/main" id="{01F17917-57D1-4510-9E11-FC641E433B20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771000" y="5636449"/>
                    <a:ext cx="2710999" cy="523220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06E16D34-2ECE-4C90-BE29-F4958BCC20FF}"/>
                    </a:ext>
                  </a:extLst>
                </p:cNvPr>
                <p:cNvSpPr/>
                <p:nvPr/>
              </p:nvSpPr>
              <p:spPr>
                <a:xfrm>
                  <a:off x="4095962" y="4808083"/>
                  <a:ext cx="568195" cy="71120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32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~</m:t>
                        </m:r>
                      </m:oMath>
                    </m:oMathPara>
                  </a14:m>
                  <a:endParaRPr lang="en-IN" sz="32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06E16D34-2ECE-4C90-BE29-F4958BCC20F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95962" y="4808083"/>
                  <a:ext cx="568195" cy="711201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82A42AC-5426-4511-B78E-CA1F9C7C048A}"/>
              </a:ext>
            </a:extLst>
          </p:cNvPr>
          <p:cNvGrpSpPr/>
          <p:nvPr/>
        </p:nvGrpSpPr>
        <p:grpSpPr>
          <a:xfrm>
            <a:off x="4554343" y="711201"/>
            <a:ext cx="3021669" cy="2392083"/>
            <a:chOff x="3654937" y="711201"/>
            <a:chExt cx="3021669" cy="2392083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CD64521C-BF81-43B9-96CB-10CCF97BCFED}"/>
                </a:ext>
              </a:extLst>
            </p:cNvPr>
            <p:cNvGrpSpPr/>
            <p:nvPr/>
          </p:nvGrpSpPr>
          <p:grpSpPr>
            <a:xfrm>
              <a:off x="3654937" y="711201"/>
              <a:ext cx="3021669" cy="2392083"/>
              <a:chOff x="4689258" y="3926134"/>
              <a:chExt cx="3021669" cy="239208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" name="Rectangle 4">
                    <a:extLst>
                      <a:ext uri="{FF2B5EF4-FFF2-40B4-BE49-F238E27FC236}">
                        <a16:creationId xmlns:a16="http://schemas.microsoft.com/office/drawing/2014/main" id="{23636B75-9790-438B-AB9D-B4AC772D80D5}"/>
                      </a:ext>
                    </a:extLst>
                  </p:cNvPr>
                  <p:cNvSpPr/>
                  <p:nvPr/>
                </p:nvSpPr>
                <p:spPr>
                  <a:xfrm>
                    <a:off x="4689258" y="3926134"/>
                    <a:ext cx="3021669" cy="239208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IN" sz="280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4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IN" sz="280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IN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IN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IN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IN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IN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e>
                                <m:e>
                                  <m:r>
                                    <a:rPr lang="en-IN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e>
                                  <m:r>
                                    <a:rPr lang="en-IN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−4</m:t>
                                  </m:r>
                                </m:e>
                                <m:e>
                                  <m:r>
                                    <a:rPr lang="en-IN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       3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IN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IN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e>
                                <m:e>
                                  <m:r>
                                    <a:rPr lang="en-IN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IN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IN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IN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e>
                                <m:e>
                                  <m:eqArr>
                                    <m:eqArrPr>
                                      <m:ctrlPr>
                                        <a:rPr lang="en-IN" sz="28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r>
                                        <a:rPr lang="en-IN" sz="28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/>
                                    <m:e/>
                                  </m:eqArr>
                                </m:e>
                                <m:e>
                                  <m:r>
                                    <a:rPr lang="en-IN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</m:oMath>
                    </a14:m>
                    <a:r>
                      <a:rPr lang="en-IN" sz="2800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5" name="Rectangle 4">
                    <a:extLst>
                      <a:ext uri="{FF2B5EF4-FFF2-40B4-BE49-F238E27FC236}">
                        <a16:creationId xmlns:a16="http://schemas.microsoft.com/office/drawing/2014/main" id="{23636B75-9790-438B-AB9D-B4AC772D80D5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689258" y="3926134"/>
                    <a:ext cx="3021669" cy="2392083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Rectangle 5">
                    <a:extLst>
                      <a:ext uri="{FF2B5EF4-FFF2-40B4-BE49-F238E27FC236}">
                        <a16:creationId xmlns:a16="http://schemas.microsoft.com/office/drawing/2014/main" id="{4C9B0A22-3A11-47A8-AEB7-9221B379F805}"/>
                      </a:ext>
                    </a:extLst>
                  </p:cNvPr>
                  <p:cNvSpPr/>
                  <p:nvPr/>
                </p:nvSpPr>
                <p:spPr>
                  <a:xfrm>
                    <a:off x="4820311" y="4615345"/>
                    <a:ext cx="2745495" cy="52322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IN" sz="28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IN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      2    −4      3</m:t>
                          </m:r>
                        </m:oMath>
                      </m:oMathPara>
                    </a14:m>
                    <a:endParaRPr lang="en-IN" sz="2800" dirty="0">
                      <a:solidFill>
                        <a:srgbClr val="00B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" name="Rectangle 5">
                    <a:extLst>
                      <a:ext uri="{FF2B5EF4-FFF2-40B4-BE49-F238E27FC236}">
                        <a16:creationId xmlns:a16="http://schemas.microsoft.com/office/drawing/2014/main" id="{4C9B0A22-3A11-47A8-AEB7-9221B379F805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20311" y="4615345"/>
                    <a:ext cx="2745495" cy="523220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Rectangle 6">
                    <a:extLst>
                      <a:ext uri="{FF2B5EF4-FFF2-40B4-BE49-F238E27FC236}">
                        <a16:creationId xmlns:a16="http://schemas.microsoft.com/office/drawing/2014/main" id="{64279980-344E-4ADD-890E-30D5D485B348}"/>
                      </a:ext>
                    </a:extLst>
                  </p:cNvPr>
                  <p:cNvSpPr/>
                  <p:nvPr/>
                </p:nvSpPr>
                <p:spPr>
                  <a:xfrm>
                    <a:off x="4805321" y="5190938"/>
                    <a:ext cx="2789545" cy="52322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IN" sz="28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     </m:t>
                          </m:r>
                          <m:r>
                            <a:rPr lang="en-IN" sz="28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       </m:t>
                          </m:r>
                          <m:r>
                            <a:rPr lang="en-IN" sz="28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1       0</m:t>
                          </m:r>
                        </m:oMath>
                      </m:oMathPara>
                    </a14:m>
                    <a:endParaRPr lang="en-IN" sz="2800" dirty="0"/>
                  </a:p>
                </p:txBody>
              </p:sp>
            </mc:Choice>
            <mc:Fallback xmlns="">
              <p:sp>
                <p:nvSpPr>
                  <p:cNvPr id="7" name="Rectangle 6">
                    <a:extLst>
                      <a:ext uri="{FF2B5EF4-FFF2-40B4-BE49-F238E27FC236}">
                        <a16:creationId xmlns:a16="http://schemas.microsoft.com/office/drawing/2014/main" id="{64279980-344E-4ADD-890E-30D5D485B34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05321" y="5190938"/>
                    <a:ext cx="2789545" cy="523220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56B06F6E-A8B7-4E77-B7F8-6965D2946B2A}"/>
                    </a:ext>
                  </a:extLst>
                </p:cNvPr>
                <p:cNvSpPr/>
                <p:nvPr/>
              </p:nvSpPr>
              <p:spPr>
                <a:xfrm>
                  <a:off x="3771000" y="2499225"/>
                  <a:ext cx="2710999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IN" sz="2800" b="0" dirty="0">
                      <a:solidFill>
                        <a:srgbClr val="00B0F0"/>
                      </a:solidFill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0      0        0       0</m:t>
                      </m:r>
                    </m:oMath>
                  </a14:m>
                  <a:endParaRPr lang="en-IN" sz="2800" dirty="0"/>
                </a:p>
              </p:txBody>
            </p:sp>
          </mc:Choice>
          <mc:Fallback xmlns="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56B06F6E-A8B7-4E77-B7F8-6965D2946B2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71000" y="2499225"/>
                  <a:ext cx="2710999" cy="523220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9C5CD25B-A328-4B51-82E2-F1575A5EE5FF}"/>
                    </a:ext>
                  </a:extLst>
                </p:cNvPr>
                <p:cNvSpPr/>
                <p:nvPr/>
              </p:nvSpPr>
              <p:spPr>
                <a:xfrm>
                  <a:off x="3785990" y="848726"/>
                  <a:ext cx="2789545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0      5        0       1</m:t>
                        </m:r>
                      </m:oMath>
                    </m:oMathPara>
                  </a14:m>
                  <a:endParaRPr lang="en-IN" sz="2800" dirty="0">
                    <a:solidFill>
                      <a:schemeClr val="accent5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9C5CD25B-A328-4B51-82E2-F1575A5EE5F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85990" y="848726"/>
                  <a:ext cx="2789545" cy="523220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BCD5569B-4AD3-45A3-94C6-088817CC08B0}"/>
                  </a:ext>
                </a:extLst>
              </p:cNvPr>
              <p:cNvSpPr/>
              <p:nvPr/>
            </p:nvSpPr>
            <p:spPr>
              <a:xfrm>
                <a:off x="4685396" y="840059"/>
                <a:ext cx="278954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0      5        0       1</m:t>
                      </m:r>
                    </m:oMath>
                  </m:oMathPara>
                </a14:m>
                <a:endParaRPr lang="en-IN" sz="2800" dirty="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BCD5569B-4AD3-45A3-94C6-088817CC08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5396" y="840059"/>
                <a:ext cx="2789545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03586F7C-68D4-4EFF-9087-33A0ACAC4E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Row Echelon Form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88856636-813D-4AE9-94E1-9983AD0769F2}"/>
                  </a:ext>
                </a:extLst>
              </p:cNvPr>
              <p:cNvSpPr/>
              <p:nvPr/>
            </p:nvSpPr>
            <p:spPr>
              <a:xfrm>
                <a:off x="4047030" y="1613001"/>
                <a:ext cx="568195" cy="71120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32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</m:oMath>
                  </m:oMathPara>
                </a14:m>
                <a:endParaRPr lang="en-IN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88856636-813D-4AE9-94E1-9983AD0769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7030" y="1613001"/>
                <a:ext cx="568195" cy="711201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03D1EC12-8903-4454-B8DE-012F09F2AA12}"/>
              </a:ext>
            </a:extLst>
          </p:cNvPr>
          <p:cNvSpPr txBox="1">
            <a:spLocks/>
          </p:cNvSpPr>
          <p:nvPr/>
        </p:nvSpPr>
        <p:spPr>
          <a:xfrm>
            <a:off x="260136" y="3286538"/>
            <a:ext cx="6010035" cy="608714"/>
          </a:xfrm>
          <a:prstGeom prst="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defRPr sz="2800">
                <a:solidFill>
                  <a:schemeClr val="bg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r>
              <a:rPr lang="en-IN" dirty="0"/>
              <a:t> Arrange all the rows in decreasing order.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86B5DA51-62B1-4796-B1A6-762AE290BCED}"/>
              </a:ext>
            </a:extLst>
          </p:cNvPr>
          <p:cNvSpPr/>
          <p:nvPr/>
        </p:nvSpPr>
        <p:spPr>
          <a:xfrm>
            <a:off x="5336494" y="878257"/>
            <a:ext cx="569626" cy="445768"/>
          </a:xfrm>
          <a:prstGeom prst="round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A3FEBF4-CA9B-4AF6-96CA-A39A2CA4376A}"/>
              </a:ext>
            </a:extLst>
          </p:cNvPr>
          <p:cNvCxnSpPr>
            <a:cxnSpLocks/>
          </p:cNvCxnSpPr>
          <p:nvPr/>
        </p:nvCxnSpPr>
        <p:spPr>
          <a:xfrm flipH="1">
            <a:off x="4227731" y="1211023"/>
            <a:ext cx="1078784" cy="226889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reeform 11">
            <a:extLst>
              <a:ext uri="{FF2B5EF4-FFF2-40B4-BE49-F238E27FC236}">
                <a16:creationId xmlns:a16="http://schemas.microsoft.com/office/drawing/2014/main" id="{D6695C2A-424F-4441-B019-982EC39AB1B5}"/>
              </a:ext>
            </a:extLst>
          </p:cNvPr>
          <p:cNvSpPr/>
          <p:nvPr/>
        </p:nvSpPr>
        <p:spPr>
          <a:xfrm>
            <a:off x="2566144" y="965384"/>
            <a:ext cx="1642094" cy="900035"/>
          </a:xfrm>
          <a:custGeom>
            <a:avLst/>
            <a:gdLst>
              <a:gd name="connsiteX0" fmla="*/ 0 w 2462313"/>
              <a:gd name="connsiteY0" fmla="*/ 275034 h 1649872"/>
              <a:gd name="connsiteX1" fmla="*/ 275034 w 2462313"/>
              <a:gd name="connsiteY1" fmla="*/ 0 h 1649872"/>
              <a:gd name="connsiteX2" fmla="*/ 2187279 w 2462313"/>
              <a:gd name="connsiteY2" fmla="*/ 0 h 1649872"/>
              <a:gd name="connsiteX3" fmla="*/ 2462313 w 2462313"/>
              <a:gd name="connsiteY3" fmla="*/ 275034 h 1649872"/>
              <a:gd name="connsiteX4" fmla="*/ 2462313 w 2462313"/>
              <a:gd name="connsiteY4" fmla="*/ 1374838 h 1649872"/>
              <a:gd name="connsiteX5" fmla="*/ 2187279 w 2462313"/>
              <a:gd name="connsiteY5" fmla="*/ 1649872 h 1649872"/>
              <a:gd name="connsiteX6" fmla="*/ 275034 w 2462313"/>
              <a:gd name="connsiteY6" fmla="*/ 1649872 h 1649872"/>
              <a:gd name="connsiteX7" fmla="*/ 0 w 2462313"/>
              <a:gd name="connsiteY7" fmla="*/ 1374838 h 1649872"/>
              <a:gd name="connsiteX8" fmla="*/ 0 w 2462313"/>
              <a:gd name="connsiteY8" fmla="*/ 275034 h 1649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62313" h="1649872">
                <a:moveTo>
                  <a:pt x="0" y="275034"/>
                </a:moveTo>
                <a:cubicBezTo>
                  <a:pt x="0" y="123137"/>
                  <a:pt x="123137" y="0"/>
                  <a:pt x="275034" y="0"/>
                </a:cubicBezTo>
                <a:lnTo>
                  <a:pt x="2187279" y="0"/>
                </a:lnTo>
                <a:cubicBezTo>
                  <a:pt x="2339176" y="0"/>
                  <a:pt x="2462313" y="123137"/>
                  <a:pt x="2462313" y="275034"/>
                </a:cubicBezTo>
                <a:lnTo>
                  <a:pt x="2462313" y="1374838"/>
                </a:lnTo>
                <a:cubicBezTo>
                  <a:pt x="2462313" y="1526735"/>
                  <a:pt x="2339176" y="1649872"/>
                  <a:pt x="2187279" y="1649872"/>
                </a:cubicBezTo>
                <a:lnTo>
                  <a:pt x="275034" y="1649872"/>
                </a:lnTo>
                <a:cubicBezTo>
                  <a:pt x="123137" y="1649872"/>
                  <a:pt x="0" y="1526735"/>
                  <a:pt x="0" y="1374838"/>
                </a:cubicBezTo>
                <a:lnTo>
                  <a:pt x="0" y="275034"/>
                </a:lnTo>
                <a:close/>
              </a:path>
            </a:pathLst>
          </a:cu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r>
              <a:rPr lang="en-US" sz="2800" dirty="0">
                <a:solidFill>
                  <a:schemeClr val="bg1"/>
                </a:solidFill>
              </a:rPr>
              <a:t>Leading Entry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FC17B01D-1863-49A4-9964-213A43CC7A08}"/>
              </a:ext>
            </a:extLst>
          </p:cNvPr>
          <p:cNvSpPr/>
          <p:nvPr/>
        </p:nvSpPr>
        <p:spPr>
          <a:xfrm>
            <a:off x="4720046" y="1417798"/>
            <a:ext cx="442248" cy="463047"/>
          </a:xfrm>
          <a:prstGeom prst="round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3FB79092-58A2-4BA4-90FA-61A88DAA9BBE}"/>
              </a:ext>
            </a:extLst>
          </p:cNvPr>
          <p:cNvSpPr/>
          <p:nvPr/>
        </p:nvSpPr>
        <p:spPr>
          <a:xfrm>
            <a:off x="5314982" y="1990326"/>
            <a:ext cx="569626" cy="476175"/>
          </a:xfrm>
          <a:prstGeom prst="round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A6BA12B0-3FC2-4589-A64E-D9B25C298F95}"/>
              </a:ext>
            </a:extLst>
          </p:cNvPr>
          <p:cNvSpPr/>
          <p:nvPr/>
        </p:nvSpPr>
        <p:spPr>
          <a:xfrm>
            <a:off x="5323078" y="868274"/>
            <a:ext cx="2082061" cy="437706"/>
          </a:xfrm>
          <a:prstGeom prst="round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2A8A781F-26FB-4F4F-A288-A18B8E9A1B59}"/>
              </a:ext>
            </a:extLst>
          </p:cNvPr>
          <p:cNvSpPr/>
          <p:nvPr/>
        </p:nvSpPr>
        <p:spPr>
          <a:xfrm>
            <a:off x="4715551" y="1435621"/>
            <a:ext cx="2674598" cy="464359"/>
          </a:xfrm>
          <a:prstGeom prst="round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1AC69B1A-E6F4-488D-A1B1-7D376B991342}"/>
              </a:ext>
            </a:extLst>
          </p:cNvPr>
          <p:cNvSpPr/>
          <p:nvPr/>
        </p:nvSpPr>
        <p:spPr>
          <a:xfrm>
            <a:off x="5314982" y="2010376"/>
            <a:ext cx="2075167" cy="460425"/>
          </a:xfrm>
          <a:prstGeom prst="round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D121DC5F-8B8B-4CA8-90E8-2DCC5EEEF27D}"/>
                  </a:ext>
                </a:extLst>
              </p:cNvPr>
              <p:cNvSpPr/>
              <p:nvPr/>
            </p:nvSpPr>
            <p:spPr>
              <a:xfrm>
                <a:off x="8216624" y="868273"/>
                <a:ext cx="537397" cy="480131"/>
              </a:xfrm>
              <a:prstGeom prst="rect">
                <a:avLst/>
              </a:prstGeom>
              <a:gradFill>
                <a:gsLst>
                  <a:gs pos="10000">
                    <a:srgbClr val="0E47A1"/>
                  </a:gs>
                  <a:gs pos="100000">
                    <a:srgbClr val="03A9F5"/>
                  </a:gs>
                </a:gsLst>
                <a:lin ang="10800000" scaled="1"/>
              </a:gra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</a:pPr>
                <a:r>
                  <a:rPr lang="en-IN" sz="28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IN" sz="28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IN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D121DC5F-8B8B-4CA8-90E8-2DCC5EEEF2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6624" y="868273"/>
                <a:ext cx="537397" cy="480131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7911C18-B8C3-4FA4-AC07-85BB4E73C410}"/>
              </a:ext>
            </a:extLst>
          </p:cNvPr>
          <p:cNvCxnSpPr>
            <a:cxnSpLocks/>
          </p:cNvCxnSpPr>
          <p:nvPr/>
        </p:nvCxnSpPr>
        <p:spPr>
          <a:xfrm>
            <a:off x="7407958" y="1127148"/>
            <a:ext cx="813335" cy="0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479F097-B6C1-444E-A953-9692BB65716C}"/>
              </a:ext>
            </a:extLst>
          </p:cNvPr>
          <p:cNvCxnSpPr>
            <a:cxnSpLocks/>
            <a:stCxn id="20" idx="3"/>
          </p:cNvCxnSpPr>
          <p:nvPr/>
        </p:nvCxnSpPr>
        <p:spPr>
          <a:xfrm>
            <a:off x="7390149" y="1667801"/>
            <a:ext cx="834571" cy="2764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EAFE6524-F253-40DA-AB25-B310B8D5539A}"/>
                  </a:ext>
                </a:extLst>
              </p:cNvPr>
              <p:cNvSpPr/>
              <p:nvPr/>
            </p:nvSpPr>
            <p:spPr>
              <a:xfrm>
                <a:off x="8216624" y="1439707"/>
                <a:ext cx="537397" cy="480131"/>
              </a:xfrm>
              <a:prstGeom prst="rect">
                <a:avLst/>
              </a:prstGeom>
              <a:gradFill>
                <a:gsLst>
                  <a:gs pos="10000">
                    <a:srgbClr val="0E47A1"/>
                  </a:gs>
                  <a:gs pos="100000">
                    <a:srgbClr val="03A9F5"/>
                  </a:gs>
                </a:gsLst>
                <a:lin ang="10800000" scaled="1"/>
              </a:gra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</a:pPr>
                <a:r>
                  <a:rPr lang="en-IN" sz="28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IN" sz="28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endParaRPr lang="en-IN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EAFE6524-F253-40DA-AB25-B310B8D553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6624" y="1439707"/>
                <a:ext cx="537397" cy="48013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888118C2-706D-4C0F-A86E-E28AA091C3D1}"/>
                  </a:ext>
                </a:extLst>
              </p:cNvPr>
              <p:cNvSpPr/>
              <p:nvPr/>
            </p:nvSpPr>
            <p:spPr>
              <a:xfrm>
                <a:off x="8216624" y="2027305"/>
                <a:ext cx="537397" cy="480131"/>
              </a:xfrm>
              <a:prstGeom prst="rect">
                <a:avLst/>
              </a:prstGeom>
              <a:gradFill>
                <a:gsLst>
                  <a:gs pos="10000">
                    <a:srgbClr val="0E47A1"/>
                  </a:gs>
                  <a:gs pos="100000">
                    <a:srgbClr val="03A9F5"/>
                  </a:gs>
                </a:gsLst>
                <a:lin ang="10800000" scaled="1"/>
              </a:gra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</a:pPr>
                <a:r>
                  <a:rPr lang="en-IN" sz="28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IN" sz="28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IN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888118C2-706D-4C0F-A86E-E28AA091C3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6624" y="2027305"/>
                <a:ext cx="537397" cy="480131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13B59099-FAC9-4C2E-90DC-AB1FB92F26AA}"/>
              </a:ext>
            </a:extLst>
          </p:cNvPr>
          <p:cNvCxnSpPr>
            <a:cxnSpLocks/>
          </p:cNvCxnSpPr>
          <p:nvPr/>
        </p:nvCxnSpPr>
        <p:spPr>
          <a:xfrm>
            <a:off x="7407958" y="2267371"/>
            <a:ext cx="813335" cy="0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D61FF0DD-E762-4FF3-8478-FCE6BCC49DDB}"/>
                  </a:ext>
                </a:extLst>
              </p:cNvPr>
              <p:cNvSpPr/>
              <p:nvPr/>
            </p:nvSpPr>
            <p:spPr>
              <a:xfrm>
                <a:off x="8216624" y="2564258"/>
                <a:ext cx="537397" cy="480131"/>
              </a:xfrm>
              <a:prstGeom prst="rect">
                <a:avLst/>
              </a:prstGeom>
              <a:gradFill>
                <a:gsLst>
                  <a:gs pos="10000">
                    <a:srgbClr val="0E47A1"/>
                  </a:gs>
                  <a:gs pos="100000">
                    <a:srgbClr val="03A9F5"/>
                  </a:gs>
                </a:gsLst>
                <a:lin ang="10800000" scaled="1"/>
              </a:gra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</a:pPr>
                <a:r>
                  <a:rPr lang="en-IN" sz="28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IN" sz="28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IN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D61FF0DD-E762-4FF3-8478-FCE6BCC49D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6624" y="2564258"/>
                <a:ext cx="537397" cy="480131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9A5BB55-6C5C-4BF5-A19D-FB2DD49FFB7D}"/>
              </a:ext>
            </a:extLst>
          </p:cNvPr>
          <p:cNvCxnSpPr>
            <a:cxnSpLocks/>
          </p:cNvCxnSpPr>
          <p:nvPr/>
        </p:nvCxnSpPr>
        <p:spPr>
          <a:xfrm>
            <a:off x="7362987" y="2804324"/>
            <a:ext cx="864000" cy="0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280FC401-5020-4C4C-A60B-13DC70854045}"/>
                  </a:ext>
                </a:extLst>
              </p:cNvPr>
              <p:cNvSpPr/>
              <p:nvPr/>
            </p:nvSpPr>
            <p:spPr>
              <a:xfrm>
                <a:off x="4710441" y="1411135"/>
                <a:ext cx="2689718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  <m:r>
                        <a:rPr lang="en-IN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     2    −4      3</m:t>
                      </m:r>
                    </m:oMath>
                  </m:oMathPara>
                </a14:m>
                <a:endParaRPr lang="en-IN" sz="28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280FC401-5020-4C4C-A60B-13DC7085404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0441" y="1411135"/>
                <a:ext cx="2689718" cy="52322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1" name="Group 40">
            <a:extLst>
              <a:ext uri="{FF2B5EF4-FFF2-40B4-BE49-F238E27FC236}">
                <a16:creationId xmlns:a16="http://schemas.microsoft.com/office/drawing/2014/main" id="{6B8EC9F0-8806-41CE-8177-62736A841B07}"/>
              </a:ext>
            </a:extLst>
          </p:cNvPr>
          <p:cNvGrpSpPr/>
          <p:nvPr/>
        </p:nvGrpSpPr>
        <p:grpSpPr>
          <a:xfrm>
            <a:off x="1084641" y="4429504"/>
            <a:ext cx="2895260" cy="1519010"/>
            <a:chOff x="1221158" y="4446423"/>
            <a:chExt cx="2895260" cy="1519010"/>
          </a:xfrm>
        </p:grpSpPr>
        <p:sp>
          <p:nvSpPr>
            <p:cNvPr id="42" name="Arrow: Right 41">
              <a:extLst>
                <a:ext uri="{FF2B5EF4-FFF2-40B4-BE49-F238E27FC236}">
                  <a16:creationId xmlns:a16="http://schemas.microsoft.com/office/drawing/2014/main" id="{F1F8EAA1-3D95-4B5D-8690-BD58DD95B586}"/>
                </a:ext>
              </a:extLst>
            </p:cNvPr>
            <p:cNvSpPr/>
            <p:nvPr/>
          </p:nvSpPr>
          <p:spPr>
            <a:xfrm>
              <a:off x="1221158" y="4446423"/>
              <a:ext cx="2895260" cy="1519010"/>
            </a:xfrm>
            <a:prstGeom prst="rightArrow">
              <a:avLst/>
            </a:prstGeom>
            <a:gradFill>
              <a:gsLst>
                <a:gs pos="10000">
                  <a:srgbClr val="0E47A1"/>
                </a:gs>
                <a:gs pos="100000">
                  <a:srgbClr val="03A9F5"/>
                </a:gs>
              </a:gsLst>
              <a:lin ang="10800000" scaled="1"/>
            </a:gradFill>
            <a:ln>
              <a:noFill/>
            </a:ln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1000"/>
                </a:spcBef>
                <a:buClr>
                  <a:schemeClr val="accent6"/>
                </a:buClr>
              </a:pPr>
              <a:endParaRPr lang="en-IN" sz="2800" dirty="0">
                <a:solidFill>
                  <a:schemeClr val="bg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Content Placeholder 4">
                  <a:extLst>
                    <a:ext uri="{FF2B5EF4-FFF2-40B4-BE49-F238E27FC236}">
                      <a16:creationId xmlns:a16="http://schemas.microsoft.com/office/drawing/2014/main" id="{86D02EA2-DF68-46A6-A43A-1BD4540DF4DD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396386" y="4974388"/>
                  <a:ext cx="2152110" cy="463079"/>
                </a:xfrm>
                <a:prstGeom prst="rect">
                  <a:avLst/>
                </a:prstGeom>
                <a:noFill/>
                <a:ln w="12700" cap="flat" cmpd="sng" algn="ctr">
                  <a:noFill/>
                  <a:prstDash val="solid"/>
                  <a:miter lim="800000"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vert="horz" lIns="91440" tIns="45720" rIns="91440" bIns="45720" rtlCol="0" anchor="ctr">
                  <a:noAutofit/>
                </a:bodyPr>
                <a:lstStyle>
                  <a:lvl1pPr marL="265113" indent="-265113" algn="just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Clr>
                      <a:schemeClr val="accent6"/>
                    </a:buClr>
                    <a:buFont typeface="Wingdings 3" panose="05040102010807070707" pitchFamily="18" charset="2"/>
                    <a:buChar char="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809625" indent="-352425" algn="just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chemeClr val="accent6"/>
                    </a:buClr>
                    <a:buFont typeface="Wingdings 3" panose="05040102010807070707" pitchFamily="18" charset="2"/>
                    <a:buChar char="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just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chemeClr val="accent6"/>
                    </a:buClr>
                    <a:buFont typeface="Wingdings" panose="05000000000000000000" pitchFamily="2" charset="2"/>
                    <a:buChar char="§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just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chemeClr val="accent6"/>
                    </a:buClr>
                    <a:buFont typeface="Arial" panose="020B0604020202020204" pitchFamily="34" charset="0"/>
                    <a:buChar char="•"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just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chemeClr val="accent6"/>
                    </a:buClr>
                    <a:buFont typeface="Arial" panose="020B0604020202020204" pitchFamily="34" charset="0"/>
                    <a:buChar char="•"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buNone/>
                  </a:pPr>
                  <a:r>
                    <a:rPr lang="en-IN" sz="2800" dirty="0">
                      <a:solidFill>
                        <a:schemeClr val="bg1"/>
                      </a:solidFill>
                    </a:rPr>
                    <a:t>Applying</a:t>
                  </a:r>
                  <a:r>
                    <a:rPr lang="en-IN" sz="2800" dirty="0">
                      <a:solidFill>
                        <a:srgbClr val="002060"/>
                      </a:solidFill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IN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1" i="0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𝐑</m:t>
                          </m:r>
                        </m:e>
                        <m:sub>
                          <m:r>
                            <a:rPr lang="en-IN" sz="28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𝟏𝟐</m:t>
                          </m:r>
                        </m:sub>
                      </m:sSub>
                    </m:oMath>
                  </a14:m>
                  <a:endParaRPr lang="en-IN" sz="2800" b="1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43" name="Content Placeholder 4">
                  <a:extLst>
                    <a:ext uri="{FF2B5EF4-FFF2-40B4-BE49-F238E27FC236}">
                      <a16:creationId xmlns:a16="http://schemas.microsoft.com/office/drawing/2014/main" id="{86D02EA2-DF68-46A6-A43A-1BD4540DF4D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96386" y="4974388"/>
                  <a:ext cx="2152110" cy="463079"/>
                </a:xfrm>
                <a:prstGeom prst="rect">
                  <a:avLst/>
                </a:prstGeom>
                <a:blipFill>
                  <a:blip r:embed="rId19"/>
                  <a:stretch>
                    <a:fillRect l="-3683" t="-23684" b="-38158"/>
                  </a:stretch>
                </a:blipFill>
                <a:ln w="12700" cap="flat" cmpd="sng" algn="ctr">
                  <a:noFill/>
                  <a:prstDash val="solid"/>
                  <a:miter lim="800000"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931588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8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" presetClass="exit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5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000"/>
                            </p:stCondLst>
                            <p:childTnLst>
                              <p:par>
                                <p:cTn id="5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500"/>
                            </p:stCondLst>
                            <p:childTnLst>
                              <p:par>
                                <p:cTn id="6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000"/>
                            </p:stCondLst>
                            <p:childTnLst>
                              <p:par>
                                <p:cTn id="7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500"/>
                            </p:stCondLst>
                            <p:childTnLst>
                              <p:par>
                                <p:cTn id="7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00"/>
                            </p:stCondLst>
                            <p:childTnLst>
                              <p:par>
                                <p:cTn id="8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34 -0.00625 L 0.00364 0.55278 " pathEditMode="relative" rAng="0" ptsTypes="AA">
                                      <p:cBhvr>
                                        <p:cTn id="104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" y="2794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05 -0.00185 L 0.00417 0.39491 " pathEditMode="relative" rAng="0" ptsTypes="AA">
                                      <p:cBhvr>
                                        <p:cTn id="110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6" y="1983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7" grpId="1"/>
      <p:bldP spid="11" grpId="0" animBg="1"/>
      <p:bldP spid="12" grpId="0" animBg="1"/>
      <p:bldP spid="12" grpId="1" animBg="1"/>
      <p:bldP spid="15" grpId="0" animBg="1"/>
      <p:bldP spid="16" grpId="0" animBg="1"/>
      <p:bldP spid="16" grpId="1" animBg="1"/>
      <p:bldP spid="17" grpId="0" animBg="1"/>
      <p:bldP spid="17" grpId="1" animBg="1"/>
      <p:bldP spid="18" grpId="0" animBg="1"/>
      <p:bldP spid="20" grpId="0" animBg="1"/>
      <p:bldP spid="22" grpId="0" animBg="1"/>
      <p:bldP spid="23" grpId="0" animBg="1"/>
      <p:bldP spid="29" grpId="0" animBg="1"/>
      <p:bldP spid="30" grpId="0" animBg="1"/>
      <p:bldP spid="32" grpId="0" animBg="1"/>
      <p:bldP spid="39" grpId="0"/>
      <p:bldP spid="39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8F3C8CDE-FC9C-4CC3-BDAE-2CB59FD36DC2}"/>
              </a:ext>
            </a:extLst>
          </p:cNvPr>
          <p:cNvGrpSpPr/>
          <p:nvPr/>
        </p:nvGrpSpPr>
        <p:grpSpPr>
          <a:xfrm>
            <a:off x="3936936" y="655985"/>
            <a:ext cx="3540932" cy="2392083"/>
            <a:chOff x="3936936" y="655985"/>
            <a:chExt cx="3540932" cy="239208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6452BC50-5D74-4C3B-9EFE-F8034335AEE3}"/>
                    </a:ext>
                  </a:extLst>
                </p:cNvPr>
                <p:cNvSpPr/>
                <p:nvPr/>
              </p:nvSpPr>
              <p:spPr>
                <a:xfrm>
                  <a:off x="4456199" y="655985"/>
                  <a:ext cx="3021669" cy="239208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IN" sz="28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−4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       3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eqArr>
                                  <m:eqArrPr>
                                    <m:ctrlPr>
                                      <a:rPr lang="en-IN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IN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/>
                                  <m:e/>
                                </m:eqAr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en-IN" sz="2800" dirty="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6452BC50-5D74-4C3B-9EFE-F8034335AEE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56199" y="655985"/>
                  <a:ext cx="3021669" cy="2392083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7FF73C22-105E-48A9-ADE7-1DBBA6B37081}"/>
                    </a:ext>
                  </a:extLst>
                </p:cNvPr>
                <p:cNvSpPr/>
                <p:nvPr/>
              </p:nvSpPr>
              <p:spPr>
                <a:xfrm>
                  <a:off x="4572262" y="1920789"/>
                  <a:ext cx="2789545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     </m:t>
                        </m:r>
                        <m:r>
                          <a:rPr lang="en-IN" sz="2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       </m:t>
                        </m:r>
                        <m:r>
                          <a:rPr lang="en-IN" sz="2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1       0</m:t>
                        </m:r>
                      </m:oMath>
                    </m:oMathPara>
                  </a14:m>
                  <a:endParaRPr lang="en-IN" sz="2800" dirty="0"/>
                </a:p>
              </p:txBody>
            </p:sp>
          </mc:Choice>
          <mc:Fallback xmlns="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7FF73C22-105E-48A9-ADE7-1DBBA6B3708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72262" y="1920789"/>
                  <a:ext cx="2789545" cy="52322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C9DE1A30-BAC4-4DE7-B2EB-1E46F2FAD95A}"/>
                    </a:ext>
                  </a:extLst>
                </p:cNvPr>
                <p:cNvSpPr/>
                <p:nvPr/>
              </p:nvSpPr>
              <p:spPr>
                <a:xfrm>
                  <a:off x="4572262" y="2444009"/>
                  <a:ext cx="2710999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IN" sz="2800" b="0" dirty="0">
                      <a:solidFill>
                        <a:srgbClr val="00B0F0"/>
                      </a:solidFill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0      0        0       0</m:t>
                      </m:r>
                    </m:oMath>
                  </a14:m>
                  <a:endParaRPr lang="en-IN" sz="2800" dirty="0"/>
                </a:p>
              </p:txBody>
            </p:sp>
          </mc:Choice>
          <mc:Fallback xmlns="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C9DE1A30-BAC4-4DE7-B2EB-1E46F2FAD95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72262" y="2444009"/>
                  <a:ext cx="2710999" cy="52322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49005D35-C0AE-412E-82C5-206812B97D30}"/>
                    </a:ext>
                  </a:extLst>
                </p:cNvPr>
                <p:cNvSpPr/>
                <p:nvPr/>
              </p:nvSpPr>
              <p:spPr>
                <a:xfrm>
                  <a:off x="3936936" y="1565188"/>
                  <a:ext cx="568195" cy="71120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32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~</m:t>
                        </m:r>
                      </m:oMath>
                    </m:oMathPara>
                  </a14:m>
                  <a:endParaRPr lang="en-IN" sz="32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49005D35-C0AE-412E-82C5-206812B97D3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36936" y="1565188"/>
                  <a:ext cx="568195" cy="711201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6EDED6A6-293A-43EF-AA2A-CD39696E52A6}"/>
                    </a:ext>
                  </a:extLst>
                </p:cNvPr>
                <p:cNvSpPr/>
                <p:nvPr/>
              </p:nvSpPr>
              <p:spPr>
                <a:xfrm>
                  <a:off x="4572259" y="1352759"/>
                  <a:ext cx="2789545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0      5        0       1</m:t>
                        </m:r>
                      </m:oMath>
                    </m:oMathPara>
                  </a14:m>
                  <a:endParaRPr lang="en-IN" sz="2800" dirty="0">
                    <a:solidFill>
                      <a:schemeClr val="accent5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6EDED6A6-293A-43EF-AA2A-CD39696E52A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72259" y="1352759"/>
                  <a:ext cx="2789545" cy="52322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D4FEBE48-74B9-48F2-860F-6299FA470BF7}"/>
                    </a:ext>
                  </a:extLst>
                </p:cNvPr>
                <p:cNvSpPr/>
                <p:nvPr/>
              </p:nvSpPr>
              <p:spPr>
                <a:xfrm>
                  <a:off x="4594285" y="811053"/>
                  <a:ext cx="2745495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  <m:r>
                          <a:rPr lang="en-IN" sz="2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      2    −4      3</m:t>
                        </m:r>
                      </m:oMath>
                    </m:oMathPara>
                  </a14:m>
                  <a:endParaRPr lang="en-IN" sz="28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D4FEBE48-74B9-48F2-860F-6299FA470BF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94285" y="811053"/>
                  <a:ext cx="2745495" cy="52322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F626E53-2453-427A-8AE1-0027E14509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3251" y="4028"/>
            <a:ext cx="12192000" cy="711200"/>
          </a:xfrm>
        </p:spPr>
        <p:txBody>
          <a:bodyPr/>
          <a:lstStyle/>
          <a:p>
            <a:r>
              <a:rPr lang="en-IN" dirty="0"/>
              <a:t>Row Echelon Form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4">
                <a:extLst>
                  <a:ext uri="{FF2B5EF4-FFF2-40B4-BE49-F238E27FC236}">
                    <a16:creationId xmlns:a16="http://schemas.microsoft.com/office/drawing/2014/main" id="{50F4A610-75A7-4FC2-83E9-D56CC6BB086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2477" y="3151839"/>
                <a:ext cx="9063314" cy="574264"/>
              </a:xfrm>
              <a:prstGeom prst="rect">
                <a:avLst/>
              </a:prstGeom>
              <a:gradFill>
                <a:gsLst>
                  <a:gs pos="10000">
                    <a:srgbClr val="0E47A1"/>
                  </a:gs>
                  <a:gs pos="100000">
                    <a:srgbClr val="03A9F5"/>
                  </a:gs>
                </a:gsLst>
                <a:lin ang="10800000" scaled="1"/>
              </a:gra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defRPr sz="2800">
                    <a:solidFill>
                      <a:schemeClr val="bg1"/>
                    </a:solidFill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r>
                  <a:rPr lang="en-IN" dirty="0"/>
                  <a:t> Make all the entries zero below the leading element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>
                            <a:latin typeface="Cambria Math" panose="02040503050406030204" pitchFamily="18" charset="0"/>
                          </a:rPr>
                          <m:t>1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IN">
                            <a:latin typeface="Cambria Math" panose="02040503050406030204" pitchFamily="18" charset="0"/>
                          </a:rPr>
                          <m:t>st</m:t>
                        </m:r>
                      </m:sup>
                    </m:sSup>
                  </m:oMath>
                </a14:m>
                <a:r>
                  <a:rPr lang="en-IN" dirty="0"/>
                  <a:t> row.</a:t>
                </a:r>
              </a:p>
            </p:txBody>
          </p:sp>
        </mc:Choice>
        <mc:Fallback xmlns="">
          <p:sp>
            <p:nvSpPr>
              <p:cNvPr id="12" name="Content Placeholder 4">
                <a:extLst>
                  <a:ext uri="{FF2B5EF4-FFF2-40B4-BE49-F238E27FC236}">
                    <a16:creationId xmlns:a16="http://schemas.microsoft.com/office/drawing/2014/main" id="{50F4A610-75A7-4FC2-83E9-D56CC6BB08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477" y="3151839"/>
                <a:ext cx="9063314" cy="57426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3AACB3AD-80D6-44DE-9A38-3CDA10197CD2}"/>
              </a:ext>
            </a:extLst>
          </p:cNvPr>
          <p:cNvSpPr/>
          <p:nvPr/>
        </p:nvSpPr>
        <p:spPr>
          <a:xfrm>
            <a:off x="4625267" y="824135"/>
            <a:ext cx="437063" cy="501082"/>
          </a:xfrm>
          <a:prstGeom prst="round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DBB39300-DDFC-4662-AE7D-C8E05B47F826}"/>
              </a:ext>
            </a:extLst>
          </p:cNvPr>
          <p:cNvSpPr/>
          <p:nvPr/>
        </p:nvSpPr>
        <p:spPr>
          <a:xfrm>
            <a:off x="4519798" y="1337514"/>
            <a:ext cx="648000" cy="1626584"/>
          </a:xfrm>
          <a:prstGeom prst="downArrow">
            <a:avLst>
              <a:gd name="adj1" fmla="val 45910"/>
              <a:gd name="adj2" fmla="val 43865"/>
            </a:avLst>
          </a:prstGeom>
          <a:noFill/>
          <a:ln w="190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30C91D7-D18E-4FAF-B8CF-3319F4D2CD04}"/>
              </a:ext>
            </a:extLst>
          </p:cNvPr>
          <p:cNvGrpSpPr/>
          <p:nvPr/>
        </p:nvGrpSpPr>
        <p:grpSpPr>
          <a:xfrm>
            <a:off x="3936936" y="3797717"/>
            <a:ext cx="3540932" cy="2392083"/>
            <a:chOff x="3936936" y="655985"/>
            <a:chExt cx="3540932" cy="2392083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643EEDF1-70AC-4A37-A4B1-1DF1A9944DAE}"/>
                </a:ext>
              </a:extLst>
            </p:cNvPr>
            <p:cNvGrpSpPr/>
            <p:nvPr/>
          </p:nvGrpSpPr>
          <p:grpSpPr>
            <a:xfrm>
              <a:off x="3936936" y="655985"/>
              <a:ext cx="3540932" cy="2392083"/>
              <a:chOff x="4095962" y="3898880"/>
              <a:chExt cx="3540932" cy="2392083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CF8717CF-9C08-4060-96DC-F28CEE363B98}"/>
                  </a:ext>
                </a:extLst>
              </p:cNvPr>
              <p:cNvGrpSpPr/>
              <p:nvPr/>
            </p:nvGrpSpPr>
            <p:grpSpPr>
              <a:xfrm>
                <a:off x="4615225" y="3898880"/>
                <a:ext cx="3021669" cy="2392083"/>
                <a:chOff x="3654937" y="3848425"/>
                <a:chExt cx="3021669" cy="2392083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2" name="Rectangle 21">
                      <a:extLst>
                        <a:ext uri="{FF2B5EF4-FFF2-40B4-BE49-F238E27FC236}">
                          <a16:creationId xmlns:a16="http://schemas.microsoft.com/office/drawing/2014/main" id="{E8DD0ADC-5111-464B-97C9-D858B5AB05C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54937" y="3848425"/>
                      <a:ext cx="3021669" cy="2392083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6"/>
                    </a:lnRef>
                    <a:fillRef idx="1">
                      <a:schemeClr val="lt1"/>
                    </a:fillRef>
                    <a:effectRef idx="0">
                      <a:schemeClr val="accent6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d>
                            <m:dPr>
                              <m:begChr m:val="["/>
                              <m:endChr m:val="]"/>
                              <m:ctrlPr>
                                <a:rPr lang="en-IN" sz="280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4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IN" sz="28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IN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IN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IN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IN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IN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e>
                                  <m:e>
                                    <m:r>
                                      <a:rPr lang="en-IN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e>
                                    <m:r>
                                      <a:rPr lang="en-IN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−4</m:t>
                                    </m:r>
                                  </m:e>
                                  <m:e>
                                    <m:r>
                                      <a:rPr lang="en-IN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      3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IN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IN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e>
                                  <m:e>
                                    <m:r>
                                      <a:rPr lang="en-IN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IN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IN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IN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e>
                                  <m:e>
                                    <m:eqArr>
                                      <m:eqArrPr>
                                        <m:ctrlPr>
                                          <a:rPr lang="en-IN" sz="28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IN" sz="28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/>
                                      <m:e/>
                                    </m:eqArr>
                                  </m:e>
                                  <m:e>
                                    <m:r>
                                      <a:rPr lang="en-IN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</m:d>
                        </m:oMath>
                      </a14:m>
                      <a:r>
                        <a:rPr lang="en-IN" sz="2800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38" name="Rectangle 37">
                      <a:extLst>
                        <a:ext uri="{FF2B5EF4-FFF2-40B4-BE49-F238E27FC236}">
                          <a16:creationId xmlns:a16="http://schemas.microsoft.com/office/drawing/2014/main" id="{5200E69A-913B-427A-9CB0-E83E32CB6D42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654937" y="3848425"/>
                      <a:ext cx="3021669" cy="2392083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IN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3" name="Rectangle 22">
                      <a:extLst>
                        <a:ext uri="{FF2B5EF4-FFF2-40B4-BE49-F238E27FC236}">
                          <a16:creationId xmlns:a16="http://schemas.microsoft.com/office/drawing/2014/main" id="{C58FF7F8-B102-48EE-83CF-D3AF0543FFE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771000" y="5113229"/>
                      <a:ext cx="2789545" cy="523220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IN" sz="2800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     </m:t>
                            </m:r>
                            <m:r>
                              <a:rPr lang="en-IN" sz="2800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       </m:t>
                            </m:r>
                            <m:r>
                              <a:rPr lang="en-IN" sz="2800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1       0</m:t>
                            </m:r>
                          </m:oMath>
                        </m:oMathPara>
                      </a14:m>
                      <a:endParaRPr lang="en-IN" sz="2800" dirty="0"/>
                    </a:p>
                  </p:txBody>
                </p:sp>
              </mc:Choice>
              <mc:Fallback xmlns="">
                <p:sp>
                  <p:nvSpPr>
                    <p:cNvPr id="23" name="Rectangle 22">
                      <a:extLst>
                        <a:ext uri="{FF2B5EF4-FFF2-40B4-BE49-F238E27FC236}">
                          <a16:creationId xmlns:a16="http://schemas.microsoft.com/office/drawing/2014/main" id="{C58FF7F8-B102-48EE-83CF-D3AF0543FFE8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771000" y="5113229"/>
                      <a:ext cx="2789545" cy="523220"/>
                    </a:xfrm>
                    <a:prstGeom prst="rect">
                      <a:avLst/>
                    </a:prstGeom>
                    <a:blipFill>
                      <a:blip r:embed="rId10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IN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4" name="Rectangle 23">
                      <a:extLst>
                        <a:ext uri="{FF2B5EF4-FFF2-40B4-BE49-F238E27FC236}">
                          <a16:creationId xmlns:a16="http://schemas.microsoft.com/office/drawing/2014/main" id="{379C2707-03A2-4166-A963-57E68185E1D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771000" y="5636449"/>
                      <a:ext cx="2710999" cy="523220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r>
                        <a:rPr lang="en-IN" sz="2800" b="0" dirty="0">
                          <a:solidFill>
                            <a:srgbClr val="00B0F0"/>
                          </a:solidFill>
                        </a:rPr>
                        <a:t> </a:t>
                      </a:r>
                      <a14:m>
                        <m:oMath xmlns:m="http://schemas.openxmlformats.org/officeDocument/2006/math">
                          <m:r>
                            <a:rPr lang="en-IN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0      0        0       0</m:t>
                          </m:r>
                        </m:oMath>
                      </a14:m>
                      <a:endParaRPr lang="en-IN" sz="2800" dirty="0"/>
                    </a:p>
                  </p:txBody>
                </p:sp>
              </mc:Choice>
              <mc:Fallback xmlns="">
                <p:sp>
                  <p:nvSpPr>
                    <p:cNvPr id="36" name="Rectangle 35">
                      <a:extLst>
                        <a:ext uri="{FF2B5EF4-FFF2-40B4-BE49-F238E27FC236}">
                          <a16:creationId xmlns:a16="http://schemas.microsoft.com/office/drawing/2014/main" id="{01F17917-57D1-4510-9E11-FC641E433B20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771000" y="5636449"/>
                      <a:ext cx="2710999" cy="523220"/>
                    </a:xfrm>
                    <a:prstGeom prst="rect">
                      <a:avLst/>
                    </a:prstGeom>
                    <a:blipFill>
                      <a:blip r:embed="rId11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IN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Rectangle 20">
                    <a:extLst>
                      <a:ext uri="{FF2B5EF4-FFF2-40B4-BE49-F238E27FC236}">
                        <a16:creationId xmlns:a16="http://schemas.microsoft.com/office/drawing/2014/main" id="{493D122B-803E-4ED9-B020-9B4218FA6432}"/>
                      </a:ext>
                    </a:extLst>
                  </p:cNvPr>
                  <p:cNvSpPr/>
                  <p:nvPr/>
                </p:nvSpPr>
                <p:spPr>
                  <a:xfrm>
                    <a:off x="4095962" y="4808083"/>
                    <a:ext cx="568195" cy="71120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IN" sz="32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</m:oMath>
                      </m:oMathPara>
                    </a14:m>
                    <a:endParaRPr lang="en-IN" sz="3200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1" name="Rectangle 20">
                    <a:extLst>
                      <a:ext uri="{FF2B5EF4-FFF2-40B4-BE49-F238E27FC236}">
                        <a16:creationId xmlns:a16="http://schemas.microsoft.com/office/drawing/2014/main" id="{493D122B-803E-4ED9-B020-9B4218FA6432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95962" y="4808083"/>
                    <a:ext cx="568195" cy="711201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F2FE3D3B-E9AE-4B02-9350-D52158F0D478}"/>
                    </a:ext>
                  </a:extLst>
                </p:cNvPr>
                <p:cNvSpPr/>
                <p:nvPr/>
              </p:nvSpPr>
              <p:spPr>
                <a:xfrm>
                  <a:off x="4572259" y="1352759"/>
                  <a:ext cx="2789545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0      5        0       1</m:t>
                        </m:r>
                      </m:oMath>
                    </m:oMathPara>
                  </a14:m>
                  <a:endParaRPr lang="en-IN" sz="2800" dirty="0">
                    <a:solidFill>
                      <a:schemeClr val="accent5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F2FE3D3B-E9AE-4B02-9350-D52158F0D47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72259" y="1352759"/>
                  <a:ext cx="2789545" cy="523220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14DC8142-231B-4945-8B1D-89E8315CEBCD}"/>
                    </a:ext>
                  </a:extLst>
                </p:cNvPr>
                <p:cNvSpPr/>
                <p:nvPr/>
              </p:nvSpPr>
              <p:spPr>
                <a:xfrm>
                  <a:off x="4594285" y="811053"/>
                  <a:ext cx="2745495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  <m:r>
                          <a:rPr lang="en-IN" sz="2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      2    −4      3</m:t>
                        </m:r>
                      </m:oMath>
                    </m:oMathPara>
                  </a14:m>
                  <a:endParaRPr lang="en-IN" sz="28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14DC8142-231B-4945-8B1D-89E8315CEBC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94285" y="811053"/>
                  <a:ext cx="2745495" cy="523220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D77E1624-2F29-4CDF-949C-E71CA8060D3F}"/>
              </a:ext>
            </a:extLst>
          </p:cNvPr>
          <p:cNvSpPr/>
          <p:nvPr/>
        </p:nvSpPr>
        <p:spPr>
          <a:xfrm>
            <a:off x="5296021" y="4502856"/>
            <a:ext cx="437063" cy="501082"/>
          </a:xfrm>
          <a:prstGeom prst="round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8836C5F6-0AD9-426C-9806-9144379B5B91}"/>
              </a:ext>
            </a:extLst>
          </p:cNvPr>
          <p:cNvSpPr/>
          <p:nvPr/>
        </p:nvSpPr>
        <p:spPr>
          <a:xfrm>
            <a:off x="5296021" y="5053923"/>
            <a:ext cx="437063" cy="501082"/>
          </a:xfrm>
          <a:prstGeom prst="round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4F6DA66A-9FD1-45D8-8978-B6D3FF5F7091}"/>
              </a:ext>
            </a:extLst>
          </p:cNvPr>
          <p:cNvSpPr/>
          <p:nvPr/>
        </p:nvSpPr>
        <p:spPr>
          <a:xfrm>
            <a:off x="5282900" y="4497782"/>
            <a:ext cx="2000362" cy="538414"/>
          </a:xfrm>
          <a:prstGeom prst="round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AAB2F2FE-C7E5-4618-B444-05907D9DB084}"/>
                  </a:ext>
                </a:extLst>
              </p:cNvPr>
              <p:cNvSpPr/>
              <p:nvPr/>
            </p:nvSpPr>
            <p:spPr>
              <a:xfrm>
                <a:off x="8110185" y="4497782"/>
                <a:ext cx="537397" cy="480131"/>
              </a:xfrm>
              <a:prstGeom prst="rect">
                <a:avLst/>
              </a:prstGeom>
              <a:gradFill>
                <a:gsLst>
                  <a:gs pos="10000">
                    <a:srgbClr val="0E47A1"/>
                  </a:gs>
                  <a:gs pos="100000">
                    <a:srgbClr val="03A9F5"/>
                  </a:gs>
                </a:gsLst>
                <a:lin ang="10800000" scaled="1"/>
              </a:gra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</a:pPr>
                <a:r>
                  <a:rPr lang="en-IN" sz="28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IN" sz="28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IN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AAB2F2FE-C7E5-4618-B444-05907D9DB0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0185" y="4497782"/>
                <a:ext cx="537397" cy="48013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1051D35-313F-4028-AD4C-EC56DECEC401}"/>
              </a:ext>
            </a:extLst>
          </p:cNvPr>
          <p:cNvCxnSpPr>
            <a:cxnSpLocks/>
          </p:cNvCxnSpPr>
          <p:nvPr/>
        </p:nvCxnSpPr>
        <p:spPr>
          <a:xfrm>
            <a:off x="7288267" y="4756657"/>
            <a:ext cx="813335" cy="0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D7A5162A-3239-42E9-9064-E702079DB058}"/>
              </a:ext>
            </a:extLst>
          </p:cNvPr>
          <p:cNvSpPr/>
          <p:nvPr/>
        </p:nvSpPr>
        <p:spPr>
          <a:xfrm>
            <a:off x="5301048" y="5039487"/>
            <a:ext cx="1982214" cy="524116"/>
          </a:xfrm>
          <a:prstGeom prst="round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98729794-CE07-45D2-8F61-F593AB4E2379}"/>
                  </a:ext>
                </a:extLst>
              </p:cNvPr>
              <p:cNvSpPr/>
              <p:nvPr/>
            </p:nvSpPr>
            <p:spPr>
              <a:xfrm>
                <a:off x="8110185" y="5097552"/>
                <a:ext cx="537397" cy="480131"/>
              </a:xfrm>
              <a:prstGeom prst="rect">
                <a:avLst/>
              </a:prstGeom>
              <a:gradFill>
                <a:gsLst>
                  <a:gs pos="10000">
                    <a:srgbClr val="0E47A1"/>
                  </a:gs>
                  <a:gs pos="100000">
                    <a:srgbClr val="03A9F5"/>
                  </a:gs>
                </a:gsLst>
                <a:lin ang="10800000" scaled="1"/>
              </a:gra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</a:pPr>
                <a:r>
                  <a:rPr lang="en-IN" sz="28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IN" sz="28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IN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98729794-CE07-45D2-8F61-F593AB4E23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0185" y="5097552"/>
                <a:ext cx="537397" cy="480131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B7048AC-1A76-48F4-BED4-4DE9394C973E}"/>
              </a:ext>
            </a:extLst>
          </p:cNvPr>
          <p:cNvCxnSpPr>
            <a:cxnSpLocks/>
          </p:cNvCxnSpPr>
          <p:nvPr/>
        </p:nvCxnSpPr>
        <p:spPr>
          <a:xfrm>
            <a:off x="7288267" y="5356427"/>
            <a:ext cx="813335" cy="0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8110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25" grpId="0" animBg="1"/>
      <p:bldP spid="25" grpId="1" animBg="1"/>
      <p:bldP spid="26" grpId="0" animBg="1"/>
      <p:bldP spid="26" grpId="1" animBg="1"/>
      <p:bldP spid="27" grpId="0" animBg="1"/>
      <p:bldP spid="28" grpId="0" animBg="1"/>
      <p:bldP spid="30" grpId="0" animBg="1"/>
      <p:bldP spid="3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0385DECD-EB45-415A-A550-7394993F52F1}"/>
              </a:ext>
            </a:extLst>
          </p:cNvPr>
          <p:cNvGrpSpPr/>
          <p:nvPr/>
        </p:nvGrpSpPr>
        <p:grpSpPr>
          <a:xfrm>
            <a:off x="5460935" y="711201"/>
            <a:ext cx="3540932" cy="2392083"/>
            <a:chOff x="5460935" y="711201"/>
            <a:chExt cx="3540932" cy="239208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F38393B7-AE0E-47EB-A351-918AB3C69844}"/>
                    </a:ext>
                  </a:extLst>
                </p:cNvPr>
                <p:cNvSpPr/>
                <p:nvPr/>
              </p:nvSpPr>
              <p:spPr>
                <a:xfrm>
                  <a:off x="5980198" y="711201"/>
                  <a:ext cx="3021669" cy="239208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IN" sz="28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−4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       3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eqArr>
                                  <m:eqArrPr>
                                    <m:ctrlPr>
                                      <a:rPr lang="en-IN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IN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/>
                                  <m:e/>
                                </m:eqAr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en-IN" sz="2800" dirty="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F38393B7-AE0E-47EB-A351-918AB3C6984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80198" y="711201"/>
                  <a:ext cx="3021669" cy="2392083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074B96E0-3130-4AD0-A6B0-3F6F08A4D12A}"/>
                    </a:ext>
                  </a:extLst>
                </p:cNvPr>
                <p:cNvSpPr/>
                <p:nvPr/>
              </p:nvSpPr>
              <p:spPr>
                <a:xfrm>
                  <a:off x="6096261" y="2499225"/>
                  <a:ext cx="2710999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IN" sz="2800" b="0" dirty="0">
                      <a:solidFill>
                        <a:srgbClr val="00B0F0"/>
                      </a:solidFill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0      0        0       0</m:t>
                      </m:r>
                    </m:oMath>
                  </a14:m>
                  <a:endParaRPr lang="en-IN" sz="2800" dirty="0"/>
                </a:p>
              </p:txBody>
            </p:sp>
          </mc:Choice>
          <mc:Fallback xmlns=""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074B96E0-3130-4AD0-A6B0-3F6F08A4D12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96261" y="2499225"/>
                  <a:ext cx="2710999" cy="52322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BB06C99B-FA98-4266-8874-8388CBA2A3E3}"/>
                    </a:ext>
                  </a:extLst>
                </p:cNvPr>
                <p:cNvSpPr/>
                <p:nvPr/>
              </p:nvSpPr>
              <p:spPr>
                <a:xfrm>
                  <a:off x="5460935" y="1620404"/>
                  <a:ext cx="568195" cy="71120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~</m:t>
                        </m:r>
                      </m:oMath>
                    </m:oMathPara>
                  </a14:m>
                  <a:endParaRPr lang="en-IN" sz="28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BB06C99B-FA98-4266-8874-8388CBA2A3E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60935" y="1620404"/>
                  <a:ext cx="568195" cy="711201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271D80DD-4C15-4334-803A-107A712F44EA}"/>
                    </a:ext>
                  </a:extLst>
                </p:cNvPr>
                <p:cNvSpPr/>
                <p:nvPr/>
              </p:nvSpPr>
              <p:spPr>
                <a:xfrm>
                  <a:off x="6118284" y="866269"/>
                  <a:ext cx="2745495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  <m:r>
                          <a:rPr lang="en-IN" sz="2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      2    −4      3</m:t>
                        </m:r>
                      </m:oMath>
                    </m:oMathPara>
                  </a14:m>
                  <a:endParaRPr lang="en-IN" sz="28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271D80DD-4C15-4334-803A-107A712F44E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18284" y="866269"/>
                  <a:ext cx="2745495" cy="52322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8C100F73-D461-4F7D-A688-0D6D75EAEA92}"/>
                    </a:ext>
                  </a:extLst>
                </p:cNvPr>
                <p:cNvSpPr/>
                <p:nvPr/>
              </p:nvSpPr>
              <p:spPr>
                <a:xfrm>
                  <a:off x="6098668" y="1982851"/>
                  <a:ext cx="2789545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     </m:t>
                        </m:r>
                        <m:r>
                          <a:rPr lang="en-IN" sz="2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       </m:t>
                        </m:r>
                        <m:r>
                          <a:rPr lang="en-IN" sz="2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1       0</m:t>
                        </m:r>
                      </m:oMath>
                    </m:oMathPara>
                  </a14:m>
                  <a:endParaRPr lang="en-IN" sz="2800" dirty="0"/>
                </a:p>
              </p:txBody>
            </p:sp>
          </mc:Choice>
          <mc:Fallback xmlns=""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8C100F73-D461-4F7D-A688-0D6D75EAEA9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98668" y="1982851"/>
                  <a:ext cx="2789545" cy="52322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6F9DF3A2-57AE-4465-BD4D-145CDBCC1220}"/>
                    </a:ext>
                  </a:extLst>
                </p:cNvPr>
                <p:cNvSpPr/>
                <p:nvPr/>
              </p:nvSpPr>
              <p:spPr>
                <a:xfrm>
                  <a:off x="6098665" y="1414821"/>
                  <a:ext cx="2789545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0      5        0       1</m:t>
                        </m:r>
                      </m:oMath>
                    </m:oMathPara>
                  </a14:m>
                  <a:endParaRPr lang="en-IN" sz="2800" dirty="0">
                    <a:solidFill>
                      <a:schemeClr val="accent5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6F9DF3A2-57AE-4465-BD4D-145CDBCC122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98665" y="1414821"/>
                  <a:ext cx="2789545" cy="52322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F3D7DC2-C345-43CC-B022-CD8FF9DF1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Row Echelon Form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BAB325E7-330B-4E82-B0A7-385058B68107}"/>
                  </a:ext>
                </a:extLst>
              </p:cNvPr>
              <p:cNvSpPr/>
              <p:nvPr/>
            </p:nvSpPr>
            <p:spPr>
              <a:xfrm>
                <a:off x="6096261" y="1976005"/>
                <a:ext cx="278954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     </m:t>
                      </m:r>
                      <m:r>
                        <a:rPr lang="en-IN" sz="28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       </m:t>
                      </m:r>
                      <m:r>
                        <a:rPr lang="en-IN" sz="28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1       0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BAB325E7-330B-4E82-B0A7-385058B681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261" y="1976005"/>
                <a:ext cx="2789545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DE97F1B-2693-4752-A692-0396ADFD83BF}"/>
                  </a:ext>
                </a:extLst>
              </p:cNvPr>
              <p:cNvSpPr/>
              <p:nvPr/>
            </p:nvSpPr>
            <p:spPr>
              <a:xfrm>
                <a:off x="6096258" y="1407975"/>
                <a:ext cx="278954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0      5        0       1</m:t>
                      </m:r>
                    </m:oMath>
                  </m:oMathPara>
                </a14:m>
                <a:endParaRPr lang="en-IN" sz="2800" dirty="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DE97F1B-2693-4752-A692-0396ADFD83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258" y="1407975"/>
                <a:ext cx="2789545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0B921D48-73C3-4A91-B22D-957AB17AF04E}"/>
              </a:ext>
            </a:extLst>
          </p:cNvPr>
          <p:cNvSpPr/>
          <p:nvPr/>
        </p:nvSpPr>
        <p:spPr>
          <a:xfrm>
            <a:off x="6763400" y="1441144"/>
            <a:ext cx="538653" cy="476277"/>
          </a:xfrm>
          <a:prstGeom prst="round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43DCAE1A-C2AA-4CD5-98AA-705E560C018D}"/>
              </a:ext>
            </a:extLst>
          </p:cNvPr>
          <p:cNvSpPr/>
          <p:nvPr/>
        </p:nvSpPr>
        <p:spPr>
          <a:xfrm>
            <a:off x="6672769" y="1910118"/>
            <a:ext cx="720824" cy="1074902"/>
          </a:xfrm>
          <a:prstGeom prst="downArrow">
            <a:avLst/>
          </a:prstGeom>
          <a:noFill/>
          <a:ln w="190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ontent Placeholder 4">
                <a:extLst>
                  <a:ext uri="{FF2B5EF4-FFF2-40B4-BE49-F238E27FC236}">
                    <a16:creationId xmlns:a16="http://schemas.microsoft.com/office/drawing/2014/main" id="{8FE2AE12-1536-457C-9605-09DC1C3E197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1643" y="1471438"/>
                <a:ext cx="5144916" cy="1009131"/>
              </a:xfrm>
              <a:prstGeom prst="rect">
                <a:avLst/>
              </a:prstGeom>
              <a:gradFill>
                <a:gsLst>
                  <a:gs pos="10000">
                    <a:srgbClr val="0E47A1"/>
                  </a:gs>
                  <a:gs pos="100000">
                    <a:srgbClr val="03A9F5"/>
                  </a:gs>
                </a:gsLst>
                <a:lin ang="10800000" scaled="1"/>
              </a:gra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defRPr sz="2800">
                    <a:solidFill>
                      <a:schemeClr val="bg1"/>
                    </a:solidFill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r>
                  <a:rPr lang="en-IN" dirty="0"/>
                  <a:t>Make all the entries zero below the </a:t>
                </a:r>
              </a:p>
              <a:p>
                <a:r>
                  <a:rPr lang="en-IN" dirty="0"/>
                  <a:t>leading element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IN" b="0" i="0" smtClean="0">
                            <a:latin typeface="Cambria Math" panose="02040503050406030204" pitchFamily="18" charset="0"/>
                          </a:rPr>
                          <m:t>nd</m:t>
                        </m:r>
                      </m:sup>
                    </m:sSup>
                  </m:oMath>
                </a14:m>
                <a:r>
                  <a:rPr lang="en-IN" dirty="0"/>
                  <a:t> row.</a:t>
                </a:r>
              </a:p>
            </p:txBody>
          </p:sp>
        </mc:Choice>
        <mc:Fallback xmlns="">
          <p:sp>
            <p:nvSpPr>
              <p:cNvPr id="15" name="Content Placeholder 4">
                <a:extLst>
                  <a:ext uri="{FF2B5EF4-FFF2-40B4-BE49-F238E27FC236}">
                    <a16:creationId xmlns:a16="http://schemas.microsoft.com/office/drawing/2014/main" id="{8FE2AE12-1536-457C-9605-09DC1C3E19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643" y="1471438"/>
                <a:ext cx="5144916" cy="100913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 17">
            <a:extLst>
              <a:ext uri="{FF2B5EF4-FFF2-40B4-BE49-F238E27FC236}">
                <a16:creationId xmlns:a16="http://schemas.microsoft.com/office/drawing/2014/main" id="{E7732C7A-30AD-4EF6-A3F4-B7153D3DAB98}"/>
              </a:ext>
            </a:extLst>
          </p:cNvPr>
          <p:cNvSpPr/>
          <p:nvPr/>
        </p:nvSpPr>
        <p:spPr>
          <a:xfrm rot="10800000" flipV="1">
            <a:off x="191641" y="2623611"/>
            <a:ext cx="2165219" cy="1418302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sz="2800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1710CDD-28B4-419F-87D7-4ED76F6C6602}"/>
                  </a:ext>
                </a:extLst>
              </p:cNvPr>
              <p:cNvSpPr txBox="1"/>
              <p:nvPr/>
            </p:nvSpPr>
            <p:spPr>
              <a:xfrm>
                <a:off x="377175" y="2580064"/>
                <a:ext cx="356852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1710CDD-28B4-419F-87D7-4ED76F6C66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175" y="2580064"/>
                <a:ext cx="356852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BA05FE5-2AAE-43AF-A1D0-937383CDE752}"/>
                  </a:ext>
                </a:extLst>
              </p:cNvPr>
              <p:cNvSpPr txBox="1"/>
              <p:nvPr/>
            </p:nvSpPr>
            <p:spPr>
              <a:xfrm>
                <a:off x="594874" y="2584795"/>
                <a:ext cx="356852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oMath>
                  </m:oMathPara>
                </a14:m>
                <a:endParaRPr lang="en-IN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BA05FE5-2AAE-43AF-A1D0-937383CDE7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874" y="2584795"/>
                <a:ext cx="356852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1EC3E6E-FE21-4345-9995-8F2CFF9DA920}"/>
                  </a:ext>
                </a:extLst>
              </p:cNvPr>
              <p:cNvSpPr txBox="1"/>
              <p:nvPr/>
            </p:nvSpPr>
            <p:spPr>
              <a:xfrm>
                <a:off x="828794" y="2580064"/>
                <a:ext cx="64219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+ 4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1EC3E6E-FE21-4345-9995-8F2CFF9DA9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8794" y="2580064"/>
                <a:ext cx="642195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176DEDE-ADD3-42C6-86BD-753538B84ED2}"/>
                  </a:ext>
                </a:extLst>
              </p:cNvPr>
              <p:cNvSpPr txBox="1"/>
              <p:nvPr/>
            </p:nvSpPr>
            <p:spPr>
              <a:xfrm>
                <a:off x="1411627" y="2571385"/>
                <a:ext cx="94523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=0 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176DEDE-ADD3-42C6-86BD-753538B84E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1627" y="2571385"/>
                <a:ext cx="945234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99F64FC-D2CF-4D7C-B78D-D126BA32C49D}"/>
                  </a:ext>
                </a:extLst>
              </p:cNvPr>
              <p:cNvSpPr txBox="1"/>
              <p:nvPr/>
            </p:nvSpPr>
            <p:spPr>
              <a:xfrm>
                <a:off x="326157" y="3310989"/>
                <a:ext cx="55297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99F64FC-D2CF-4D7C-B78D-D126BA32C4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157" y="3310989"/>
                <a:ext cx="552979" cy="5232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0B70AE2-15C0-4BD4-B60C-21C462579E6F}"/>
                  </a:ext>
                </a:extLst>
              </p:cNvPr>
              <p:cNvSpPr txBox="1"/>
              <p:nvPr/>
            </p:nvSpPr>
            <p:spPr>
              <a:xfrm>
                <a:off x="879777" y="3081511"/>
                <a:ext cx="1426101" cy="9002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0B70AE2-15C0-4BD4-B60C-21C462579E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777" y="3081511"/>
                <a:ext cx="1426101" cy="900246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1" name="Group 30">
            <a:extLst>
              <a:ext uri="{FF2B5EF4-FFF2-40B4-BE49-F238E27FC236}">
                <a16:creationId xmlns:a16="http://schemas.microsoft.com/office/drawing/2014/main" id="{DFCABF46-AE36-47FF-8068-80381213331C}"/>
              </a:ext>
            </a:extLst>
          </p:cNvPr>
          <p:cNvGrpSpPr/>
          <p:nvPr/>
        </p:nvGrpSpPr>
        <p:grpSpPr>
          <a:xfrm>
            <a:off x="1915068" y="4094140"/>
            <a:ext cx="3533049" cy="1881630"/>
            <a:chOff x="1221158" y="4446423"/>
            <a:chExt cx="2895260" cy="1519010"/>
          </a:xfrm>
        </p:grpSpPr>
        <p:sp>
          <p:nvSpPr>
            <p:cNvPr id="32" name="Arrow: Right 31">
              <a:extLst>
                <a:ext uri="{FF2B5EF4-FFF2-40B4-BE49-F238E27FC236}">
                  <a16:creationId xmlns:a16="http://schemas.microsoft.com/office/drawing/2014/main" id="{5936783B-3771-4E92-A916-920738A826DD}"/>
                </a:ext>
              </a:extLst>
            </p:cNvPr>
            <p:cNvSpPr/>
            <p:nvPr/>
          </p:nvSpPr>
          <p:spPr>
            <a:xfrm>
              <a:off x="1221158" y="4446423"/>
              <a:ext cx="2895260" cy="1519010"/>
            </a:xfrm>
            <a:prstGeom prst="rightArrow">
              <a:avLst/>
            </a:prstGeom>
            <a:gradFill>
              <a:gsLst>
                <a:gs pos="10000">
                  <a:srgbClr val="0E47A1"/>
                </a:gs>
                <a:gs pos="100000">
                  <a:srgbClr val="03A9F5"/>
                </a:gs>
              </a:gsLst>
              <a:lin ang="10800000" scaled="1"/>
            </a:gradFill>
            <a:ln>
              <a:noFill/>
            </a:ln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1000"/>
                </a:spcBef>
                <a:buClr>
                  <a:schemeClr val="accent6"/>
                </a:buClr>
              </a:pPr>
              <a:endParaRPr lang="en-IN" sz="2800" dirty="0">
                <a:solidFill>
                  <a:schemeClr val="bg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Content Placeholder 4">
                  <a:extLst>
                    <a:ext uri="{FF2B5EF4-FFF2-40B4-BE49-F238E27FC236}">
                      <a16:creationId xmlns:a16="http://schemas.microsoft.com/office/drawing/2014/main" id="{9CA1D90A-4460-4113-9FC2-A7B61DB58EFA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238760" y="4974388"/>
                  <a:ext cx="2541239" cy="463079"/>
                </a:xfrm>
                <a:prstGeom prst="rect">
                  <a:avLst/>
                </a:prstGeom>
                <a:noFill/>
                <a:ln w="12700" cap="flat" cmpd="sng" algn="ctr">
                  <a:noFill/>
                  <a:prstDash val="solid"/>
                  <a:miter lim="800000"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vert="horz" lIns="91440" tIns="45720" rIns="91440" bIns="45720" rtlCol="0" anchor="ctr">
                  <a:noAutofit/>
                </a:bodyPr>
                <a:lstStyle>
                  <a:lvl1pPr marL="265113" indent="-265113" algn="just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Clr>
                      <a:schemeClr val="accent6"/>
                    </a:buClr>
                    <a:buFont typeface="Wingdings 3" panose="05040102010807070707" pitchFamily="18" charset="2"/>
                    <a:buChar char="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809625" indent="-352425" algn="just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chemeClr val="accent6"/>
                    </a:buClr>
                    <a:buFont typeface="Wingdings 3" panose="05040102010807070707" pitchFamily="18" charset="2"/>
                    <a:buChar char="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just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chemeClr val="accent6"/>
                    </a:buClr>
                    <a:buFont typeface="Wingdings" panose="05000000000000000000" pitchFamily="2" charset="2"/>
                    <a:buChar char="§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just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chemeClr val="accent6"/>
                    </a:buClr>
                    <a:buFont typeface="Arial" panose="020B0604020202020204" pitchFamily="34" charset="0"/>
                    <a:buChar char="•"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just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chemeClr val="accent6"/>
                    </a:buClr>
                    <a:buFont typeface="Arial" panose="020B0604020202020204" pitchFamily="34" charset="0"/>
                    <a:buChar char="•"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buNone/>
                  </a:pPr>
                  <a:r>
                    <a:rPr lang="en-IN" sz="2800" dirty="0">
                      <a:solidFill>
                        <a:schemeClr val="bg1"/>
                      </a:solidFill>
                    </a:rPr>
                    <a:t>Applying</a:t>
                  </a:r>
                  <a:r>
                    <a:rPr lang="en-IN" sz="2800" dirty="0">
                      <a:solidFill>
                        <a:srgbClr val="002060"/>
                      </a:solidFill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IN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1" i="0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𝐑</m:t>
                          </m:r>
                        </m:e>
                        <m:sub>
                          <m:r>
                            <a:rPr lang="en-IN" sz="28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IN" sz="2800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d>
                        <m:dPr>
                          <m:ctrlPr>
                            <a:rPr lang="en-IN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1" i="0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IN" sz="2800" b="1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800" b="1" i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num>
                            <m:den>
                              <m:r>
                                <a:rPr lang="en-IN" sz="2800" b="1" i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𝟓</m:t>
                              </m:r>
                            </m:den>
                          </m:f>
                          <m:r>
                            <a:rPr lang="en-IN" sz="2800" b="1" i="0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a14:m>
                  <a:endParaRPr lang="en-IN" sz="2800" b="1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33" name="Content Placeholder 4">
                  <a:extLst>
                    <a:ext uri="{FF2B5EF4-FFF2-40B4-BE49-F238E27FC236}">
                      <a16:creationId xmlns:a16="http://schemas.microsoft.com/office/drawing/2014/main" id="{9CA1D90A-4460-4113-9FC2-A7B61DB58EF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8760" y="4974388"/>
                  <a:ext cx="2541239" cy="463079"/>
                </a:xfrm>
                <a:prstGeom prst="rect">
                  <a:avLst/>
                </a:prstGeom>
                <a:blipFill>
                  <a:blip r:embed="rId17"/>
                  <a:stretch>
                    <a:fillRect l="-2953" t="-10638" b="-21277"/>
                  </a:stretch>
                </a:blipFill>
                <a:ln w="12700" cap="flat" cmpd="sng" algn="ctr">
                  <a:noFill/>
                  <a:prstDash val="solid"/>
                  <a:miter lim="800000"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7CA58654-D52F-43C4-B46C-162125FC49B5}"/>
                  </a:ext>
                </a:extLst>
              </p:cNvPr>
              <p:cNvSpPr/>
              <p:nvPr/>
            </p:nvSpPr>
            <p:spPr>
              <a:xfrm>
                <a:off x="8871477" y="3102582"/>
                <a:ext cx="52290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7CA58654-D52F-43C4-B46C-162125FC49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71477" y="3102582"/>
                <a:ext cx="522900" cy="52322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98B92AC7-5202-4876-847E-B70CD5D0E5AF}"/>
                  </a:ext>
                </a:extLst>
              </p:cNvPr>
              <p:cNvSpPr/>
              <p:nvPr/>
            </p:nvSpPr>
            <p:spPr>
              <a:xfrm>
                <a:off x="8849384" y="3941390"/>
                <a:ext cx="693119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98B92AC7-5202-4876-847E-B70CD5D0E5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9384" y="3941390"/>
                <a:ext cx="693119" cy="52322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C24CFDAF-F808-4003-99DA-3948EF541CEC}"/>
                  </a:ext>
                </a:extLst>
              </p:cNvPr>
              <p:cNvSpPr/>
              <p:nvPr/>
            </p:nvSpPr>
            <p:spPr>
              <a:xfrm>
                <a:off x="9001867" y="3752877"/>
                <a:ext cx="3279769" cy="90024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0  −4      0  −</m:t>
                      </m:r>
                      <m:f>
                        <m:f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C24CFDAF-F808-4003-99DA-3948EF541C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1867" y="3752877"/>
                <a:ext cx="3279769" cy="900246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A5920FFF-8616-4A91-A3FE-8A21EB5A665D}"/>
              </a:ext>
            </a:extLst>
          </p:cNvPr>
          <p:cNvCxnSpPr>
            <a:cxnSpLocks/>
          </p:cNvCxnSpPr>
          <p:nvPr/>
        </p:nvCxnSpPr>
        <p:spPr>
          <a:xfrm>
            <a:off x="9195943" y="5229480"/>
            <a:ext cx="2967893" cy="1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2B25B91F-AF55-4989-B218-747E376F22C0}"/>
                  </a:ext>
                </a:extLst>
              </p:cNvPr>
              <p:cNvSpPr/>
              <p:nvPr/>
            </p:nvSpPr>
            <p:spPr>
              <a:xfrm>
                <a:off x="8891730" y="4627287"/>
                <a:ext cx="53412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2B25B91F-AF55-4989-B218-747E376F22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1730" y="4627287"/>
                <a:ext cx="534121" cy="52322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BAF380FC-70A1-4776-B365-BA321B682418}"/>
                  </a:ext>
                </a:extLst>
              </p:cNvPr>
              <p:cNvSpPr txBox="1"/>
              <p:nvPr/>
            </p:nvSpPr>
            <p:spPr>
              <a:xfrm>
                <a:off x="9375855" y="2860866"/>
                <a:ext cx="1093361" cy="9093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IN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800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4 </m:t>
                              </m:r>
                            </m:num>
                            <m:den>
                              <m:r>
                                <a:rPr lang="en-IN" sz="2800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BAF380FC-70A1-4776-B365-BA321B6824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75855" y="2860866"/>
                <a:ext cx="1093361" cy="90935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93047E92-4399-40A7-9637-7590DBCF7B80}"/>
                  </a:ext>
                </a:extLst>
              </p:cNvPr>
              <p:cNvSpPr/>
              <p:nvPr/>
            </p:nvSpPr>
            <p:spPr>
              <a:xfrm>
                <a:off x="9160381" y="5229481"/>
                <a:ext cx="3124383" cy="90024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0    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IN" sz="28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       </m:t>
                      </m:r>
                      <m:r>
                        <a:rPr lang="en-IN" sz="28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IN" sz="28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IN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en-IN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93047E92-4399-40A7-9637-7590DBCF7B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0381" y="5229481"/>
                <a:ext cx="3124383" cy="900246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9" name="Group 48">
            <a:extLst>
              <a:ext uri="{FF2B5EF4-FFF2-40B4-BE49-F238E27FC236}">
                <a16:creationId xmlns:a16="http://schemas.microsoft.com/office/drawing/2014/main" id="{8D749031-FE69-4C30-ADD6-A1C9A9B25D16}"/>
              </a:ext>
            </a:extLst>
          </p:cNvPr>
          <p:cNvGrpSpPr/>
          <p:nvPr/>
        </p:nvGrpSpPr>
        <p:grpSpPr>
          <a:xfrm>
            <a:off x="5456286" y="3764297"/>
            <a:ext cx="3540932" cy="2520562"/>
            <a:chOff x="5460935" y="711201"/>
            <a:chExt cx="3540932" cy="252056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Rectangle 49">
                  <a:extLst>
                    <a:ext uri="{FF2B5EF4-FFF2-40B4-BE49-F238E27FC236}">
                      <a16:creationId xmlns:a16="http://schemas.microsoft.com/office/drawing/2014/main" id="{69A82950-A644-4C3A-8AA5-E398BF6BAA40}"/>
                    </a:ext>
                  </a:extLst>
                </p:cNvPr>
                <p:cNvSpPr/>
                <p:nvPr/>
              </p:nvSpPr>
              <p:spPr>
                <a:xfrm>
                  <a:off x="5980198" y="711201"/>
                  <a:ext cx="3021669" cy="239208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IN" sz="28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−4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       3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eqArr>
                                  <m:eqArrPr>
                                    <m:ctrlPr>
                                      <a:rPr lang="en-IN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IN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e>
                                  <m:e/>
                                  <m:e/>
                                  <m:e/>
                                </m:eqArr>
                              </m:e>
                              <m:e>
                                <m:eqArr>
                                  <m:eqArrPr>
                                    <m:ctrlPr>
                                      <a:rPr lang="en-IN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IN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/>
                                  <m:e/>
                                </m:eqAr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en-IN" sz="2800" dirty="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50" name="Rectangle 49">
                  <a:extLst>
                    <a:ext uri="{FF2B5EF4-FFF2-40B4-BE49-F238E27FC236}">
                      <a16:creationId xmlns:a16="http://schemas.microsoft.com/office/drawing/2014/main" id="{69A82950-A644-4C3A-8AA5-E398BF6BAA4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80198" y="711201"/>
                  <a:ext cx="3021669" cy="2392083"/>
                </a:xfrm>
                <a:prstGeom prst="rect">
                  <a:avLst/>
                </a:prstGeom>
                <a:blipFill>
                  <a:blip r:embed="rId24"/>
                  <a:stretch>
                    <a:fillRect t="-5357" b="-4847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Rectangle 50">
                  <a:extLst>
                    <a:ext uri="{FF2B5EF4-FFF2-40B4-BE49-F238E27FC236}">
                      <a16:creationId xmlns:a16="http://schemas.microsoft.com/office/drawing/2014/main" id="{8FC06639-98DB-4435-9300-F8512CACD78B}"/>
                    </a:ext>
                  </a:extLst>
                </p:cNvPr>
                <p:cNvSpPr/>
                <p:nvPr/>
              </p:nvSpPr>
              <p:spPr>
                <a:xfrm>
                  <a:off x="6098665" y="2708543"/>
                  <a:ext cx="2710999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IN" sz="2800" b="0" dirty="0">
                      <a:solidFill>
                        <a:srgbClr val="00B0F0"/>
                      </a:solidFill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0      0        0       0</m:t>
                      </m:r>
                    </m:oMath>
                  </a14:m>
                  <a:endParaRPr lang="en-IN" sz="2800" dirty="0"/>
                </a:p>
              </p:txBody>
            </p:sp>
          </mc:Choice>
          <mc:Fallback xmlns="">
            <p:sp>
              <p:nvSpPr>
                <p:cNvPr id="51" name="Rectangle 50">
                  <a:extLst>
                    <a:ext uri="{FF2B5EF4-FFF2-40B4-BE49-F238E27FC236}">
                      <a16:creationId xmlns:a16="http://schemas.microsoft.com/office/drawing/2014/main" id="{8FC06639-98DB-4435-9300-F8512CACD78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98665" y="2708543"/>
                  <a:ext cx="2710999" cy="523220"/>
                </a:xfrm>
                <a:prstGeom prst="rect">
                  <a:avLst/>
                </a:prstGeom>
                <a:blipFill>
                  <a:blip r:embed="rId2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Rectangle 51">
                  <a:extLst>
                    <a:ext uri="{FF2B5EF4-FFF2-40B4-BE49-F238E27FC236}">
                      <a16:creationId xmlns:a16="http://schemas.microsoft.com/office/drawing/2014/main" id="{A95A1F0A-6490-4DF7-BD07-88A85D997353}"/>
                    </a:ext>
                  </a:extLst>
                </p:cNvPr>
                <p:cNvSpPr/>
                <p:nvPr/>
              </p:nvSpPr>
              <p:spPr>
                <a:xfrm>
                  <a:off x="5460935" y="1620404"/>
                  <a:ext cx="568195" cy="71120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~</m:t>
                        </m:r>
                      </m:oMath>
                    </m:oMathPara>
                  </a14:m>
                  <a:endParaRPr lang="en-IN" sz="28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52" name="Rectangle 51">
                  <a:extLst>
                    <a:ext uri="{FF2B5EF4-FFF2-40B4-BE49-F238E27FC236}">
                      <a16:creationId xmlns:a16="http://schemas.microsoft.com/office/drawing/2014/main" id="{A95A1F0A-6490-4DF7-BD07-88A85D99735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60935" y="1620404"/>
                  <a:ext cx="568195" cy="711201"/>
                </a:xfrm>
                <a:prstGeom prst="rect">
                  <a:avLst/>
                </a:prstGeom>
                <a:blipFill>
                  <a:blip r:embed="rId26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Rectangle 52">
                  <a:extLst>
                    <a:ext uri="{FF2B5EF4-FFF2-40B4-BE49-F238E27FC236}">
                      <a16:creationId xmlns:a16="http://schemas.microsoft.com/office/drawing/2014/main" id="{2EC14CDE-219E-42C5-9E0E-95E898AA7B21}"/>
                    </a:ext>
                  </a:extLst>
                </p:cNvPr>
                <p:cNvSpPr/>
                <p:nvPr/>
              </p:nvSpPr>
              <p:spPr>
                <a:xfrm>
                  <a:off x="6118284" y="720497"/>
                  <a:ext cx="2745495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  <m:r>
                          <a:rPr lang="en-IN" sz="2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      2    −4      3</m:t>
                        </m:r>
                      </m:oMath>
                    </m:oMathPara>
                  </a14:m>
                  <a:endParaRPr lang="en-IN" sz="28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53" name="Rectangle 52">
                  <a:extLst>
                    <a:ext uri="{FF2B5EF4-FFF2-40B4-BE49-F238E27FC236}">
                      <a16:creationId xmlns:a16="http://schemas.microsoft.com/office/drawing/2014/main" id="{2EC14CDE-219E-42C5-9E0E-95E898AA7B2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18284" y="720497"/>
                  <a:ext cx="2745495" cy="523220"/>
                </a:xfrm>
                <a:prstGeom prst="rect">
                  <a:avLst/>
                </a:prstGeom>
                <a:blipFill>
                  <a:blip r:embed="rId2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Rectangle 54">
                  <a:extLst>
                    <a:ext uri="{FF2B5EF4-FFF2-40B4-BE49-F238E27FC236}">
                      <a16:creationId xmlns:a16="http://schemas.microsoft.com/office/drawing/2014/main" id="{148E8D26-019E-4DCE-948B-727FFCF24A57}"/>
                    </a:ext>
                  </a:extLst>
                </p:cNvPr>
                <p:cNvSpPr/>
                <p:nvPr/>
              </p:nvSpPr>
              <p:spPr>
                <a:xfrm>
                  <a:off x="6098665" y="1335309"/>
                  <a:ext cx="2789545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0      5        0       1</m:t>
                        </m:r>
                      </m:oMath>
                    </m:oMathPara>
                  </a14:m>
                  <a:endParaRPr lang="en-IN" sz="2800" dirty="0">
                    <a:solidFill>
                      <a:schemeClr val="accent5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55" name="Rectangle 54">
                  <a:extLst>
                    <a:ext uri="{FF2B5EF4-FFF2-40B4-BE49-F238E27FC236}">
                      <a16:creationId xmlns:a16="http://schemas.microsoft.com/office/drawing/2014/main" id="{148E8D26-019E-4DCE-948B-727FFCF24A5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98665" y="1335309"/>
                  <a:ext cx="2789545" cy="523220"/>
                </a:xfrm>
                <a:prstGeom prst="rect">
                  <a:avLst/>
                </a:prstGeom>
                <a:blipFill>
                  <a:blip r:embed="rId2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DD312DE4-5AD2-4AF8-81D5-40EACF666BD4}"/>
              </a:ext>
            </a:extLst>
          </p:cNvPr>
          <p:cNvSpPr/>
          <p:nvPr/>
        </p:nvSpPr>
        <p:spPr>
          <a:xfrm>
            <a:off x="6129348" y="3811327"/>
            <a:ext cx="468000" cy="500400"/>
          </a:xfrm>
          <a:prstGeom prst="round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7" name="Arrow: Down 56">
            <a:extLst>
              <a:ext uri="{FF2B5EF4-FFF2-40B4-BE49-F238E27FC236}">
                <a16:creationId xmlns:a16="http://schemas.microsoft.com/office/drawing/2014/main" id="{83790A56-9280-44E9-8BFB-592BD27DE288}"/>
              </a:ext>
            </a:extLst>
          </p:cNvPr>
          <p:cNvSpPr/>
          <p:nvPr/>
        </p:nvSpPr>
        <p:spPr>
          <a:xfrm>
            <a:off x="6023617" y="4312409"/>
            <a:ext cx="680003" cy="1982466"/>
          </a:xfrm>
          <a:prstGeom prst="downArrow">
            <a:avLst/>
          </a:prstGeom>
          <a:noFill/>
          <a:ln w="190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4A94110F-1C54-4B84-874F-A7106599AC66}"/>
              </a:ext>
            </a:extLst>
          </p:cNvPr>
          <p:cNvSpPr/>
          <p:nvPr/>
        </p:nvSpPr>
        <p:spPr>
          <a:xfrm>
            <a:off x="6820020" y="4388405"/>
            <a:ext cx="435600" cy="500400"/>
          </a:xfrm>
          <a:prstGeom prst="round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1" name="Arrow: Down 60">
            <a:extLst>
              <a:ext uri="{FF2B5EF4-FFF2-40B4-BE49-F238E27FC236}">
                <a16:creationId xmlns:a16="http://schemas.microsoft.com/office/drawing/2014/main" id="{628E8A39-E13E-46D5-AC76-ADB7C5771DED}"/>
              </a:ext>
            </a:extLst>
          </p:cNvPr>
          <p:cNvSpPr/>
          <p:nvPr/>
        </p:nvSpPr>
        <p:spPr>
          <a:xfrm>
            <a:off x="6718430" y="4885550"/>
            <a:ext cx="648000" cy="1409325"/>
          </a:xfrm>
          <a:prstGeom prst="downArrow">
            <a:avLst/>
          </a:prstGeom>
          <a:noFill/>
          <a:ln w="190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E5700176-0D30-4AC8-919A-5BE1FF815287}"/>
              </a:ext>
            </a:extLst>
          </p:cNvPr>
          <p:cNvSpPr/>
          <p:nvPr/>
        </p:nvSpPr>
        <p:spPr>
          <a:xfrm>
            <a:off x="7638312" y="5096812"/>
            <a:ext cx="435600" cy="500400"/>
          </a:xfrm>
          <a:prstGeom prst="round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3" name="Arrow: Down 62">
            <a:extLst>
              <a:ext uri="{FF2B5EF4-FFF2-40B4-BE49-F238E27FC236}">
                <a16:creationId xmlns:a16="http://schemas.microsoft.com/office/drawing/2014/main" id="{A751FFE3-D24F-41C1-9A72-CE43B6F56B84}"/>
              </a:ext>
            </a:extLst>
          </p:cNvPr>
          <p:cNvSpPr/>
          <p:nvPr/>
        </p:nvSpPr>
        <p:spPr>
          <a:xfrm>
            <a:off x="7533142" y="5601600"/>
            <a:ext cx="648001" cy="693275"/>
          </a:xfrm>
          <a:prstGeom prst="downArrow">
            <a:avLst/>
          </a:prstGeom>
          <a:noFill/>
          <a:ln w="190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4AE50A50-DE5F-4B36-ADAE-3CC345BC7544}"/>
                  </a:ext>
                </a:extLst>
              </p:cNvPr>
              <p:cNvSpPr/>
              <p:nvPr/>
            </p:nvSpPr>
            <p:spPr>
              <a:xfrm>
                <a:off x="9160380" y="5229481"/>
                <a:ext cx="3124383" cy="90024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0    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IN" sz="28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       </m:t>
                      </m:r>
                      <m:r>
                        <a:rPr lang="en-IN" sz="28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IN" sz="28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IN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en-IN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4AE50A50-DE5F-4B36-ADAE-3CC345BC75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0380" y="5229481"/>
                <a:ext cx="3124383" cy="900246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104606D9-4EDD-48FD-AE45-1391CB142CA2}"/>
              </a:ext>
            </a:extLst>
          </p:cNvPr>
          <p:cNvSpPr/>
          <p:nvPr/>
        </p:nvSpPr>
        <p:spPr>
          <a:xfrm>
            <a:off x="6764094" y="1989697"/>
            <a:ext cx="538653" cy="47627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48487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10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7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834 2.59259E-6 L 0.26459 0.39213 " pathEditMode="relative" rAng="0" ptsTypes="AA">
                                      <p:cBhvr>
                                        <p:cTn id="101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812" y="196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7.40741E-7 L -0.26159 -0.05671 " pathEditMode="relative" rAng="0" ptsTypes="AA">
                                      <p:cBhvr>
                                        <p:cTn id="124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086" y="-28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4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4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4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  <p:bldP spid="6" grpId="0"/>
      <p:bldP spid="6" grpId="1"/>
      <p:bldP spid="13" grpId="0" animBg="1"/>
      <p:bldP spid="14" grpId="0" animBg="1"/>
      <p:bldP spid="14" grpId="1" animBg="1"/>
      <p:bldP spid="15" grpId="0" animBg="1"/>
      <p:bldP spid="18" grpId="0" animBg="1"/>
      <p:bldP spid="20" grpId="0"/>
      <p:bldP spid="21" grpId="0"/>
      <p:bldP spid="22" grpId="0"/>
      <p:bldP spid="25" grpId="0"/>
      <p:bldP spid="26" grpId="0"/>
      <p:bldP spid="40" grpId="0"/>
      <p:bldP spid="41" grpId="0"/>
      <p:bldP spid="42" grpId="0"/>
      <p:bldP spid="44" grpId="0"/>
      <p:bldP spid="45" grpId="0"/>
      <p:bldP spid="48" grpId="0"/>
      <p:bldP spid="56" grpId="0" animBg="1"/>
      <p:bldP spid="57" grpId="0" animBg="1"/>
      <p:bldP spid="60" grpId="0" animBg="1"/>
      <p:bldP spid="61" grpId="0" animBg="1"/>
      <p:bldP spid="62" grpId="0" animBg="1"/>
      <p:bldP spid="63" grpId="0" animBg="1"/>
      <p:bldP spid="46" grpId="0"/>
      <p:bldP spid="46" grpId="1"/>
      <p:bldP spid="4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DE3CF9F-8EE8-4E22-9B28-4B3FBAEA4D67}"/>
              </a:ext>
            </a:extLst>
          </p:cNvPr>
          <p:cNvSpPr txBox="1">
            <a:spLocks/>
          </p:cNvSpPr>
          <p:nvPr/>
        </p:nvSpPr>
        <p:spPr>
          <a:xfrm>
            <a:off x="1741715" y="2547802"/>
            <a:ext cx="8180207" cy="1762396"/>
          </a:xfrm>
          <a:prstGeom prst="doubleWave">
            <a:avLst/>
          </a:prstGeom>
          <a:solidFill>
            <a:schemeClr val="accent5"/>
          </a:solidFill>
          <a:ln>
            <a:noFill/>
          </a:ln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5400" b="1" dirty="0"/>
              <a:t>Reduced Row Echelon Form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779C31-C930-4291-8068-40C1A8C52F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5268686"/>
            <a:ext cx="1741714" cy="1589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5494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8634EE-0278-4024-9C01-F6633875F1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Reduced Row Echelon Form</a:t>
            </a:r>
          </a:p>
        </p:txBody>
      </p:sp>
      <p:sp>
        <p:nvSpPr>
          <p:cNvPr id="4" name="Content Placeholder 4">
            <a:extLst>
              <a:ext uri="{FF2B5EF4-FFF2-40B4-BE49-F238E27FC236}">
                <a16:creationId xmlns:a16="http://schemas.microsoft.com/office/drawing/2014/main" id="{D5667A3D-3DED-4153-A35B-950D757F2918}"/>
              </a:ext>
            </a:extLst>
          </p:cNvPr>
          <p:cNvSpPr txBox="1">
            <a:spLocks/>
          </p:cNvSpPr>
          <p:nvPr/>
        </p:nvSpPr>
        <p:spPr>
          <a:xfrm>
            <a:off x="965914" y="1040363"/>
            <a:ext cx="7066590" cy="50392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defRPr sz="2800">
                <a:solidFill>
                  <a:schemeClr val="bg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r>
              <a:rPr lang="en-IN" dirty="0"/>
              <a:t> </a:t>
            </a:r>
            <a:r>
              <a:rPr lang="en-IN" dirty="0">
                <a:solidFill>
                  <a:srgbClr val="002060"/>
                </a:solidFill>
              </a:rPr>
              <a:t>Convert the given matrix into </a:t>
            </a:r>
            <a:r>
              <a:rPr lang="en-IN" dirty="0">
                <a:solidFill>
                  <a:srgbClr val="FF0000"/>
                </a:solidFill>
              </a:rPr>
              <a:t>Row Echelon Form</a:t>
            </a:r>
            <a:r>
              <a:rPr lang="en-IN" dirty="0">
                <a:solidFill>
                  <a:srgbClr val="002060"/>
                </a:solidFill>
              </a:rPr>
              <a:t>.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F7A337F-B1E2-446D-8B23-7D767ABD668B}"/>
              </a:ext>
            </a:extLst>
          </p:cNvPr>
          <p:cNvSpPr txBox="1">
            <a:spLocks/>
          </p:cNvSpPr>
          <p:nvPr/>
        </p:nvSpPr>
        <p:spPr>
          <a:xfrm>
            <a:off x="952663" y="4282160"/>
            <a:ext cx="5290800" cy="50392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defRPr sz="2800">
                <a:solidFill>
                  <a:schemeClr val="bg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r>
              <a:rPr lang="en-IN" dirty="0"/>
              <a:t> </a:t>
            </a:r>
            <a:r>
              <a:rPr lang="en-IN" dirty="0">
                <a:solidFill>
                  <a:srgbClr val="002060"/>
                </a:solidFill>
              </a:rPr>
              <a:t>Make all the leading entries </a:t>
            </a:r>
            <a:r>
              <a:rPr lang="en-IN" dirty="0">
                <a:solidFill>
                  <a:srgbClr val="FF0000"/>
                </a:solidFill>
              </a:rPr>
              <a:t>1</a:t>
            </a:r>
            <a:r>
              <a:rPr lang="en-IN" dirty="0">
                <a:solidFill>
                  <a:srgbClr val="002060"/>
                </a:solidFill>
              </a:rPr>
              <a:t>(one).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C2B301A3-B999-46DF-AE4D-0062D32C66B7}"/>
              </a:ext>
            </a:extLst>
          </p:cNvPr>
          <p:cNvSpPr txBox="1">
            <a:spLocks/>
          </p:cNvSpPr>
          <p:nvPr/>
        </p:nvSpPr>
        <p:spPr>
          <a:xfrm>
            <a:off x="948922" y="5067006"/>
            <a:ext cx="9622096" cy="50392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defRPr sz="2800">
                <a:solidFill>
                  <a:schemeClr val="bg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r>
              <a:rPr lang="en-IN" dirty="0"/>
              <a:t> </a:t>
            </a:r>
            <a:r>
              <a:rPr lang="en-IN" dirty="0">
                <a:solidFill>
                  <a:srgbClr val="002060"/>
                </a:solidFill>
              </a:rPr>
              <a:t>Make all the entries zero </a:t>
            </a:r>
            <a:r>
              <a:rPr lang="en-IN" dirty="0">
                <a:solidFill>
                  <a:srgbClr val="FF0000"/>
                </a:solidFill>
              </a:rPr>
              <a:t>above</a:t>
            </a:r>
            <a:r>
              <a:rPr lang="en-IN" dirty="0">
                <a:solidFill>
                  <a:srgbClr val="002060"/>
                </a:solidFill>
              </a:rPr>
              <a:t> the leading element 1 of each row.</a:t>
            </a:r>
            <a:r>
              <a:rPr lang="en-IN" dirty="0"/>
              <a:t>.</a:t>
            </a:r>
          </a:p>
        </p:txBody>
      </p:sp>
      <p:sp>
        <p:nvSpPr>
          <p:cNvPr id="7" name="Right Arrow 3">
            <a:extLst>
              <a:ext uri="{FF2B5EF4-FFF2-40B4-BE49-F238E27FC236}">
                <a16:creationId xmlns:a16="http://schemas.microsoft.com/office/drawing/2014/main" id="{C6613E42-5224-446D-AADD-922148D8A41B}"/>
              </a:ext>
            </a:extLst>
          </p:cNvPr>
          <p:cNvSpPr/>
          <p:nvPr/>
        </p:nvSpPr>
        <p:spPr>
          <a:xfrm>
            <a:off x="270456" y="1115395"/>
            <a:ext cx="695458" cy="334851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endParaRPr lang="en-IN" sz="2800">
              <a:solidFill>
                <a:schemeClr val="bg1"/>
              </a:solidFill>
            </a:endParaRPr>
          </a:p>
        </p:txBody>
      </p:sp>
      <p:sp>
        <p:nvSpPr>
          <p:cNvPr id="8" name="Right Arrow 3">
            <a:extLst>
              <a:ext uri="{FF2B5EF4-FFF2-40B4-BE49-F238E27FC236}">
                <a16:creationId xmlns:a16="http://schemas.microsoft.com/office/drawing/2014/main" id="{529D3545-8309-4043-9306-3F289F068FC3}"/>
              </a:ext>
            </a:extLst>
          </p:cNvPr>
          <p:cNvSpPr/>
          <p:nvPr/>
        </p:nvSpPr>
        <p:spPr>
          <a:xfrm>
            <a:off x="268962" y="4366698"/>
            <a:ext cx="695458" cy="334851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endParaRPr lang="en-IN" sz="2800">
              <a:solidFill>
                <a:schemeClr val="bg1"/>
              </a:solidFill>
            </a:endParaRPr>
          </a:p>
        </p:txBody>
      </p:sp>
      <p:sp>
        <p:nvSpPr>
          <p:cNvPr id="9" name="Right Arrow 3">
            <a:extLst>
              <a:ext uri="{FF2B5EF4-FFF2-40B4-BE49-F238E27FC236}">
                <a16:creationId xmlns:a16="http://schemas.microsoft.com/office/drawing/2014/main" id="{64250DC6-E8DC-4F2E-BEA1-863D81700419}"/>
              </a:ext>
            </a:extLst>
          </p:cNvPr>
          <p:cNvSpPr/>
          <p:nvPr/>
        </p:nvSpPr>
        <p:spPr>
          <a:xfrm>
            <a:off x="268962" y="5105743"/>
            <a:ext cx="695458" cy="334851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endParaRPr lang="en-IN" sz="2800">
              <a:solidFill>
                <a:schemeClr val="bg1"/>
              </a:solidFill>
            </a:endParaRP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95FB6285-88EA-454C-94DD-3B12FEF6548E}"/>
              </a:ext>
            </a:extLst>
          </p:cNvPr>
          <p:cNvSpPr txBox="1">
            <a:spLocks/>
          </p:cNvSpPr>
          <p:nvPr/>
        </p:nvSpPr>
        <p:spPr>
          <a:xfrm>
            <a:off x="526995" y="1539029"/>
            <a:ext cx="11671729" cy="71120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2800" dirty="0">
                <a:solidFill>
                  <a:srgbClr val="002060"/>
                </a:solidFill>
              </a:rPr>
              <a:t> If a matrix has any </a:t>
            </a:r>
            <a:r>
              <a:rPr lang="en-IN" sz="2800" dirty="0">
                <a:solidFill>
                  <a:srgbClr val="FF0000"/>
                </a:solidFill>
              </a:rPr>
              <a:t>zero row </a:t>
            </a:r>
            <a:r>
              <a:rPr lang="en-IN" sz="2800" dirty="0">
                <a:solidFill>
                  <a:srgbClr val="002060"/>
                </a:solidFill>
              </a:rPr>
              <a:t>(row containing entirely of zeros), then it is at the</a:t>
            </a:r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33291A02-738E-46AD-9572-6B0CCC289320}"/>
              </a:ext>
            </a:extLst>
          </p:cNvPr>
          <p:cNvSpPr txBox="1">
            <a:spLocks/>
          </p:cNvSpPr>
          <p:nvPr/>
        </p:nvSpPr>
        <p:spPr>
          <a:xfrm>
            <a:off x="1000957" y="2250229"/>
            <a:ext cx="3277237" cy="463079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IN" sz="2800" dirty="0">
                <a:solidFill>
                  <a:srgbClr val="FF0000"/>
                </a:solidFill>
              </a:rPr>
              <a:t>bottom</a:t>
            </a:r>
            <a:r>
              <a:rPr lang="en-IN" sz="2800" dirty="0">
                <a:solidFill>
                  <a:srgbClr val="002060"/>
                </a:solidFill>
              </a:rPr>
              <a:t> of the matrix.</a:t>
            </a:r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BB17EAEC-1092-415C-BAC2-9CE65684127A}"/>
              </a:ext>
            </a:extLst>
          </p:cNvPr>
          <p:cNvSpPr txBox="1">
            <a:spLocks/>
          </p:cNvSpPr>
          <p:nvPr/>
        </p:nvSpPr>
        <p:spPr>
          <a:xfrm>
            <a:off x="493767" y="2735433"/>
            <a:ext cx="6596147" cy="71120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2800" dirty="0">
                <a:solidFill>
                  <a:srgbClr val="002060"/>
                </a:solidFill>
              </a:rPr>
              <a:t> Arrange all the rows in </a:t>
            </a:r>
            <a:r>
              <a:rPr lang="en-IN" sz="2800" dirty="0">
                <a:solidFill>
                  <a:srgbClr val="FF0000"/>
                </a:solidFill>
              </a:rPr>
              <a:t>decreasing</a:t>
            </a:r>
            <a:r>
              <a:rPr lang="en-IN" sz="2800" dirty="0">
                <a:solidFill>
                  <a:srgbClr val="002060"/>
                </a:solidFill>
              </a:rPr>
              <a:t> order. </a:t>
            </a:r>
          </a:p>
        </p:txBody>
      </p: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A438153B-040C-4404-879C-2E8FF16E3717}"/>
              </a:ext>
            </a:extLst>
          </p:cNvPr>
          <p:cNvSpPr txBox="1">
            <a:spLocks/>
          </p:cNvSpPr>
          <p:nvPr/>
        </p:nvSpPr>
        <p:spPr>
          <a:xfrm>
            <a:off x="467263" y="3413502"/>
            <a:ext cx="9977140" cy="71120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2800" dirty="0">
                <a:solidFill>
                  <a:srgbClr val="002060"/>
                </a:solidFill>
              </a:rPr>
              <a:t> Make all the entries zero </a:t>
            </a:r>
            <a:r>
              <a:rPr lang="en-IN" sz="2800" dirty="0">
                <a:solidFill>
                  <a:srgbClr val="FF0000"/>
                </a:solidFill>
              </a:rPr>
              <a:t>below</a:t>
            </a:r>
            <a:r>
              <a:rPr lang="en-IN" sz="2800" dirty="0">
                <a:solidFill>
                  <a:srgbClr val="002060"/>
                </a:solidFill>
              </a:rPr>
              <a:t> the leading element of each row. </a:t>
            </a:r>
          </a:p>
        </p:txBody>
      </p:sp>
    </p:spTree>
    <p:extLst>
      <p:ext uri="{BB962C8B-B14F-4D97-AF65-F5344CB8AC3E}">
        <p14:creationId xmlns:p14="http://schemas.microsoft.com/office/powerpoint/2010/main" val="2565906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 animBg="1"/>
      <p:bldP spid="8" grpId="0" animBg="1"/>
      <p:bldP spid="9" grpId="0" animBg="1"/>
      <p:bldP spid="10" grpId="0"/>
      <p:bldP spid="11" grpId="0"/>
      <p:bldP spid="12" grpId="0"/>
      <p:bldP spid="1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Chevron 1">
            <a:extLst>
              <a:ext uri="{FF2B5EF4-FFF2-40B4-BE49-F238E27FC236}">
                <a16:creationId xmlns:a16="http://schemas.microsoft.com/office/drawing/2014/main" id="{F9B26B13-8D5C-4D5D-BEE5-A9B8F371CE67}"/>
              </a:ext>
            </a:extLst>
          </p:cNvPr>
          <p:cNvSpPr/>
          <p:nvPr/>
        </p:nvSpPr>
        <p:spPr>
          <a:xfrm>
            <a:off x="540913" y="1712890"/>
            <a:ext cx="283335" cy="231820"/>
          </a:xfrm>
          <a:prstGeom prst="chevron">
            <a:avLst/>
          </a:prstGeom>
          <a:solidFill>
            <a:srgbClr val="C00000"/>
          </a:solidFill>
          <a:ln w="3175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1CC6D48-F051-4FC6-86D6-7C40AD65B863}"/>
              </a:ext>
            </a:extLst>
          </p:cNvPr>
          <p:cNvSpPr txBox="1"/>
          <p:nvPr/>
        </p:nvSpPr>
        <p:spPr>
          <a:xfrm>
            <a:off x="824248" y="1567190"/>
            <a:ext cx="203808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1" i="0" dirty="0">
                <a:solidFill>
                  <a:schemeClr val="tx1"/>
                </a:solidFill>
                <a:latin typeface="+mj-lt"/>
              </a:rPr>
              <a:t>Introduction</a:t>
            </a:r>
            <a:endParaRPr lang="en-IN" sz="2800" b="1" dirty="0"/>
          </a:p>
        </p:txBody>
      </p:sp>
      <p:sp>
        <p:nvSpPr>
          <p:cNvPr id="5" name="Arrow: Chevron 4">
            <a:extLst>
              <a:ext uri="{FF2B5EF4-FFF2-40B4-BE49-F238E27FC236}">
                <a16:creationId xmlns:a16="http://schemas.microsoft.com/office/drawing/2014/main" id="{8E69D6ED-8B68-4CD9-B263-E4F64379DA22}"/>
              </a:ext>
            </a:extLst>
          </p:cNvPr>
          <p:cNvSpPr/>
          <p:nvPr/>
        </p:nvSpPr>
        <p:spPr>
          <a:xfrm>
            <a:off x="540913" y="2364900"/>
            <a:ext cx="283335" cy="231820"/>
          </a:xfrm>
          <a:prstGeom prst="chevron">
            <a:avLst/>
          </a:prstGeom>
          <a:solidFill>
            <a:srgbClr val="C00000"/>
          </a:solidFill>
          <a:ln w="3175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406BAE-32EC-4717-BBE3-1CEF7C293BB0}"/>
              </a:ext>
            </a:extLst>
          </p:cNvPr>
          <p:cNvSpPr txBox="1"/>
          <p:nvPr/>
        </p:nvSpPr>
        <p:spPr>
          <a:xfrm>
            <a:off x="824248" y="2219200"/>
            <a:ext cx="292350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1" i="0" dirty="0">
                <a:solidFill>
                  <a:schemeClr val="tx1"/>
                </a:solidFill>
                <a:latin typeface="+mj-lt"/>
              </a:rPr>
              <a:t>Row Echelon Form</a:t>
            </a:r>
            <a:endParaRPr lang="en-IN" sz="2800" dirty="0"/>
          </a:p>
        </p:txBody>
      </p:sp>
      <p:sp>
        <p:nvSpPr>
          <p:cNvPr id="7" name="Arrow: Chevron 6">
            <a:extLst>
              <a:ext uri="{FF2B5EF4-FFF2-40B4-BE49-F238E27FC236}">
                <a16:creationId xmlns:a16="http://schemas.microsoft.com/office/drawing/2014/main" id="{41782791-DC53-498B-8AF1-D56932BFA3D8}"/>
              </a:ext>
            </a:extLst>
          </p:cNvPr>
          <p:cNvSpPr/>
          <p:nvPr/>
        </p:nvSpPr>
        <p:spPr>
          <a:xfrm>
            <a:off x="553793" y="3019253"/>
            <a:ext cx="283335" cy="231820"/>
          </a:xfrm>
          <a:prstGeom prst="chevron">
            <a:avLst/>
          </a:prstGeom>
          <a:solidFill>
            <a:srgbClr val="C00000"/>
          </a:solidFill>
          <a:ln w="3175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F1939F-C408-4835-B6D6-2F32BA28D40C}"/>
              </a:ext>
            </a:extLst>
          </p:cNvPr>
          <p:cNvSpPr txBox="1"/>
          <p:nvPr/>
        </p:nvSpPr>
        <p:spPr>
          <a:xfrm>
            <a:off x="837127" y="2873553"/>
            <a:ext cx="412123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1" i="0" dirty="0">
                <a:solidFill>
                  <a:schemeClr val="tx1"/>
                </a:solidFill>
                <a:latin typeface="+mj-lt"/>
              </a:rPr>
              <a:t>Reduced Row Echelon Form</a:t>
            </a:r>
            <a:endParaRPr lang="en-IN" sz="2800" dirty="0"/>
          </a:p>
        </p:txBody>
      </p:sp>
      <p:sp>
        <p:nvSpPr>
          <p:cNvPr id="9" name="Arrow: Chevron 8">
            <a:extLst>
              <a:ext uri="{FF2B5EF4-FFF2-40B4-BE49-F238E27FC236}">
                <a16:creationId xmlns:a16="http://schemas.microsoft.com/office/drawing/2014/main" id="{4E5DBC6F-CEC1-4696-9E25-046D97221F5D}"/>
              </a:ext>
            </a:extLst>
          </p:cNvPr>
          <p:cNvSpPr/>
          <p:nvPr/>
        </p:nvSpPr>
        <p:spPr>
          <a:xfrm>
            <a:off x="540911" y="3677498"/>
            <a:ext cx="283335" cy="231820"/>
          </a:xfrm>
          <a:prstGeom prst="chevron">
            <a:avLst/>
          </a:prstGeom>
          <a:solidFill>
            <a:srgbClr val="C00000"/>
          </a:solidFill>
          <a:ln w="3175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532033-ECF8-424A-BABA-C6C7EE653312}"/>
              </a:ext>
            </a:extLst>
          </p:cNvPr>
          <p:cNvSpPr txBox="1"/>
          <p:nvPr/>
        </p:nvSpPr>
        <p:spPr>
          <a:xfrm>
            <a:off x="824246" y="3531798"/>
            <a:ext cx="158410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1" i="0" dirty="0">
                <a:solidFill>
                  <a:schemeClr val="tx1"/>
                </a:solidFill>
                <a:latin typeface="+mj-lt"/>
              </a:rPr>
              <a:t>Method:1</a:t>
            </a:r>
            <a:endParaRPr lang="en-IN" sz="2800" dirty="0"/>
          </a:p>
        </p:txBody>
      </p:sp>
      <p:sp>
        <p:nvSpPr>
          <p:cNvPr id="11" name="Arrow: Notched Right 10">
            <a:extLst>
              <a:ext uri="{FF2B5EF4-FFF2-40B4-BE49-F238E27FC236}">
                <a16:creationId xmlns:a16="http://schemas.microsoft.com/office/drawing/2014/main" id="{185A9263-3640-4971-A08B-78799DF418D7}"/>
              </a:ext>
            </a:extLst>
          </p:cNvPr>
          <p:cNvSpPr/>
          <p:nvPr/>
        </p:nvSpPr>
        <p:spPr>
          <a:xfrm>
            <a:off x="2311756" y="3642081"/>
            <a:ext cx="523911" cy="294519"/>
          </a:xfrm>
          <a:prstGeom prst="notchedRightArrow">
            <a:avLst/>
          </a:prstGeom>
          <a:solidFill>
            <a:schemeClr val="accent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</a:pPr>
            <a:endParaRPr lang="en-IN" sz="2800" dirty="0">
              <a:solidFill>
                <a:srgbClr val="00206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A7BAA75-1E5C-474E-BCF3-FE1FF0B8EA69}"/>
              </a:ext>
            </a:extLst>
          </p:cNvPr>
          <p:cNvSpPr txBox="1"/>
          <p:nvPr/>
        </p:nvSpPr>
        <p:spPr>
          <a:xfrm>
            <a:off x="2809909" y="3531798"/>
            <a:ext cx="519233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1" i="0" dirty="0">
                <a:solidFill>
                  <a:schemeClr val="tx1"/>
                </a:solidFill>
                <a:latin typeface="+mj-lt"/>
              </a:rPr>
              <a:t>Echelon Form and Rank of a matrix</a:t>
            </a:r>
            <a:endParaRPr lang="en-IN" sz="2800" dirty="0"/>
          </a:p>
        </p:txBody>
      </p:sp>
      <p:sp>
        <p:nvSpPr>
          <p:cNvPr id="13" name="Arrow: Chevron 12">
            <a:extLst>
              <a:ext uri="{FF2B5EF4-FFF2-40B4-BE49-F238E27FC236}">
                <a16:creationId xmlns:a16="http://schemas.microsoft.com/office/drawing/2014/main" id="{4ABF0574-1C3B-4FF3-BA1F-E75EFF12AC7E}"/>
              </a:ext>
            </a:extLst>
          </p:cNvPr>
          <p:cNvSpPr/>
          <p:nvPr/>
        </p:nvSpPr>
        <p:spPr>
          <a:xfrm>
            <a:off x="540910" y="4332673"/>
            <a:ext cx="283335" cy="231820"/>
          </a:xfrm>
          <a:prstGeom prst="chevron">
            <a:avLst/>
          </a:prstGeom>
          <a:solidFill>
            <a:srgbClr val="C00000"/>
          </a:solidFill>
          <a:ln w="3175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63D877A-802F-41E5-808E-5E97477B496C}"/>
              </a:ext>
            </a:extLst>
          </p:cNvPr>
          <p:cNvSpPr txBox="1"/>
          <p:nvPr/>
        </p:nvSpPr>
        <p:spPr>
          <a:xfrm>
            <a:off x="824245" y="4186973"/>
            <a:ext cx="158410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1" i="0" dirty="0">
                <a:solidFill>
                  <a:schemeClr val="tx1"/>
                </a:solidFill>
                <a:latin typeface="+mj-lt"/>
              </a:rPr>
              <a:t>Method:2</a:t>
            </a:r>
            <a:endParaRPr lang="en-IN" sz="2800" dirty="0"/>
          </a:p>
        </p:txBody>
      </p:sp>
      <p:sp>
        <p:nvSpPr>
          <p:cNvPr id="15" name="Arrow: Notched Right 14">
            <a:extLst>
              <a:ext uri="{FF2B5EF4-FFF2-40B4-BE49-F238E27FC236}">
                <a16:creationId xmlns:a16="http://schemas.microsoft.com/office/drawing/2014/main" id="{3707C3A6-E805-4814-AF56-B745432CB655}"/>
              </a:ext>
            </a:extLst>
          </p:cNvPr>
          <p:cNvSpPr/>
          <p:nvPr/>
        </p:nvSpPr>
        <p:spPr>
          <a:xfrm>
            <a:off x="2311755" y="4297256"/>
            <a:ext cx="523911" cy="294519"/>
          </a:xfrm>
          <a:prstGeom prst="notchedRightArrow">
            <a:avLst/>
          </a:prstGeom>
          <a:solidFill>
            <a:schemeClr val="accent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</a:pPr>
            <a:endParaRPr lang="en-IN" sz="2800" dirty="0">
              <a:solidFill>
                <a:srgbClr val="00206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AE7CC98-DFFB-4A02-BCCC-532B95413F9C}"/>
              </a:ext>
            </a:extLst>
          </p:cNvPr>
          <p:cNvSpPr txBox="1"/>
          <p:nvPr/>
        </p:nvSpPr>
        <p:spPr>
          <a:xfrm>
            <a:off x="2809909" y="4186973"/>
            <a:ext cx="399013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1" i="0" dirty="0">
                <a:solidFill>
                  <a:schemeClr val="tx1"/>
                </a:solidFill>
                <a:latin typeface="+mj-lt"/>
              </a:rPr>
              <a:t>Gauss Elimination Method </a:t>
            </a:r>
            <a:endParaRPr lang="en-IN" sz="2800" dirty="0"/>
          </a:p>
        </p:txBody>
      </p:sp>
      <p:sp>
        <p:nvSpPr>
          <p:cNvPr id="17" name="Arrow: Chevron 16">
            <a:extLst>
              <a:ext uri="{FF2B5EF4-FFF2-40B4-BE49-F238E27FC236}">
                <a16:creationId xmlns:a16="http://schemas.microsoft.com/office/drawing/2014/main" id="{4BC9D7C6-3483-4B8E-8CC4-2A902EF2DD9C}"/>
              </a:ext>
            </a:extLst>
          </p:cNvPr>
          <p:cNvSpPr/>
          <p:nvPr/>
        </p:nvSpPr>
        <p:spPr>
          <a:xfrm>
            <a:off x="540910" y="5634014"/>
            <a:ext cx="283335" cy="231820"/>
          </a:xfrm>
          <a:prstGeom prst="chevron">
            <a:avLst/>
          </a:prstGeom>
          <a:solidFill>
            <a:srgbClr val="C00000"/>
          </a:solidFill>
          <a:ln w="3175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E8826B4-FB5E-419E-8951-7DD2B60C455F}"/>
              </a:ext>
            </a:extLst>
          </p:cNvPr>
          <p:cNvSpPr txBox="1"/>
          <p:nvPr/>
        </p:nvSpPr>
        <p:spPr>
          <a:xfrm>
            <a:off x="824245" y="5488314"/>
            <a:ext cx="158410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1" i="0" dirty="0">
                <a:solidFill>
                  <a:schemeClr val="tx1"/>
                </a:solidFill>
                <a:latin typeface="+mj-lt"/>
              </a:rPr>
              <a:t>Method:3</a:t>
            </a:r>
            <a:endParaRPr lang="en-IN" sz="2800" dirty="0"/>
          </a:p>
        </p:txBody>
      </p:sp>
      <p:sp>
        <p:nvSpPr>
          <p:cNvPr id="19" name="Arrow: Notched Right 18">
            <a:extLst>
              <a:ext uri="{FF2B5EF4-FFF2-40B4-BE49-F238E27FC236}">
                <a16:creationId xmlns:a16="http://schemas.microsoft.com/office/drawing/2014/main" id="{AAE2BE6B-5666-4DF3-81F6-DB23786BD140}"/>
              </a:ext>
            </a:extLst>
          </p:cNvPr>
          <p:cNvSpPr/>
          <p:nvPr/>
        </p:nvSpPr>
        <p:spPr>
          <a:xfrm>
            <a:off x="2311755" y="5598597"/>
            <a:ext cx="523911" cy="294519"/>
          </a:xfrm>
          <a:prstGeom prst="notchedRightArrow">
            <a:avLst/>
          </a:prstGeom>
          <a:solidFill>
            <a:schemeClr val="accent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</a:pPr>
            <a:endParaRPr lang="en-IN" sz="2800" dirty="0">
              <a:solidFill>
                <a:srgbClr val="00206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79A3414-F5EC-4F7A-932B-9669B7752510}"/>
              </a:ext>
            </a:extLst>
          </p:cNvPr>
          <p:cNvSpPr txBox="1"/>
          <p:nvPr/>
        </p:nvSpPr>
        <p:spPr>
          <a:xfrm>
            <a:off x="2809909" y="5488314"/>
            <a:ext cx="343634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1" i="0" dirty="0">
                <a:solidFill>
                  <a:schemeClr val="tx1"/>
                </a:solidFill>
                <a:latin typeface="+mj-lt"/>
              </a:rPr>
              <a:t>Gauss-Jordan Method </a:t>
            </a:r>
            <a:endParaRPr lang="en-IN" sz="2800" dirty="0"/>
          </a:p>
        </p:txBody>
      </p:sp>
      <p:sp>
        <p:nvSpPr>
          <p:cNvPr id="30" name="Arrow: Chevron 29">
            <a:extLst>
              <a:ext uri="{FF2B5EF4-FFF2-40B4-BE49-F238E27FC236}">
                <a16:creationId xmlns:a16="http://schemas.microsoft.com/office/drawing/2014/main" id="{405F206D-4D0D-47AA-BC3F-5682F6F4B371}"/>
              </a:ext>
            </a:extLst>
          </p:cNvPr>
          <p:cNvSpPr/>
          <p:nvPr/>
        </p:nvSpPr>
        <p:spPr>
          <a:xfrm>
            <a:off x="540910" y="4995274"/>
            <a:ext cx="283335" cy="231820"/>
          </a:xfrm>
          <a:prstGeom prst="chevron">
            <a:avLst/>
          </a:prstGeom>
          <a:solidFill>
            <a:srgbClr val="C00000"/>
          </a:solidFill>
          <a:ln w="3175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F255698-949E-43A1-BB98-E368B1E2A789}"/>
              </a:ext>
            </a:extLst>
          </p:cNvPr>
          <p:cNvSpPr txBox="1"/>
          <p:nvPr/>
        </p:nvSpPr>
        <p:spPr>
          <a:xfrm>
            <a:off x="824245" y="4849574"/>
            <a:ext cx="609170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1" i="0" dirty="0">
                <a:solidFill>
                  <a:schemeClr val="tx1"/>
                </a:solidFill>
                <a:latin typeface="+mj-lt"/>
              </a:rPr>
              <a:t>Application of System of linear equations</a:t>
            </a:r>
            <a:endParaRPr lang="en-IN" sz="2800" dirty="0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DB4693B7-3041-43C7-962B-2EBE00C7D4C5}"/>
              </a:ext>
            </a:extLst>
          </p:cNvPr>
          <p:cNvSpPr txBox="1">
            <a:spLocks/>
          </p:cNvSpPr>
          <p:nvPr/>
        </p:nvSpPr>
        <p:spPr>
          <a:xfrm>
            <a:off x="3183733" y="287118"/>
            <a:ext cx="3062521" cy="1138626"/>
          </a:xfrm>
          <a:prstGeom prst="doubleWave">
            <a:avLst>
              <a:gd name="adj1" fmla="val 6250"/>
              <a:gd name="adj2" fmla="val 37"/>
            </a:avLst>
          </a:prstGeom>
          <a:solidFill>
            <a:schemeClr val="accent5"/>
          </a:solidFill>
          <a:ln>
            <a:solidFill>
              <a:srgbClr val="002060"/>
            </a:solidFill>
          </a:ln>
        </p:spPr>
        <p:txBody>
          <a:bodyPr vert="horz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4800" b="1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3518624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75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75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75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75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750"/>
                            </p:stCondLst>
                            <p:childTnLst>
                              <p:par>
                                <p:cTn id="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750"/>
                            </p:stCondLst>
                            <p:childTnLst>
                              <p:par>
                                <p:cTn id="6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7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750"/>
                            </p:stCondLst>
                            <p:childTnLst>
                              <p:par>
                                <p:cTn id="7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750"/>
                            </p:stCondLst>
                            <p:childTnLst>
                              <p:par>
                                <p:cTn id="8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750"/>
                            </p:stCondLst>
                            <p:childTnLst>
                              <p:par>
                                <p:cTn id="9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/>
      <p:bldP spid="5" grpId="0" animBg="1"/>
      <p:bldP spid="6" grpId="0"/>
      <p:bldP spid="7" grpId="0" animBg="1"/>
      <p:bldP spid="8" grpId="0"/>
      <p:bldP spid="9" grpId="0" animBg="1"/>
      <p:bldP spid="10" grpId="0"/>
      <p:bldP spid="11" grpId="0" animBg="1"/>
      <p:bldP spid="12" grpId="0"/>
      <p:bldP spid="13" grpId="0" animBg="1"/>
      <p:bldP spid="14" grpId="0"/>
      <p:bldP spid="15" grpId="0" animBg="1"/>
      <p:bldP spid="16" grpId="0"/>
      <p:bldP spid="17" grpId="0" animBg="1"/>
      <p:bldP spid="18" grpId="0"/>
      <p:bldP spid="19" grpId="0" animBg="1"/>
      <p:bldP spid="20" grpId="0"/>
      <p:bldP spid="30" grpId="0" animBg="1"/>
      <p:bldP spid="3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roup 48">
            <a:extLst>
              <a:ext uri="{FF2B5EF4-FFF2-40B4-BE49-F238E27FC236}">
                <a16:creationId xmlns:a16="http://schemas.microsoft.com/office/drawing/2014/main" id="{E0B951DB-D093-41C3-9156-5EA7D8D4D4C2}"/>
              </a:ext>
            </a:extLst>
          </p:cNvPr>
          <p:cNvGrpSpPr/>
          <p:nvPr/>
        </p:nvGrpSpPr>
        <p:grpSpPr>
          <a:xfrm>
            <a:off x="4290310" y="3988777"/>
            <a:ext cx="4626155" cy="2392083"/>
            <a:chOff x="3680711" y="3988777"/>
            <a:chExt cx="4626155" cy="239208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53EF4D3F-F3B8-4279-BD4D-9AF95A6F4044}"/>
                    </a:ext>
                  </a:extLst>
                </p:cNvPr>
                <p:cNvSpPr/>
                <p:nvPr/>
              </p:nvSpPr>
              <p:spPr>
                <a:xfrm>
                  <a:off x="4178418" y="3988777"/>
                  <a:ext cx="3905407" cy="239208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IN" sz="28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−4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       3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eqArr>
                                  <m:eqArrPr>
                                    <m:ctrlPr>
                                      <a:rPr lang="en-IN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IN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/>
                                  <m:e/>
                                </m:eqAr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  <m:r>
                            <a:rPr lang="en-IN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        </m:t>
                          </m:r>
                        </m:e>
                      </m:d>
                    </m:oMath>
                  </a14:m>
                  <a:r>
                    <a:rPr lang="en-IN" sz="2800" dirty="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53EF4D3F-F3B8-4279-BD4D-9AF95A6F404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78418" y="3988777"/>
                  <a:ext cx="3905407" cy="2392083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Rectangle 46">
                  <a:extLst>
                    <a:ext uri="{FF2B5EF4-FFF2-40B4-BE49-F238E27FC236}">
                      <a16:creationId xmlns:a16="http://schemas.microsoft.com/office/drawing/2014/main" id="{F379373E-CD8F-423F-98F7-978E873F6B57}"/>
                    </a:ext>
                  </a:extLst>
                </p:cNvPr>
                <p:cNvSpPr/>
                <p:nvPr/>
              </p:nvSpPr>
              <p:spPr>
                <a:xfrm>
                  <a:off x="3680711" y="4822951"/>
                  <a:ext cx="568195" cy="71120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~</m:t>
                        </m:r>
                      </m:oMath>
                    </m:oMathPara>
                  </a14:m>
                  <a:endParaRPr lang="en-IN" sz="28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47" name="Rectangle 46">
                  <a:extLst>
                    <a:ext uri="{FF2B5EF4-FFF2-40B4-BE49-F238E27FC236}">
                      <a16:creationId xmlns:a16="http://schemas.microsoft.com/office/drawing/2014/main" id="{F379373E-CD8F-423F-98F7-978E873F6B5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80711" y="4822951"/>
                  <a:ext cx="568195" cy="711201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F99A7871-E093-4CCE-9746-42DB68FB245A}"/>
                    </a:ext>
                  </a:extLst>
                </p:cNvPr>
                <p:cNvSpPr/>
                <p:nvPr/>
              </p:nvSpPr>
              <p:spPr>
                <a:xfrm>
                  <a:off x="4430116" y="4740604"/>
                  <a:ext cx="3876750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0      1        0       4       2</m:t>
                      </m:r>
                    </m:oMath>
                  </a14:m>
                  <a:r>
                    <a:rPr lang="en-IN" sz="2800" dirty="0">
                      <a:solidFill>
                        <a:srgbClr val="00B050"/>
                      </a:solidFill>
                    </a:rPr>
                    <a:t>	</a:t>
                  </a:r>
                </a:p>
              </p:txBody>
            </p:sp>
          </mc:Choice>
          <mc:Fallback xmlns=""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F99A7871-E093-4CCE-9746-42DB68FB245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30116" y="4740604"/>
                  <a:ext cx="3876750" cy="52322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3199043D-A4B0-4B93-817E-75C60C7ACD4A}"/>
                    </a:ext>
                  </a:extLst>
                </p:cNvPr>
                <p:cNvSpPr/>
                <p:nvPr/>
              </p:nvSpPr>
              <p:spPr>
                <a:xfrm>
                  <a:off x="4341092" y="4127276"/>
                  <a:ext cx="3580057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IN" sz="2800" b="0" dirty="0">
                      <a:solidFill>
                        <a:srgbClr val="00B0F0"/>
                      </a:solidFill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0      2        2       6       4</m:t>
                      </m:r>
                    </m:oMath>
                  </a14:m>
                  <a:endParaRPr lang="en-IN" sz="2800" dirty="0"/>
                </a:p>
              </p:txBody>
            </p:sp>
          </mc:Choice>
          <mc:Fallback xmlns=""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3199043D-A4B0-4B93-817E-75C60C7ACD4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41092" y="4127276"/>
                  <a:ext cx="3580057" cy="52322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DB58767B-E3EB-4171-8BDB-12A4186D1984}"/>
              </a:ext>
            </a:extLst>
          </p:cNvPr>
          <p:cNvGrpSpPr/>
          <p:nvPr/>
        </p:nvGrpSpPr>
        <p:grpSpPr>
          <a:xfrm>
            <a:off x="4774766" y="686127"/>
            <a:ext cx="4128448" cy="2392083"/>
            <a:chOff x="4178418" y="832739"/>
            <a:chExt cx="4128448" cy="239208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0B2CF07D-58A2-41D7-8434-2F116228227C}"/>
                    </a:ext>
                  </a:extLst>
                </p:cNvPr>
                <p:cNvSpPr/>
                <p:nvPr/>
              </p:nvSpPr>
              <p:spPr>
                <a:xfrm>
                  <a:off x="4178418" y="832739"/>
                  <a:ext cx="3905407" cy="239208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IN" sz="28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−4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       3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eqArr>
                                  <m:eqArrPr>
                                    <m:ctrlPr>
                                      <a:rPr lang="en-IN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IN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/>
                                  <m:e/>
                                </m:eqAr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  <m:r>
                            <a:rPr lang="en-IN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        </m:t>
                          </m:r>
                        </m:e>
                      </m:d>
                    </m:oMath>
                  </a14:m>
                  <a:r>
                    <a:rPr lang="en-IN" sz="2800" dirty="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0B2CF07D-58A2-41D7-8434-2F116228227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78418" y="832739"/>
                  <a:ext cx="3905407" cy="2392083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E658CED2-A9D2-4D61-BB19-9EEF827A2EC7}"/>
                    </a:ext>
                  </a:extLst>
                </p:cNvPr>
                <p:cNvSpPr/>
                <p:nvPr/>
              </p:nvSpPr>
              <p:spPr>
                <a:xfrm>
                  <a:off x="4430116" y="1480288"/>
                  <a:ext cx="3876750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0      1        0       4       2</m:t>
                      </m:r>
                    </m:oMath>
                  </a14:m>
                  <a:r>
                    <a:rPr lang="en-IN" sz="2800" dirty="0">
                      <a:solidFill>
                        <a:srgbClr val="00B050"/>
                      </a:solidFill>
                    </a:rPr>
                    <a:t>	</a:t>
                  </a:r>
                </a:p>
              </p:txBody>
            </p:sp>
          </mc:Choice>
          <mc:Fallback xmlns=""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E658CED2-A9D2-4D61-BB19-9EEF827A2EC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30116" y="1480288"/>
                  <a:ext cx="3876750" cy="52322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25086452-B734-4516-AA60-413F34AD3355}"/>
                    </a:ext>
                  </a:extLst>
                </p:cNvPr>
                <p:cNvSpPr/>
                <p:nvPr/>
              </p:nvSpPr>
              <p:spPr>
                <a:xfrm>
                  <a:off x="4341092" y="971238"/>
                  <a:ext cx="3580057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IN" sz="2800" b="0" dirty="0">
                      <a:solidFill>
                        <a:srgbClr val="00B0F0"/>
                      </a:solidFill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0      2        2       6       4</m:t>
                      </m:r>
                    </m:oMath>
                  </a14:m>
                  <a:endParaRPr lang="en-IN" sz="2800" dirty="0"/>
                </a:p>
              </p:txBody>
            </p:sp>
          </mc:Choice>
          <mc:Fallback xmlns="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25086452-B734-4516-AA60-413F34AD335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41092" y="971238"/>
                  <a:ext cx="3580057" cy="52322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7CC5A8EA-99BC-40AC-B20C-888E6E068EA3}"/>
                    </a:ext>
                  </a:extLst>
                </p:cNvPr>
                <p:cNvSpPr/>
                <p:nvPr/>
              </p:nvSpPr>
              <p:spPr>
                <a:xfrm>
                  <a:off x="4267981" y="2019037"/>
                  <a:ext cx="3693372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     </m:t>
                        </m:r>
                        <m:r>
                          <a:rPr lang="en-IN" sz="2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       </m:t>
                        </m:r>
                        <m:r>
                          <a:rPr lang="en-IN" sz="2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0       0       4</m:t>
                        </m:r>
                      </m:oMath>
                    </m:oMathPara>
                  </a14:m>
                  <a:endParaRPr lang="en-IN" sz="2800" dirty="0"/>
                </a:p>
              </p:txBody>
            </p:sp>
          </mc:Choice>
          <mc:Fallback xmlns=""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7CC5A8EA-99BC-40AC-B20C-888E6E068EA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67981" y="2019037"/>
                  <a:ext cx="3693372" cy="52322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B14934D2-4AD7-4B71-BC15-49AAE147E649}"/>
                    </a:ext>
                  </a:extLst>
                </p:cNvPr>
                <p:cNvSpPr/>
                <p:nvPr/>
              </p:nvSpPr>
              <p:spPr>
                <a:xfrm>
                  <a:off x="4440353" y="2568102"/>
                  <a:ext cx="3480796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0      0        0       1       3  </m:t>
                        </m:r>
                      </m:oMath>
                    </m:oMathPara>
                  </a14:m>
                  <a:endParaRPr lang="en-IN" sz="2800" dirty="0">
                    <a:solidFill>
                      <a:schemeClr val="accent5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B14934D2-4AD7-4B71-BC15-49AAE147E64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40353" y="2568102"/>
                  <a:ext cx="3480796" cy="523220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B17EFFB-5683-41F3-A745-3A5A98982D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Reduced Row Echelon Form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B2547888-1131-4072-A31D-A65B0CDD92DF}"/>
                  </a:ext>
                </a:extLst>
              </p:cNvPr>
              <p:cNvSpPr/>
              <p:nvPr/>
            </p:nvSpPr>
            <p:spPr>
              <a:xfrm>
                <a:off x="4863881" y="1869795"/>
                <a:ext cx="3693372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     </m:t>
                      </m:r>
                      <m:r>
                        <a:rPr lang="en-IN" sz="28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       </m:t>
                      </m:r>
                      <m:r>
                        <a:rPr lang="en-IN" sz="28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0       0       4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B2547888-1131-4072-A31D-A65B0CDD92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3881" y="1869795"/>
                <a:ext cx="3693372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F37777EE-476B-4854-97B2-6D4372670897}"/>
                  </a:ext>
                </a:extLst>
              </p:cNvPr>
              <p:cNvSpPr/>
              <p:nvPr/>
            </p:nvSpPr>
            <p:spPr>
              <a:xfrm>
                <a:off x="5036701" y="2416494"/>
                <a:ext cx="3480796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0      0        0       1       3  </m:t>
                      </m:r>
                    </m:oMath>
                  </m:oMathPara>
                </a14:m>
                <a:endParaRPr lang="en-IN" sz="2800" dirty="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F37777EE-476B-4854-97B2-6D43726708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6701" y="2416494"/>
                <a:ext cx="3480796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9407029-FDFA-445B-BB43-87B9A56B6843}"/>
                  </a:ext>
                </a:extLst>
              </p:cNvPr>
              <p:cNvSpPr/>
              <p:nvPr/>
            </p:nvSpPr>
            <p:spPr>
              <a:xfrm>
                <a:off x="3848212" y="1526569"/>
                <a:ext cx="1043274" cy="71120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IN" sz="2800" b="0" i="0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=</m:t>
                      </m:r>
                    </m:oMath>
                  </m:oMathPara>
                </a14:m>
                <a:endParaRPr lang="en-IN" sz="28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9407029-FDFA-445B-BB43-87B9A56B68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8212" y="1526569"/>
                <a:ext cx="1043274" cy="711201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58F10C7B-F951-4A76-B845-1D4AD285E580}"/>
              </a:ext>
            </a:extLst>
          </p:cNvPr>
          <p:cNvSpPr txBox="1">
            <a:spLocks/>
          </p:cNvSpPr>
          <p:nvPr/>
        </p:nvSpPr>
        <p:spPr>
          <a:xfrm>
            <a:off x="0" y="5504795"/>
            <a:ext cx="11671729" cy="646545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2800" dirty="0">
                <a:solidFill>
                  <a:srgbClr val="002060"/>
                </a:solidFill>
              </a:rPr>
              <a:t> If a matrix has any zero row (row containing entirely of zeros), then it is at the</a:t>
            </a:r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755F110B-6D34-44A4-9FF6-DF9784317A16}"/>
              </a:ext>
            </a:extLst>
          </p:cNvPr>
          <p:cNvSpPr txBox="1">
            <a:spLocks/>
          </p:cNvSpPr>
          <p:nvPr/>
        </p:nvSpPr>
        <p:spPr>
          <a:xfrm>
            <a:off x="473962" y="6132725"/>
            <a:ext cx="3277237" cy="463079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IN" sz="2800" dirty="0">
                <a:solidFill>
                  <a:srgbClr val="002060"/>
                </a:solidFill>
              </a:rPr>
              <a:t>bottom of the matrix.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268F1697-BC3A-467E-8D8A-9F7DD366DB32}"/>
              </a:ext>
            </a:extLst>
          </p:cNvPr>
          <p:cNvSpPr/>
          <p:nvPr/>
        </p:nvSpPr>
        <p:spPr>
          <a:xfrm>
            <a:off x="5672145" y="864563"/>
            <a:ext cx="388800" cy="465928"/>
          </a:xfrm>
          <a:prstGeom prst="round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8B5647D1-0DC7-4595-98BE-C4DA8EA3D4BD}"/>
                  </a:ext>
                </a:extLst>
              </p:cNvPr>
              <p:cNvSpPr/>
              <p:nvPr/>
            </p:nvSpPr>
            <p:spPr>
              <a:xfrm>
                <a:off x="9209004" y="828648"/>
                <a:ext cx="537397" cy="480131"/>
              </a:xfrm>
              <a:prstGeom prst="rect">
                <a:avLst/>
              </a:prstGeom>
              <a:gradFill>
                <a:gsLst>
                  <a:gs pos="10000">
                    <a:srgbClr val="0E47A1"/>
                  </a:gs>
                  <a:gs pos="100000">
                    <a:srgbClr val="03A9F5"/>
                  </a:gs>
                </a:gsLst>
                <a:lin ang="10800000" scaled="1"/>
              </a:gra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</a:pPr>
                <a:r>
                  <a:rPr lang="en-IN" sz="28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IN" sz="28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endParaRPr lang="en-IN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8B5647D1-0DC7-4595-98BE-C4DA8EA3D4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09004" y="828648"/>
                <a:ext cx="537397" cy="480131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7B61E8D-EEB5-4057-827D-4698AC4632D9}"/>
              </a:ext>
            </a:extLst>
          </p:cNvPr>
          <p:cNvCxnSpPr>
            <a:cxnSpLocks/>
          </p:cNvCxnSpPr>
          <p:nvPr/>
        </p:nvCxnSpPr>
        <p:spPr>
          <a:xfrm>
            <a:off x="8377885" y="1068714"/>
            <a:ext cx="813335" cy="0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A0E21A2A-801B-49BD-AB5B-13F6746FCF09}"/>
              </a:ext>
            </a:extLst>
          </p:cNvPr>
          <p:cNvSpPr/>
          <p:nvPr/>
        </p:nvSpPr>
        <p:spPr>
          <a:xfrm>
            <a:off x="5685397" y="858688"/>
            <a:ext cx="2692488" cy="465928"/>
          </a:xfrm>
          <a:prstGeom prst="round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12A4A1B9-22B9-4B12-AEED-752EA4926AE9}"/>
              </a:ext>
            </a:extLst>
          </p:cNvPr>
          <p:cNvSpPr/>
          <p:nvPr/>
        </p:nvSpPr>
        <p:spPr>
          <a:xfrm>
            <a:off x="5685397" y="1383788"/>
            <a:ext cx="388800" cy="424112"/>
          </a:xfrm>
          <a:prstGeom prst="round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6E64300D-BF85-4672-BF1F-7D158B0ED256}"/>
                  </a:ext>
                </a:extLst>
              </p:cNvPr>
              <p:cNvSpPr/>
              <p:nvPr/>
            </p:nvSpPr>
            <p:spPr>
              <a:xfrm>
                <a:off x="9209004" y="1349860"/>
                <a:ext cx="537397" cy="480131"/>
              </a:xfrm>
              <a:prstGeom prst="rect">
                <a:avLst/>
              </a:prstGeom>
              <a:gradFill>
                <a:gsLst>
                  <a:gs pos="10000">
                    <a:srgbClr val="0E47A1"/>
                  </a:gs>
                  <a:gs pos="100000">
                    <a:srgbClr val="03A9F5"/>
                  </a:gs>
                </a:gsLst>
                <a:lin ang="10800000" scaled="1"/>
              </a:gra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</a:pPr>
                <a:r>
                  <a:rPr lang="en-IN" sz="28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IN" sz="28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endParaRPr lang="en-IN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6E64300D-BF85-4672-BF1F-7D158B0ED2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09004" y="1349860"/>
                <a:ext cx="537397" cy="48013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7D467A3-E52F-4ED4-9F88-690DB8A595A1}"/>
              </a:ext>
            </a:extLst>
          </p:cNvPr>
          <p:cNvCxnSpPr>
            <a:cxnSpLocks/>
          </p:cNvCxnSpPr>
          <p:nvPr/>
        </p:nvCxnSpPr>
        <p:spPr>
          <a:xfrm>
            <a:off x="8377885" y="1589926"/>
            <a:ext cx="813335" cy="0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BCA8AF99-EDE4-4232-A392-AF29829489E6}"/>
              </a:ext>
            </a:extLst>
          </p:cNvPr>
          <p:cNvSpPr/>
          <p:nvPr/>
        </p:nvSpPr>
        <p:spPr>
          <a:xfrm>
            <a:off x="5685397" y="1389481"/>
            <a:ext cx="2692487" cy="431061"/>
          </a:xfrm>
          <a:prstGeom prst="round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C1D429B2-AB1D-4CD1-8082-FCB51FB063AE}"/>
              </a:ext>
            </a:extLst>
          </p:cNvPr>
          <p:cNvSpPr/>
          <p:nvPr/>
        </p:nvSpPr>
        <p:spPr>
          <a:xfrm>
            <a:off x="7990524" y="1910650"/>
            <a:ext cx="387536" cy="454901"/>
          </a:xfrm>
          <a:prstGeom prst="round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A85681C0-A90A-4D83-B1A2-A29D00880313}"/>
                  </a:ext>
                </a:extLst>
              </p:cNvPr>
              <p:cNvSpPr/>
              <p:nvPr/>
            </p:nvSpPr>
            <p:spPr>
              <a:xfrm>
                <a:off x="9209004" y="1898034"/>
                <a:ext cx="537397" cy="480131"/>
              </a:xfrm>
              <a:prstGeom prst="rect">
                <a:avLst/>
              </a:prstGeom>
              <a:gradFill>
                <a:gsLst>
                  <a:gs pos="10000">
                    <a:srgbClr val="0E47A1"/>
                  </a:gs>
                  <a:gs pos="100000">
                    <a:srgbClr val="03A9F5"/>
                  </a:gs>
                </a:gsLst>
                <a:lin ang="10800000" scaled="1"/>
              </a:gra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</a:pPr>
                <a:r>
                  <a:rPr lang="en-IN" sz="28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IN" sz="28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IN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A85681C0-A90A-4D83-B1A2-A29D008803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09004" y="1898034"/>
                <a:ext cx="537397" cy="480131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19703BF-EA45-465C-9242-72C9CECCE2D4}"/>
              </a:ext>
            </a:extLst>
          </p:cNvPr>
          <p:cNvCxnSpPr>
            <a:cxnSpLocks/>
          </p:cNvCxnSpPr>
          <p:nvPr/>
        </p:nvCxnSpPr>
        <p:spPr>
          <a:xfrm>
            <a:off x="8392873" y="2142141"/>
            <a:ext cx="792000" cy="0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10F7EAC2-0360-4FB0-A2F7-20122C0048A8}"/>
              </a:ext>
            </a:extLst>
          </p:cNvPr>
          <p:cNvSpPr/>
          <p:nvPr/>
        </p:nvSpPr>
        <p:spPr>
          <a:xfrm>
            <a:off x="7251722" y="2485691"/>
            <a:ext cx="388800" cy="404567"/>
          </a:xfrm>
          <a:prstGeom prst="round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A7D4BD6A-AF62-4A1F-9628-3F0EB606C5DF}"/>
              </a:ext>
            </a:extLst>
          </p:cNvPr>
          <p:cNvSpPr/>
          <p:nvPr/>
        </p:nvSpPr>
        <p:spPr>
          <a:xfrm>
            <a:off x="7242529" y="2496375"/>
            <a:ext cx="1149320" cy="379844"/>
          </a:xfrm>
          <a:prstGeom prst="round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1D9D9F77-427E-42D3-B96B-3932ACC47427}"/>
                  </a:ext>
                </a:extLst>
              </p:cNvPr>
              <p:cNvSpPr/>
              <p:nvPr/>
            </p:nvSpPr>
            <p:spPr>
              <a:xfrm>
                <a:off x="9188553" y="2459583"/>
                <a:ext cx="537397" cy="480131"/>
              </a:xfrm>
              <a:prstGeom prst="rect">
                <a:avLst/>
              </a:prstGeom>
              <a:gradFill>
                <a:gsLst>
                  <a:gs pos="10000">
                    <a:srgbClr val="0E47A1"/>
                  </a:gs>
                  <a:gs pos="100000">
                    <a:srgbClr val="03A9F5"/>
                  </a:gs>
                </a:gsLst>
                <a:lin ang="10800000" scaled="1"/>
              </a:gra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</a:pPr>
                <a:r>
                  <a:rPr lang="en-IN" sz="28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IN" sz="28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IN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1D9D9F77-427E-42D3-B96B-3932ACC474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8553" y="2459583"/>
                <a:ext cx="537397" cy="480131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75C051A-0FD0-4193-82D0-9751026D06BB}"/>
              </a:ext>
            </a:extLst>
          </p:cNvPr>
          <p:cNvCxnSpPr>
            <a:cxnSpLocks/>
          </p:cNvCxnSpPr>
          <p:nvPr/>
        </p:nvCxnSpPr>
        <p:spPr>
          <a:xfrm>
            <a:off x="8377884" y="2701690"/>
            <a:ext cx="792000" cy="0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Content Placeholder 4">
            <a:extLst>
              <a:ext uri="{FF2B5EF4-FFF2-40B4-BE49-F238E27FC236}">
                <a16:creationId xmlns:a16="http://schemas.microsoft.com/office/drawing/2014/main" id="{5908AF8E-867C-43F9-8E4B-497258490B20}"/>
              </a:ext>
            </a:extLst>
          </p:cNvPr>
          <p:cNvSpPr txBox="1">
            <a:spLocks/>
          </p:cNvSpPr>
          <p:nvPr/>
        </p:nvSpPr>
        <p:spPr>
          <a:xfrm>
            <a:off x="-16226" y="5463160"/>
            <a:ext cx="6596147" cy="71120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2800" dirty="0">
                <a:solidFill>
                  <a:srgbClr val="002060"/>
                </a:solidFill>
              </a:rPr>
              <a:t> Arrange all the rows in decreasing order. </a:t>
            </a:r>
          </a:p>
        </p:txBody>
      </p:sp>
      <p:sp>
        <p:nvSpPr>
          <p:cNvPr id="33" name="Content Placeholder 4">
            <a:extLst>
              <a:ext uri="{FF2B5EF4-FFF2-40B4-BE49-F238E27FC236}">
                <a16:creationId xmlns:a16="http://schemas.microsoft.com/office/drawing/2014/main" id="{40E8FE0A-6DE0-482F-BB6B-67A6F0F30DE9}"/>
              </a:ext>
            </a:extLst>
          </p:cNvPr>
          <p:cNvSpPr txBox="1">
            <a:spLocks/>
          </p:cNvSpPr>
          <p:nvPr/>
        </p:nvSpPr>
        <p:spPr>
          <a:xfrm>
            <a:off x="5068926" y="112866"/>
            <a:ext cx="7066590" cy="503929"/>
          </a:xfrm>
          <a:prstGeom prst="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defRPr sz="2800">
                <a:solidFill>
                  <a:schemeClr val="bg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r>
              <a:rPr lang="en-IN" dirty="0"/>
              <a:t> Convert the given matrix into Row Echelon Form.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2F33EAB1-80C1-4BA1-BA70-F200E5DD4450}"/>
              </a:ext>
            </a:extLst>
          </p:cNvPr>
          <p:cNvGrpSpPr/>
          <p:nvPr/>
        </p:nvGrpSpPr>
        <p:grpSpPr>
          <a:xfrm>
            <a:off x="675924" y="4256749"/>
            <a:ext cx="3533049" cy="1881630"/>
            <a:chOff x="1221158" y="4446423"/>
            <a:chExt cx="2895260" cy="1519010"/>
          </a:xfrm>
        </p:grpSpPr>
        <p:sp>
          <p:nvSpPr>
            <p:cNvPr id="35" name="Arrow: Right 34">
              <a:extLst>
                <a:ext uri="{FF2B5EF4-FFF2-40B4-BE49-F238E27FC236}">
                  <a16:creationId xmlns:a16="http://schemas.microsoft.com/office/drawing/2014/main" id="{1E5D0A87-AC30-465D-BCBC-1E0686E4E394}"/>
                </a:ext>
              </a:extLst>
            </p:cNvPr>
            <p:cNvSpPr/>
            <p:nvPr/>
          </p:nvSpPr>
          <p:spPr>
            <a:xfrm>
              <a:off x="1221158" y="4446423"/>
              <a:ext cx="2895260" cy="1519010"/>
            </a:xfrm>
            <a:prstGeom prst="rightArrow">
              <a:avLst/>
            </a:prstGeom>
            <a:gradFill>
              <a:gsLst>
                <a:gs pos="10000">
                  <a:srgbClr val="0E47A1"/>
                </a:gs>
                <a:gs pos="100000">
                  <a:srgbClr val="03A9F5"/>
                </a:gs>
              </a:gsLst>
              <a:lin ang="10800000" scaled="1"/>
            </a:gradFill>
            <a:ln>
              <a:noFill/>
            </a:ln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1000"/>
                </a:spcBef>
                <a:buClr>
                  <a:schemeClr val="accent6"/>
                </a:buClr>
              </a:pPr>
              <a:endParaRPr lang="en-IN" sz="2800" dirty="0">
                <a:solidFill>
                  <a:schemeClr val="bg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Content Placeholder 4">
                  <a:extLst>
                    <a:ext uri="{FF2B5EF4-FFF2-40B4-BE49-F238E27FC236}">
                      <a16:creationId xmlns:a16="http://schemas.microsoft.com/office/drawing/2014/main" id="{89B5BBE1-AFB3-4717-BB80-A3F3DE8530C0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238760" y="4974388"/>
                  <a:ext cx="2541239" cy="463079"/>
                </a:xfrm>
                <a:prstGeom prst="rect">
                  <a:avLst/>
                </a:prstGeom>
                <a:noFill/>
                <a:ln w="12700" cap="flat" cmpd="sng" algn="ctr">
                  <a:noFill/>
                  <a:prstDash val="solid"/>
                  <a:miter lim="800000"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vert="horz" lIns="91440" tIns="45720" rIns="91440" bIns="45720" rtlCol="0" anchor="ctr">
                  <a:noAutofit/>
                </a:bodyPr>
                <a:lstStyle>
                  <a:lvl1pPr marL="265113" indent="-265113" algn="just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Clr>
                      <a:schemeClr val="accent6"/>
                    </a:buClr>
                    <a:buFont typeface="Wingdings 3" panose="05040102010807070707" pitchFamily="18" charset="2"/>
                    <a:buChar char="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809625" indent="-352425" algn="just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chemeClr val="accent6"/>
                    </a:buClr>
                    <a:buFont typeface="Wingdings 3" panose="05040102010807070707" pitchFamily="18" charset="2"/>
                    <a:buChar char="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just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chemeClr val="accent6"/>
                    </a:buClr>
                    <a:buFont typeface="Wingdings" panose="05000000000000000000" pitchFamily="2" charset="2"/>
                    <a:buChar char="§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just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chemeClr val="accent6"/>
                    </a:buClr>
                    <a:buFont typeface="Arial" panose="020B0604020202020204" pitchFamily="34" charset="0"/>
                    <a:buChar char="•"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just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chemeClr val="accent6"/>
                    </a:buClr>
                    <a:buFont typeface="Arial" panose="020B0604020202020204" pitchFamily="34" charset="0"/>
                    <a:buChar char="•"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buNone/>
                  </a:pPr>
                  <a:r>
                    <a:rPr lang="en-IN" sz="2800" dirty="0">
                      <a:solidFill>
                        <a:schemeClr val="bg1"/>
                      </a:solidFill>
                    </a:rPr>
                    <a:t>Applying</a:t>
                  </a:r>
                  <a:r>
                    <a:rPr lang="en-IN" sz="2800" dirty="0">
                      <a:solidFill>
                        <a:srgbClr val="002060"/>
                      </a:solidFill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IN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1" i="0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𝐑</m:t>
                          </m:r>
                        </m:e>
                        <m:sub>
                          <m:r>
                            <a:rPr lang="en-IN" sz="28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𝟒𝟑</m:t>
                          </m:r>
                        </m:sub>
                      </m:sSub>
                    </m:oMath>
                  </a14:m>
                  <a:endParaRPr lang="en-IN" sz="2800" b="1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36" name="Content Placeholder 4">
                  <a:extLst>
                    <a:ext uri="{FF2B5EF4-FFF2-40B4-BE49-F238E27FC236}">
                      <a16:creationId xmlns:a16="http://schemas.microsoft.com/office/drawing/2014/main" id="{89B5BBE1-AFB3-4717-BB80-A3F3DE8530C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8760" y="4974388"/>
                  <a:ext cx="2541239" cy="463079"/>
                </a:xfrm>
                <a:prstGeom prst="rect">
                  <a:avLst/>
                </a:prstGeom>
                <a:blipFill>
                  <a:blip r:embed="rId18"/>
                  <a:stretch>
                    <a:fillRect t="-10638" b="-21277"/>
                  </a:stretch>
                </a:blipFill>
                <a:ln w="12700" cap="flat" cmpd="sng" algn="ctr">
                  <a:noFill/>
                  <a:prstDash val="solid"/>
                  <a:miter lim="800000"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132990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3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22" presetClass="exit" presetSubtype="2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5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04 0.03194 L -0.00039 0.41643 " pathEditMode="relative" rAng="0" ptsTypes="AA">
                                      <p:cBhvr>
                                        <p:cTn id="131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8" y="1921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08 0.02778 L 0.00052 0.57407 " pathEditMode="relative" rAng="0" ptsTypes="AA">
                                      <p:cBhvr>
                                        <p:cTn id="137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8" y="27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8" grpId="0"/>
      <p:bldP spid="8" grpId="1"/>
      <p:bldP spid="9" grpId="0"/>
      <p:bldP spid="10" grpId="0"/>
      <p:bldP spid="10" grpId="1"/>
      <p:bldP spid="11" grpId="0"/>
      <p:bldP spid="11" grpId="1"/>
      <p:bldP spid="14" grpId="0" animBg="1"/>
      <p:bldP spid="14" grpId="1" animBg="1"/>
      <p:bldP spid="15" grpId="0" animBg="1"/>
      <p:bldP spid="17" grpId="0" animBg="1"/>
      <p:bldP spid="18" grpId="0" animBg="1"/>
      <p:bldP spid="18" grpId="1" animBg="1"/>
      <p:bldP spid="19" grpId="0" animBg="1"/>
      <p:bldP spid="21" grpId="0" animBg="1"/>
      <p:bldP spid="22" grpId="0" animBg="1"/>
      <p:bldP spid="23" grpId="0" animBg="1"/>
      <p:bldP spid="26" grpId="0" animBg="1"/>
      <p:bldP spid="26" grpId="1" animBg="1"/>
      <p:bldP spid="27" grpId="0" animBg="1"/>
      <p:bldP spid="28" grpId="0" animBg="1"/>
      <p:bldP spid="31" grpId="0"/>
      <p:bldP spid="31" grpId="1"/>
      <p:bldP spid="3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id="{2F42975E-92FA-478D-98EE-F6ADC51B677D}"/>
              </a:ext>
            </a:extLst>
          </p:cNvPr>
          <p:cNvGrpSpPr/>
          <p:nvPr/>
        </p:nvGrpSpPr>
        <p:grpSpPr>
          <a:xfrm>
            <a:off x="4655072" y="711201"/>
            <a:ext cx="4641145" cy="2392083"/>
            <a:chOff x="4655072" y="711201"/>
            <a:chExt cx="4641145" cy="239208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49B98E96-EC60-4134-A09A-42C0E8C7151A}"/>
                    </a:ext>
                  </a:extLst>
                </p:cNvPr>
                <p:cNvSpPr/>
                <p:nvPr/>
              </p:nvSpPr>
              <p:spPr>
                <a:xfrm>
                  <a:off x="5152779" y="711201"/>
                  <a:ext cx="3905407" cy="239208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IN" sz="28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−4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       3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eqArr>
                                  <m:eqArrPr>
                                    <m:ctrlPr>
                                      <a:rPr lang="en-IN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IN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/>
                                  <m:e/>
                                </m:eqAr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  <m:r>
                            <a:rPr lang="en-IN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        </m:t>
                          </m:r>
                        </m:e>
                      </m:d>
                    </m:oMath>
                  </a14:m>
                  <a:r>
                    <a:rPr lang="en-IN" sz="2800" dirty="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49B98E96-EC60-4134-A09A-42C0E8C7151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52779" y="711201"/>
                  <a:ext cx="3905407" cy="2392083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FCB5963E-3ED0-4E96-855D-7AFF6233F464}"/>
                    </a:ext>
                  </a:extLst>
                </p:cNvPr>
                <p:cNvSpPr/>
                <p:nvPr/>
              </p:nvSpPr>
              <p:spPr>
                <a:xfrm>
                  <a:off x="5258796" y="2513273"/>
                  <a:ext cx="3693372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     </m:t>
                        </m:r>
                        <m:r>
                          <a:rPr lang="en-IN" sz="2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       </m:t>
                        </m:r>
                        <m:r>
                          <a:rPr lang="en-IN" sz="2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0       0       4</m:t>
                        </m:r>
                      </m:oMath>
                    </m:oMathPara>
                  </a14:m>
                  <a:endParaRPr lang="en-IN" sz="2800" dirty="0"/>
                </a:p>
              </p:txBody>
            </p:sp>
          </mc:Choice>
          <mc:Fallback xmlns=""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FCB5963E-3ED0-4E96-855D-7AFF6233F46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58796" y="2513273"/>
                  <a:ext cx="3693372" cy="52322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92A8B5FD-D842-4317-B18E-6517800D9F22}"/>
                    </a:ext>
                  </a:extLst>
                </p:cNvPr>
                <p:cNvSpPr/>
                <p:nvPr/>
              </p:nvSpPr>
              <p:spPr>
                <a:xfrm>
                  <a:off x="5430308" y="1960073"/>
                  <a:ext cx="3480796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0      0        0       1       3  </m:t>
                        </m:r>
                      </m:oMath>
                    </m:oMathPara>
                  </a14:m>
                  <a:endParaRPr lang="en-IN" sz="2800" dirty="0">
                    <a:solidFill>
                      <a:schemeClr val="accent5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92A8B5FD-D842-4317-B18E-6517800D9F2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30308" y="1960073"/>
                  <a:ext cx="3480796" cy="52322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4767D98A-5BFC-4CD4-9A4A-AD882DF3B682}"/>
                    </a:ext>
                  </a:extLst>
                </p:cNvPr>
                <p:cNvSpPr/>
                <p:nvPr/>
              </p:nvSpPr>
              <p:spPr>
                <a:xfrm>
                  <a:off x="4655072" y="1545375"/>
                  <a:ext cx="568195" cy="71120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32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~</m:t>
                        </m:r>
                      </m:oMath>
                    </m:oMathPara>
                  </a14:m>
                  <a:endParaRPr lang="en-IN" sz="32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4767D98A-5BFC-4CD4-9A4A-AD882DF3B68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55072" y="1545375"/>
                  <a:ext cx="568195" cy="711201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1E13787C-7D25-4DE6-A53E-AD6D95FDAD8B}"/>
                    </a:ext>
                  </a:extLst>
                </p:cNvPr>
                <p:cNvSpPr/>
                <p:nvPr/>
              </p:nvSpPr>
              <p:spPr>
                <a:xfrm>
                  <a:off x="5419467" y="1411758"/>
                  <a:ext cx="3876750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0      1        0       4       2</m:t>
                      </m:r>
                    </m:oMath>
                  </a14:m>
                  <a:r>
                    <a:rPr lang="en-IN" sz="2800" dirty="0">
                      <a:solidFill>
                        <a:srgbClr val="00B050"/>
                      </a:solidFill>
                    </a:rPr>
                    <a:t>	</a:t>
                  </a:r>
                </a:p>
              </p:txBody>
            </p:sp>
          </mc:Choice>
          <mc:Fallback xmlns=""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1E13787C-7D25-4DE6-A53E-AD6D95FDAD8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19467" y="1411758"/>
                  <a:ext cx="3876750" cy="52322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408E0D36-6B8C-42ED-B451-89E274FBC184}"/>
                    </a:ext>
                  </a:extLst>
                </p:cNvPr>
                <p:cNvSpPr/>
                <p:nvPr/>
              </p:nvSpPr>
              <p:spPr>
                <a:xfrm>
                  <a:off x="5330443" y="870308"/>
                  <a:ext cx="3580057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IN" sz="2800" b="0" dirty="0">
                      <a:solidFill>
                        <a:srgbClr val="00B0F0"/>
                      </a:solidFill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0      2        2       6       4</m:t>
                      </m:r>
                    </m:oMath>
                  </a14:m>
                  <a:endParaRPr lang="en-IN" sz="2800" dirty="0"/>
                </a:p>
              </p:txBody>
            </p:sp>
          </mc:Choice>
          <mc:Fallback xmlns=""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408E0D36-6B8C-42ED-B451-89E274FBC18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30443" y="870308"/>
                  <a:ext cx="3580057" cy="52322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324F547-A008-4BB4-9ED1-7F49FBDA0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Reduced Row Echelon Form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D9F859EE-4682-451D-B401-BC3C3C8C5804}"/>
                  </a:ext>
                </a:extLst>
              </p:cNvPr>
              <p:cNvSpPr/>
              <p:nvPr/>
            </p:nvSpPr>
            <p:spPr>
              <a:xfrm>
                <a:off x="5330443" y="864690"/>
                <a:ext cx="3580057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IN" sz="2800" b="0" dirty="0">
                    <a:solidFill>
                      <a:srgbClr val="00B0F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IN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0      2        2       6       4</m:t>
                    </m:r>
                  </m:oMath>
                </a14:m>
                <a:endParaRPr lang="en-IN" sz="2800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D9F859EE-4682-451D-B401-BC3C3C8C58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0443" y="864690"/>
                <a:ext cx="3580057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Content Placeholder 4">
            <a:extLst>
              <a:ext uri="{FF2B5EF4-FFF2-40B4-BE49-F238E27FC236}">
                <a16:creationId xmlns:a16="http://schemas.microsoft.com/office/drawing/2014/main" id="{7880E9FA-4770-4FA4-B7BA-7FC477CC47A9}"/>
              </a:ext>
            </a:extLst>
          </p:cNvPr>
          <p:cNvSpPr txBox="1">
            <a:spLocks/>
          </p:cNvSpPr>
          <p:nvPr/>
        </p:nvSpPr>
        <p:spPr>
          <a:xfrm>
            <a:off x="-44970" y="5754889"/>
            <a:ext cx="9977140" cy="71120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2800" dirty="0">
                <a:solidFill>
                  <a:srgbClr val="002060"/>
                </a:solidFill>
              </a:rPr>
              <a:t> Make all the entries zero below the leading element of each row. </a:t>
            </a:r>
          </a:p>
        </p:txBody>
      </p:sp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2B3C756D-D198-4C63-A980-43A3144E8176}"/>
              </a:ext>
            </a:extLst>
          </p:cNvPr>
          <p:cNvSpPr txBox="1">
            <a:spLocks/>
          </p:cNvSpPr>
          <p:nvPr/>
        </p:nvSpPr>
        <p:spPr>
          <a:xfrm>
            <a:off x="5068926" y="112866"/>
            <a:ext cx="7066590" cy="503929"/>
          </a:xfrm>
          <a:prstGeom prst="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defRPr sz="2800">
                <a:solidFill>
                  <a:schemeClr val="bg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r>
              <a:rPr lang="en-IN" dirty="0"/>
              <a:t> Convert the given matrix into Row Echelon Form.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2580F75D-0AF1-466D-9089-05FE510D6246}"/>
              </a:ext>
            </a:extLst>
          </p:cNvPr>
          <p:cNvSpPr/>
          <p:nvPr/>
        </p:nvSpPr>
        <p:spPr>
          <a:xfrm>
            <a:off x="6078402" y="895403"/>
            <a:ext cx="388800" cy="515633"/>
          </a:xfrm>
          <a:prstGeom prst="round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Content Placeholder 4">
            <a:extLst>
              <a:ext uri="{FF2B5EF4-FFF2-40B4-BE49-F238E27FC236}">
                <a16:creationId xmlns:a16="http://schemas.microsoft.com/office/drawing/2014/main" id="{38BD4B2E-63A6-470A-81EE-F549275EE25D}"/>
              </a:ext>
            </a:extLst>
          </p:cNvPr>
          <p:cNvSpPr txBox="1">
            <a:spLocks/>
          </p:cNvSpPr>
          <p:nvPr/>
        </p:nvSpPr>
        <p:spPr>
          <a:xfrm>
            <a:off x="5956821" y="112866"/>
            <a:ext cx="5290800" cy="503929"/>
          </a:xfrm>
          <a:prstGeom prst="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defRPr sz="2800">
                <a:solidFill>
                  <a:schemeClr val="bg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r>
              <a:rPr lang="en-IN" dirty="0"/>
              <a:t> Make all the leading entries 1(one).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27990D3-2499-4297-B574-A1E68650B2B9}"/>
              </a:ext>
            </a:extLst>
          </p:cNvPr>
          <p:cNvGrpSpPr/>
          <p:nvPr/>
        </p:nvGrpSpPr>
        <p:grpSpPr>
          <a:xfrm>
            <a:off x="909502" y="4020012"/>
            <a:ext cx="3549370" cy="1881630"/>
            <a:chOff x="909502" y="4020012"/>
            <a:chExt cx="3549370" cy="1881630"/>
          </a:xfrm>
        </p:grpSpPr>
        <p:sp>
          <p:nvSpPr>
            <p:cNvPr id="19" name="Arrow: Right 18">
              <a:extLst>
                <a:ext uri="{FF2B5EF4-FFF2-40B4-BE49-F238E27FC236}">
                  <a16:creationId xmlns:a16="http://schemas.microsoft.com/office/drawing/2014/main" id="{0D2B0128-274B-4869-8B24-D66C2B6CE8B2}"/>
                </a:ext>
              </a:extLst>
            </p:cNvPr>
            <p:cNvSpPr/>
            <p:nvPr/>
          </p:nvSpPr>
          <p:spPr>
            <a:xfrm>
              <a:off x="925823" y="4020012"/>
              <a:ext cx="3533049" cy="1881630"/>
            </a:xfrm>
            <a:prstGeom prst="rightArrow">
              <a:avLst/>
            </a:prstGeom>
            <a:gradFill>
              <a:gsLst>
                <a:gs pos="10000">
                  <a:srgbClr val="0E47A1"/>
                </a:gs>
                <a:gs pos="100000">
                  <a:srgbClr val="03A9F5"/>
                </a:gs>
              </a:gsLst>
              <a:lin ang="10800000" scaled="1"/>
            </a:gradFill>
            <a:ln>
              <a:noFill/>
            </a:ln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1000"/>
                </a:spcBef>
                <a:buClr>
                  <a:schemeClr val="accent6"/>
                </a:buClr>
              </a:pPr>
              <a:endParaRPr lang="en-IN" sz="2800" dirty="0">
                <a:solidFill>
                  <a:schemeClr val="bg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Content Placeholder 4">
                  <a:extLst>
                    <a:ext uri="{FF2B5EF4-FFF2-40B4-BE49-F238E27FC236}">
                      <a16:creationId xmlns:a16="http://schemas.microsoft.com/office/drawing/2014/main" id="{BC798B8C-3D6B-49D9-9ECD-5808FFB5067D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909502" y="4686949"/>
                  <a:ext cx="3101041" cy="573626"/>
                </a:xfrm>
                <a:prstGeom prst="rect">
                  <a:avLst/>
                </a:prstGeom>
                <a:noFill/>
                <a:ln w="12700" cap="flat" cmpd="sng" algn="ctr">
                  <a:noFill/>
                  <a:prstDash val="solid"/>
                  <a:miter lim="800000"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vert="horz" lIns="91440" tIns="45720" rIns="91440" bIns="45720" rtlCol="0" anchor="ctr">
                  <a:noAutofit/>
                </a:bodyPr>
                <a:lstStyle>
                  <a:lvl1pPr marL="265113" indent="-265113" algn="just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Clr>
                      <a:schemeClr val="accent6"/>
                    </a:buClr>
                    <a:buFont typeface="Wingdings 3" panose="05040102010807070707" pitchFamily="18" charset="2"/>
                    <a:buChar char="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809625" indent="-352425" algn="just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chemeClr val="accent6"/>
                    </a:buClr>
                    <a:buFont typeface="Wingdings 3" panose="05040102010807070707" pitchFamily="18" charset="2"/>
                    <a:buChar char="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just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chemeClr val="accent6"/>
                    </a:buClr>
                    <a:buFont typeface="Wingdings" panose="05000000000000000000" pitchFamily="2" charset="2"/>
                    <a:buChar char="§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just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chemeClr val="accent6"/>
                    </a:buClr>
                    <a:buFont typeface="Arial" panose="020B0604020202020204" pitchFamily="34" charset="0"/>
                    <a:buChar char="•"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just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chemeClr val="accent6"/>
                    </a:buClr>
                    <a:buFont typeface="Arial" panose="020B0604020202020204" pitchFamily="34" charset="0"/>
                    <a:buChar char="•"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buNone/>
                  </a:pPr>
                  <a:r>
                    <a:rPr lang="en-IN" sz="2800" dirty="0">
                      <a:solidFill>
                        <a:schemeClr val="bg1"/>
                      </a:solidFill>
                    </a:rPr>
                    <a:t>Applying</a:t>
                  </a:r>
                  <a:r>
                    <a:rPr lang="en-IN" sz="2800" dirty="0">
                      <a:solidFill>
                        <a:srgbClr val="002060"/>
                      </a:solidFill>
                    </a:rPr>
                    <a:t> </a:t>
                  </a:r>
                  <a14:m>
                    <m:oMath xmlns:m="http://schemas.openxmlformats.org/officeDocument/2006/math">
                      <m:d>
                        <m:dPr>
                          <m:ctrlPr>
                            <a:rPr lang="en-IN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IN" sz="2800" b="1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800" b="1" i="0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IN" sz="2800" b="1" i="0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IN" sz="2800" b="1" i="0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num>
                            <m:den>
                              <m:r>
                                <a:rPr lang="en-IN" sz="2800" b="1" i="0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den>
                          </m:f>
                        </m:e>
                      </m:d>
                    </m:oMath>
                  </a14:m>
                  <a:r>
                    <a:rPr lang="en-IN" sz="2800" b="1" dirty="0">
                      <a:solidFill>
                        <a:srgbClr val="002060"/>
                      </a:solidFill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IN" sz="28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𝐑</m:t>
                          </m:r>
                        </m:e>
                        <m:sub>
                          <m:r>
                            <a:rPr lang="en-IN" sz="28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a14:m>
                  <a:endParaRPr lang="en-IN" sz="2800" b="1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20" name="Content Placeholder 4">
                  <a:extLst>
                    <a:ext uri="{FF2B5EF4-FFF2-40B4-BE49-F238E27FC236}">
                      <a16:creationId xmlns:a16="http://schemas.microsoft.com/office/drawing/2014/main" id="{BC798B8C-3D6B-49D9-9ECD-5808FFB5067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9502" y="4686949"/>
                  <a:ext cx="3101041" cy="573626"/>
                </a:xfrm>
                <a:prstGeom prst="rect">
                  <a:avLst/>
                </a:prstGeom>
                <a:blipFill>
                  <a:blip r:embed="rId9"/>
                  <a:stretch>
                    <a:fillRect t="-10638" b="-21277"/>
                  </a:stretch>
                </a:blipFill>
                <a:ln w="12700" cap="flat" cmpd="sng" algn="ctr">
                  <a:noFill/>
                  <a:prstDash val="solid"/>
                  <a:miter lim="800000"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1CC0EC06-09EC-403F-A24D-7BA9AF15254B}"/>
              </a:ext>
            </a:extLst>
          </p:cNvPr>
          <p:cNvGrpSpPr/>
          <p:nvPr/>
        </p:nvGrpSpPr>
        <p:grpSpPr>
          <a:xfrm>
            <a:off x="4655072" y="3737050"/>
            <a:ext cx="4641145" cy="2392083"/>
            <a:chOff x="4655072" y="3737050"/>
            <a:chExt cx="4641145" cy="239208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5D7FF9B6-284F-4801-9735-82C2484FF4A8}"/>
                    </a:ext>
                  </a:extLst>
                </p:cNvPr>
                <p:cNvSpPr/>
                <p:nvPr/>
              </p:nvSpPr>
              <p:spPr>
                <a:xfrm>
                  <a:off x="5152779" y="3737050"/>
                  <a:ext cx="3905407" cy="239208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IN" sz="28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−4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       3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eqArr>
                                  <m:eqArrPr>
                                    <m:ctrlPr>
                                      <a:rPr lang="en-IN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IN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/>
                                  <m:e/>
                                </m:eqAr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  <m:r>
                            <a:rPr lang="en-IN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        </m:t>
                          </m:r>
                        </m:e>
                      </m:d>
                    </m:oMath>
                  </a14:m>
                  <a:r>
                    <a:rPr lang="en-IN" sz="2800" dirty="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5D7FF9B6-284F-4801-9735-82C2484FF4A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52779" y="3737050"/>
                  <a:ext cx="3905407" cy="2392083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7B2CF590-4B6B-4E92-8E6A-A55EBE09A63A}"/>
                    </a:ext>
                  </a:extLst>
                </p:cNvPr>
                <p:cNvSpPr/>
                <p:nvPr/>
              </p:nvSpPr>
              <p:spPr>
                <a:xfrm>
                  <a:off x="5258796" y="5539122"/>
                  <a:ext cx="3693372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     </m:t>
                        </m:r>
                        <m:r>
                          <a:rPr lang="en-IN" sz="2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       </m:t>
                        </m:r>
                        <m:r>
                          <a:rPr lang="en-IN" sz="2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0       0       4</m:t>
                        </m:r>
                      </m:oMath>
                    </m:oMathPara>
                  </a14:m>
                  <a:endParaRPr lang="en-IN" sz="2800" dirty="0"/>
                </a:p>
              </p:txBody>
            </p:sp>
          </mc:Choice>
          <mc:Fallback xmlns=""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7B2CF590-4B6B-4E92-8E6A-A55EBE09A63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58796" y="5539122"/>
                  <a:ext cx="3693372" cy="523220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9C1E6F7E-F228-44E0-A969-9C1F1D5B2CBC}"/>
                    </a:ext>
                  </a:extLst>
                </p:cNvPr>
                <p:cNvSpPr/>
                <p:nvPr/>
              </p:nvSpPr>
              <p:spPr>
                <a:xfrm>
                  <a:off x="5415318" y="4985922"/>
                  <a:ext cx="3480796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0      0        0       1       3  </m:t>
                        </m:r>
                      </m:oMath>
                    </m:oMathPara>
                  </a14:m>
                  <a:endParaRPr lang="en-IN" sz="2800" dirty="0">
                    <a:solidFill>
                      <a:schemeClr val="accent5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9C1E6F7E-F228-44E0-A969-9C1F1D5B2CB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15318" y="4985922"/>
                  <a:ext cx="3480796" cy="523220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946BAFEE-3341-413A-9165-0D6AF1B79E36}"/>
                    </a:ext>
                  </a:extLst>
                </p:cNvPr>
                <p:cNvSpPr/>
                <p:nvPr/>
              </p:nvSpPr>
              <p:spPr>
                <a:xfrm>
                  <a:off x="4655072" y="4571224"/>
                  <a:ext cx="568195" cy="71120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32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~</m:t>
                        </m:r>
                      </m:oMath>
                    </m:oMathPara>
                  </a14:m>
                  <a:endParaRPr lang="en-IN" sz="32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946BAFEE-3341-413A-9165-0D6AF1B79E3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55072" y="4571224"/>
                  <a:ext cx="568195" cy="711201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7FD2C492-3660-4987-85D6-A7D9F850C456}"/>
                    </a:ext>
                  </a:extLst>
                </p:cNvPr>
                <p:cNvSpPr/>
                <p:nvPr/>
              </p:nvSpPr>
              <p:spPr>
                <a:xfrm>
                  <a:off x="5419467" y="4437607"/>
                  <a:ext cx="3876750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0      1        0       4       2</m:t>
                      </m:r>
                    </m:oMath>
                  </a14:m>
                  <a:r>
                    <a:rPr lang="en-IN" sz="2800" dirty="0">
                      <a:solidFill>
                        <a:srgbClr val="00B050"/>
                      </a:solidFill>
                    </a:rPr>
                    <a:t>	</a:t>
                  </a:r>
                </a:p>
              </p:txBody>
            </p:sp>
          </mc:Choice>
          <mc:Fallback xmlns=""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7FD2C492-3660-4987-85D6-A7D9F850C45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19467" y="4437607"/>
                  <a:ext cx="3876750" cy="523220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94E9D3BE-03E2-4A06-907C-2ED7B1DE05C1}"/>
                  </a:ext>
                </a:extLst>
              </p:cNvPr>
              <p:cNvSpPr/>
              <p:nvPr/>
            </p:nvSpPr>
            <p:spPr>
              <a:xfrm>
                <a:off x="435810" y="1979087"/>
                <a:ext cx="3580057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IN" sz="2800" b="0" dirty="0">
                    <a:solidFill>
                      <a:srgbClr val="00B0F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IN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0      1        1       3       2</m:t>
                    </m:r>
                  </m:oMath>
                </a14:m>
                <a:endParaRPr lang="en-IN" sz="2800" dirty="0"/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94E9D3BE-03E2-4A06-907C-2ED7B1DE05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810" y="1979087"/>
                <a:ext cx="3580057" cy="5232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415A6F25-EB2A-4FE7-BF21-969C51212F65}"/>
                  </a:ext>
                </a:extLst>
              </p:cNvPr>
              <p:cNvSpPr/>
              <p:nvPr/>
            </p:nvSpPr>
            <p:spPr>
              <a:xfrm>
                <a:off x="3715018" y="875047"/>
                <a:ext cx="974949" cy="73718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IN" sz="2800" b="0" dirty="0">
                    <a:solidFill>
                      <a:srgbClr val="00B0F0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sz="28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IN" sz="28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IN" sz="28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IN" sz="28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IN" sz="28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num>
                          <m:den>
                            <m:r>
                              <a:rPr lang="en-IN" sz="28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den>
                        </m:f>
                      </m:e>
                    </m:d>
                  </m:oMath>
                </a14:m>
                <a:endParaRPr lang="en-IN" sz="2800" b="1" dirty="0"/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415A6F25-EB2A-4FE7-BF21-969C51212F6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5018" y="875047"/>
                <a:ext cx="974949" cy="737189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F910C17B-2258-4B74-9E85-DD8EBCDB5406}"/>
                  </a:ext>
                </a:extLst>
              </p:cNvPr>
              <p:cNvSpPr/>
              <p:nvPr/>
            </p:nvSpPr>
            <p:spPr>
              <a:xfrm>
                <a:off x="3357258" y="982644"/>
                <a:ext cx="52290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F910C17B-2258-4B74-9E85-DD8EBCDB54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7258" y="982644"/>
                <a:ext cx="522900" cy="52322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B0E5A242-7ECE-4716-BB28-488C0F29CF64}"/>
                  </a:ext>
                </a:extLst>
              </p:cNvPr>
              <p:cNvSpPr/>
              <p:nvPr/>
            </p:nvSpPr>
            <p:spPr>
              <a:xfrm>
                <a:off x="4017" y="1969588"/>
                <a:ext cx="693119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B0E5A242-7ECE-4716-BB28-488C0F29CF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7" y="1969588"/>
                <a:ext cx="693119" cy="52322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B912BF35-5F23-4726-8BBB-3CDF1ECCC7D0}"/>
                  </a:ext>
                </a:extLst>
              </p:cNvPr>
              <p:cNvSpPr/>
              <p:nvPr/>
            </p:nvSpPr>
            <p:spPr>
              <a:xfrm>
                <a:off x="435810" y="1988586"/>
                <a:ext cx="3580057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IN" sz="2800" b="0" dirty="0">
                    <a:solidFill>
                      <a:srgbClr val="00B0F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IN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0      1        1       3       2</m:t>
                    </m:r>
                  </m:oMath>
                </a14:m>
                <a:endParaRPr lang="en-IN" sz="2800" dirty="0"/>
              </a:p>
            </p:txBody>
          </p:sp>
        </mc:Choice>
        <mc:Fallback xmlns="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B912BF35-5F23-4726-8BBB-3CDF1ECCC7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810" y="1988586"/>
                <a:ext cx="3580057" cy="52322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70629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3.7037E-7 L -0.43515 0.01829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758" y="90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47 7.40741E-7 L 0.40352 0.2743 " pathEditMode="relative" rAng="0" ptsTypes="AA">
                                      <p:cBhvr>
                                        <p:cTn id="68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299" y="1370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2" grpId="1"/>
      <p:bldP spid="14" grpId="1"/>
      <p:bldP spid="14" grpId="2"/>
      <p:bldP spid="15" grpId="1" animBg="1"/>
      <p:bldP spid="16" grpId="0" animBg="1"/>
      <p:bldP spid="16" grpId="1" animBg="1"/>
      <p:bldP spid="17" grpId="0" animBg="1"/>
      <p:bldP spid="27" grpId="0"/>
      <p:bldP spid="29" grpId="0"/>
      <p:bldP spid="30" grpId="0"/>
      <p:bldP spid="31" grpId="0"/>
      <p:bldP spid="34" grpId="0"/>
      <p:bldP spid="34" grpId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76D0122B-1BF4-4280-A80C-8DA225C1B08E}"/>
              </a:ext>
            </a:extLst>
          </p:cNvPr>
          <p:cNvGrpSpPr/>
          <p:nvPr/>
        </p:nvGrpSpPr>
        <p:grpSpPr>
          <a:xfrm>
            <a:off x="4655072" y="3737050"/>
            <a:ext cx="4403114" cy="2392083"/>
            <a:chOff x="4655072" y="3737050"/>
            <a:chExt cx="4403114" cy="239208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5D7FF9B6-284F-4801-9735-82C2484FF4A8}"/>
                    </a:ext>
                  </a:extLst>
                </p:cNvPr>
                <p:cNvSpPr/>
                <p:nvPr/>
              </p:nvSpPr>
              <p:spPr>
                <a:xfrm>
                  <a:off x="5152779" y="3737050"/>
                  <a:ext cx="3905407" cy="239208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IN" sz="28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−4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       3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eqArr>
                                  <m:eqArrPr>
                                    <m:ctrlPr>
                                      <a:rPr lang="en-IN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IN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/>
                                  <m:e/>
                                </m:eqAr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  <m:r>
                            <a:rPr lang="en-IN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        </m:t>
                          </m:r>
                        </m:e>
                      </m:d>
                    </m:oMath>
                  </a14:m>
                  <a:r>
                    <a:rPr lang="en-IN" sz="2800" dirty="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5D7FF9B6-284F-4801-9735-82C2484FF4A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52779" y="3737050"/>
                  <a:ext cx="3905407" cy="2392083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7B2CF590-4B6B-4E92-8E6A-A55EBE09A63A}"/>
                    </a:ext>
                  </a:extLst>
                </p:cNvPr>
                <p:cNvSpPr/>
                <p:nvPr/>
              </p:nvSpPr>
              <p:spPr>
                <a:xfrm>
                  <a:off x="5258796" y="5539122"/>
                  <a:ext cx="3693372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     </m:t>
                        </m:r>
                        <m:r>
                          <a:rPr lang="en-IN" sz="2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       </m:t>
                        </m:r>
                        <m:r>
                          <a:rPr lang="en-IN" sz="2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0       0       4</m:t>
                        </m:r>
                      </m:oMath>
                    </m:oMathPara>
                  </a14:m>
                  <a:endParaRPr lang="en-IN" sz="2800" dirty="0"/>
                </a:p>
              </p:txBody>
            </p:sp>
          </mc:Choice>
          <mc:Fallback xmlns=""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7B2CF590-4B6B-4E92-8E6A-A55EBE09A63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58796" y="5539122"/>
                  <a:ext cx="3693372" cy="52322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9C1E6F7E-F228-44E0-A969-9C1F1D5B2CBC}"/>
                    </a:ext>
                  </a:extLst>
                </p:cNvPr>
                <p:cNvSpPr/>
                <p:nvPr/>
              </p:nvSpPr>
              <p:spPr>
                <a:xfrm>
                  <a:off x="5415318" y="4985922"/>
                  <a:ext cx="3480796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0      0        0       1       3  </m:t>
                        </m:r>
                      </m:oMath>
                    </m:oMathPara>
                  </a14:m>
                  <a:endParaRPr lang="en-IN" sz="2800" dirty="0">
                    <a:solidFill>
                      <a:schemeClr val="accent5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9C1E6F7E-F228-44E0-A969-9C1F1D5B2CB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15318" y="4985922"/>
                  <a:ext cx="3480796" cy="52322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946BAFEE-3341-413A-9165-0D6AF1B79E36}"/>
                    </a:ext>
                  </a:extLst>
                </p:cNvPr>
                <p:cNvSpPr/>
                <p:nvPr/>
              </p:nvSpPr>
              <p:spPr>
                <a:xfrm>
                  <a:off x="4655072" y="4571224"/>
                  <a:ext cx="568195" cy="71120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32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~</m:t>
                        </m:r>
                      </m:oMath>
                    </m:oMathPara>
                  </a14:m>
                  <a:endParaRPr lang="en-IN" sz="32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946BAFEE-3341-413A-9165-0D6AF1B79E3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55072" y="4571224"/>
                  <a:ext cx="568195" cy="711201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2F42975E-92FA-478D-98EE-F6ADC51B677D}"/>
              </a:ext>
            </a:extLst>
          </p:cNvPr>
          <p:cNvGrpSpPr/>
          <p:nvPr/>
        </p:nvGrpSpPr>
        <p:grpSpPr>
          <a:xfrm>
            <a:off x="4655072" y="711201"/>
            <a:ext cx="4641145" cy="2392083"/>
            <a:chOff x="4655072" y="711201"/>
            <a:chExt cx="4641145" cy="239208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49B98E96-EC60-4134-A09A-42C0E8C7151A}"/>
                    </a:ext>
                  </a:extLst>
                </p:cNvPr>
                <p:cNvSpPr/>
                <p:nvPr/>
              </p:nvSpPr>
              <p:spPr>
                <a:xfrm>
                  <a:off x="5152779" y="711201"/>
                  <a:ext cx="3905407" cy="239208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IN" sz="28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−4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       3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eqArr>
                                  <m:eqArrPr>
                                    <m:ctrlPr>
                                      <a:rPr lang="en-IN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IN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/>
                                  <m:e/>
                                </m:eqAr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  <m:r>
                            <a:rPr lang="en-IN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        </m:t>
                          </m:r>
                        </m:e>
                      </m:d>
                    </m:oMath>
                  </a14:m>
                  <a:r>
                    <a:rPr lang="en-IN" sz="2800" dirty="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49B98E96-EC60-4134-A09A-42C0E8C7151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52779" y="711201"/>
                  <a:ext cx="3905407" cy="2392083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FCB5963E-3ED0-4E96-855D-7AFF6233F464}"/>
                    </a:ext>
                  </a:extLst>
                </p:cNvPr>
                <p:cNvSpPr/>
                <p:nvPr/>
              </p:nvSpPr>
              <p:spPr>
                <a:xfrm>
                  <a:off x="5258796" y="2513273"/>
                  <a:ext cx="3693372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     </m:t>
                        </m:r>
                        <m:r>
                          <a:rPr lang="en-IN" sz="2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       </m:t>
                        </m:r>
                        <m:r>
                          <a:rPr lang="en-IN" sz="2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0       0       4</m:t>
                        </m:r>
                      </m:oMath>
                    </m:oMathPara>
                  </a14:m>
                  <a:endParaRPr lang="en-IN" sz="2800" dirty="0"/>
                </a:p>
              </p:txBody>
            </p:sp>
          </mc:Choice>
          <mc:Fallback xmlns=""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FCB5963E-3ED0-4E96-855D-7AFF6233F46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58796" y="2513273"/>
                  <a:ext cx="3693372" cy="52322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92A8B5FD-D842-4317-B18E-6517800D9F22}"/>
                    </a:ext>
                  </a:extLst>
                </p:cNvPr>
                <p:cNvSpPr/>
                <p:nvPr/>
              </p:nvSpPr>
              <p:spPr>
                <a:xfrm>
                  <a:off x="5430308" y="1960073"/>
                  <a:ext cx="3480796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0      0        0       1       3  </m:t>
                        </m:r>
                      </m:oMath>
                    </m:oMathPara>
                  </a14:m>
                  <a:endParaRPr lang="en-IN" sz="2800" dirty="0">
                    <a:solidFill>
                      <a:schemeClr val="accent5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92A8B5FD-D842-4317-B18E-6517800D9F2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30308" y="1960073"/>
                  <a:ext cx="3480796" cy="52322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4767D98A-5BFC-4CD4-9A4A-AD882DF3B682}"/>
                    </a:ext>
                  </a:extLst>
                </p:cNvPr>
                <p:cNvSpPr/>
                <p:nvPr/>
              </p:nvSpPr>
              <p:spPr>
                <a:xfrm>
                  <a:off x="4655072" y="1545375"/>
                  <a:ext cx="568195" cy="71120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32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~</m:t>
                        </m:r>
                      </m:oMath>
                    </m:oMathPara>
                  </a14:m>
                  <a:endParaRPr lang="en-IN" sz="32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4767D98A-5BFC-4CD4-9A4A-AD882DF3B68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55072" y="1545375"/>
                  <a:ext cx="568195" cy="711201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1E13787C-7D25-4DE6-A53E-AD6D95FDAD8B}"/>
                    </a:ext>
                  </a:extLst>
                </p:cNvPr>
                <p:cNvSpPr/>
                <p:nvPr/>
              </p:nvSpPr>
              <p:spPr>
                <a:xfrm>
                  <a:off x="5419467" y="1411758"/>
                  <a:ext cx="3876750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0      1        0       4       2</m:t>
                      </m:r>
                    </m:oMath>
                  </a14:m>
                  <a:r>
                    <a:rPr lang="en-IN" sz="2800" dirty="0">
                      <a:solidFill>
                        <a:srgbClr val="00B050"/>
                      </a:solidFill>
                    </a:rPr>
                    <a:t>	</a:t>
                  </a:r>
                </a:p>
              </p:txBody>
            </p:sp>
          </mc:Choice>
          <mc:Fallback xmlns=""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1E13787C-7D25-4DE6-A53E-AD6D95FDAD8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19467" y="1411758"/>
                  <a:ext cx="3876750" cy="523220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408E0D36-6B8C-42ED-B451-89E274FBC184}"/>
                    </a:ext>
                  </a:extLst>
                </p:cNvPr>
                <p:cNvSpPr/>
                <p:nvPr/>
              </p:nvSpPr>
              <p:spPr>
                <a:xfrm>
                  <a:off x="5330443" y="870308"/>
                  <a:ext cx="3580057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IN" sz="2800" b="0" dirty="0">
                      <a:solidFill>
                        <a:srgbClr val="00B0F0"/>
                      </a:solidFill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0      2        2       6       4</m:t>
                      </m:r>
                    </m:oMath>
                  </a14:m>
                  <a:endParaRPr lang="en-IN" sz="2800" dirty="0"/>
                </a:p>
              </p:txBody>
            </p:sp>
          </mc:Choice>
          <mc:Fallback xmlns=""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408E0D36-6B8C-42ED-B451-89E274FBC18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30443" y="870308"/>
                  <a:ext cx="3580057" cy="523220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324F547-A008-4BB4-9ED1-7F49FBDA0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Reduced Row Echelon Form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D9F859EE-4682-451D-B401-BC3C3C8C5804}"/>
                  </a:ext>
                </a:extLst>
              </p:cNvPr>
              <p:cNvSpPr/>
              <p:nvPr/>
            </p:nvSpPr>
            <p:spPr>
              <a:xfrm>
                <a:off x="5330443" y="864690"/>
                <a:ext cx="3580057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IN" sz="2800" b="0" dirty="0">
                    <a:solidFill>
                      <a:srgbClr val="00B0F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IN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0      2        2       6       4</m:t>
                    </m:r>
                  </m:oMath>
                </a14:m>
                <a:endParaRPr lang="en-IN" sz="2800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D9F859EE-4682-451D-B401-BC3C3C8C58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0443" y="864690"/>
                <a:ext cx="3580057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2580F75D-0AF1-466D-9089-05FE510D6246}"/>
              </a:ext>
            </a:extLst>
          </p:cNvPr>
          <p:cNvSpPr/>
          <p:nvPr/>
        </p:nvSpPr>
        <p:spPr>
          <a:xfrm>
            <a:off x="6078402" y="910015"/>
            <a:ext cx="388800" cy="473937"/>
          </a:xfrm>
          <a:prstGeom prst="round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Content Placeholder 4">
            <a:extLst>
              <a:ext uri="{FF2B5EF4-FFF2-40B4-BE49-F238E27FC236}">
                <a16:creationId xmlns:a16="http://schemas.microsoft.com/office/drawing/2014/main" id="{38BD4B2E-63A6-470A-81EE-F549275EE25D}"/>
              </a:ext>
            </a:extLst>
          </p:cNvPr>
          <p:cNvSpPr txBox="1">
            <a:spLocks/>
          </p:cNvSpPr>
          <p:nvPr/>
        </p:nvSpPr>
        <p:spPr>
          <a:xfrm>
            <a:off x="5956821" y="112866"/>
            <a:ext cx="5290800" cy="503929"/>
          </a:xfrm>
          <a:prstGeom prst="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defRPr sz="2800">
                <a:solidFill>
                  <a:schemeClr val="bg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r>
              <a:rPr lang="en-IN" dirty="0"/>
              <a:t> Make all the leading entries 1(one).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27990D3-2499-4297-B574-A1E68650B2B9}"/>
              </a:ext>
            </a:extLst>
          </p:cNvPr>
          <p:cNvGrpSpPr/>
          <p:nvPr/>
        </p:nvGrpSpPr>
        <p:grpSpPr>
          <a:xfrm>
            <a:off x="909502" y="4020012"/>
            <a:ext cx="3549370" cy="1881630"/>
            <a:chOff x="909502" y="4020012"/>
            <a:chExt cx="3549370" cy="1881630"/>
          </a:xfrm>
        </p:grpSpPr>
        <p:sp>
          <p:nvSpPr>
            <p:cNvPr id="19" name="Arrow: Right 18">
              <a:extLst>
                <a:ext uri="{FF2B5EF4-FFF2-40B4-BE49-F238E27FC236}">
                  <a16:creationId xmlns:a16="http://schemas.microsoft.com/office/drawing/2014/main" id="{0D2B0128-274B-4869-8B24-D66C2B6CE8B2}"/>
                </a:ext>
              </a:extLst>
            </p:cNvPr>
            <p:cNvSpPr/>
            <p:nvPr/>
          </p:nvSpPr>
          <p:spPr>
            <a:xfrm>
              <a:off x="925823" y="4020012"/>
              <a:ext cx="3533049" cy="1881630"/>
            </a:xfrm>
            <a:prstGeom prst="rightArrow">
              <a:avLst/>
            </a:prstGeom>
            <a:gradFill>
              <a:gsLst>
                <a:gs pos="10000">
                  <a:srgbClr val="0E47A1"/>
                </a:gs>
                <a:gs pos="100000">
                  <a:srgbClr val="03A9F5"/>
                </a:gs>
              </a:gsLst>
              <a:lin ang="10800000" scaled="1"/>
            </a:gradFill>
            <a:ln>
              <a:noFill/>
            </a:ln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1000"/>
                </a:spcBef>
                <a:buClr>
                  <a:schemeClr val="accent6"/>
                </a:buClr>
              </a:pPr>
              <a:endParaRPr lang="en-IN" sz="2800" dirty="0">
                <a:solidFill>
                  <a:schemeClr val="bg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Content Placeholder 4">
                  <a:extLst>
                    <a:ext uri="{FF2B5EF4-FFF2-40B4-BE49-F238E27FC236}">
                      <a16:creationId xmlns:a16="http://schemas.microsoft.com/office/drawing/2014/main" id="{BC798B8C-3D6B-49D9-9ECD-5808FFB5067D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909502" y="4686949"/>
                  <a:ext cx="3101041" cy="573626"/>
                </a:xfrm>
                <a:prstGeom prst="rect">
                  <a:avLst/>
                </a:prstGeom>
                <a:noFill/>
                <a:ln w="12700" cap="flat" cmpd="sng" algn="ctr">
                  <a:noFill/>
                  <a:prstDash val="solid"/>
                  <a:miter lim="800000"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vert="horz" lIns="91440" tIns="45720" rIns="91440" bIns="45720" rtlCol="0" anchor="ctr">
                  <a:noAutofit/>
                </a:bodyPr>
                <a:lstStyle>
                  <a:lvl1pPr marL="265113" indent="-265113" algn="just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Clr>
                      <a:schemeClr val="accent6"/>
                    </a:buClr>
                    <a:buFont typeface="Wingdings 3" panose="05040102010807070707" pitchFamily="18" charset="2"/>
                    <a:buChar char="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809625" indent="-352425" algn="just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chemeClr val="accent6"/>
                    </a:buClr>
                    <a:buFont typeface="Wingdings 3" panose="05040102010807070707" pitchFamily="18" charset="2"/>
                    <a:buChar char="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just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chemeClr val="accent6"/>
                    </a:buClr>
                    <a:buFont typeface="Wingdings" panose="05000000000000000000" pitchFamily="2" charset="2"/>
                    <a:buChar char="§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just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chemeClr val="accent6"/>
                    </a:buClr>
                    <a:buFont typeface="Arial" panose="020B0604020202020204" pitchFamily="34" charset="0"/>
                    <a:buChar char="•"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just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chemeClr val="accent6"/>
                    </a:buClr>
                    <a:buFont typeface="Arial" panose="020B0604020202020204" pitchFamily="34" charset="0"/>
                    <a:buChar char="•"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buNone/>
                  </a:pPr>
                  <a:r>
                    <a:rPr lang="en-IN" sz="2800" dirty="0">
                      <a:solidFill>
                        <a:schemeClr val="bg1"/>
                      </a:solidFill>
                    </a:rPr>
                    <a:t>Applying</a:t>
                  </a:r>
                  <a:r>
                    <a:rPr lang="en-IN" sz="2800" dirty="0">
                      <a:solidFill>
                        <a:srgbClr val="002060"/>
                      </a:solidFill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IN" sz="28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𝐑</m:t>
                          </m:r>
                        </m:e>
                        <m:sub>
                          <m:r>
                            <a:rPr lang="en-IN" sz="28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IN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a14:m>
                  <a:endParaRPr lang="en-IN" sz="2800" b="1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20" name="Content Placeholder 4">
                  <a:extLst>
                    <a:ext uri="{FF2B5EF4-FFF2-40B4-BE49-F238E27FC236}">
                      <a16:creationId xmlns:a16="http://schemas.microsoft.com/office/drawing/2014/main" id="{BC798B8C-3D6B-49D9-9ECD-5808FFB5067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9502" y="4686949"/>
                  <a:ext cx="3101041" cy="573626"/>
                </a:xfrm>
                <a:prstGeom prst="rect">
                  <a:avLst/>
                </a:prstGeom>
                <a:blipFill>
                  <a:blip r:embed="rId13"/>
                  <a:stretch>
                    <a:fillRect t="-10638" b="-21277"/>
                  </a:stretch>
                </a:blipFill>
                <a:ln w="12700" cap="flat" cmpd="sng" algn="ctr">
                  <a:noFill/>
                  <a:prstDash val="solid"/>
                  <a:miter lim="800000"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7FD2C492-3660-4987-85D6-A7D9F850C456}"/>
                  </a:ext>
                </a:extLst>
              </p:cNvPr>
              <p:cNvSpPr/>
              <p:nvPr/>
            </p:nvSpPr>
            <p:spPr>
              <a:xfrm>
                <a:off x="5419467" y="1416533"/>
                <a:ext cx="3876750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IN" sz="28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0      1        0       4       2</m:t>
                    </m:r>
                  </m:oMath>
                </a14:m>
                <a:r>
                  <a:rPr lang="en-IN" sz="2800" dirty="0">
                    <a:solidFill>
                      <a:srgbClr val="00B050"/>
                    </a:solidFill>
                  </a:rPr>
                  <a:t>	</a:t>
                </a: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7FD2C492-3660-4987-85D6-A7D9F850C4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9467" y="1416533"/>
                <a:ext cx="3876750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491CE617-02A8-49F0-AADF-E29B55301661}"/>
              </a:ext>
            </a:extLst>
          </p:cNvPr>
          <p:cNvSpPr/>
          <p:nvPr/>
        </p:nvSpPr>
        <p:spPr>
          <a:xfrm>
            <a:off x="6078402" y="1436131"/>
            <a:ext cx="388800" cy="493962"/>
          </a:xfrm>
          <a:prstGeom prst="round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71621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0.00463 L 0.00053 0.51921 " pathEditMode="relative" rAng="0" ptsTypes="AA">
                                      <p:cBhvr>
                                        <p:cTn id="35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" y="25718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3 0.00463 L -0.0017 0.35347 " pathEditMode="relative" rAng="0" ptsTypes="AA">
                                      <p:cBhvr>
                                        <p:cTn id="45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" y="174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2" grpId="1"/>
      <p:bldP spid="16" grpId="0" animBg="1"/>
      <p:bldP spid="16" grpId="1" animBg="1"/>
      <p:bldP spid="17" grpId="0" animBg="1"/>
      <p:bldP spid="26" grpId="0"/>
      <p:bldP spid="26" grpId="1"/>
      <p:bldP spid="33" grpId="0" animBg="1"/>
      <p:bldP spid="33" grpId="1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id="{2F42975E-92FA-478D-98EE-F6ADC51B677D}"/>
              </a:ext>
            </a:extLst>
          </p:cNvPr>
          <p:cNvGrpSpPr/>
          <p:nvPr/>
        </p:nvGrpSpPr>
        <p:grpSpPr>
          <a:xfrm>
            <a:off x="4655072" y="711201"/>
            <a:ext cx="4641145" cy="2392083"/>
            <a:chOff x="4655072" y="711201"/>
            <a:chExt cx="4641145" cy="239208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49B98E96-EC60-4134-A09A-42C0E8C7151A}"/>
                    </a:ext>
                  </a:extLst>
                </p:cNvPr>
                <p:cNvSpPr/>
                <p:nvPr/>
              </p:nvSpPr>
              <p:spPr>
                <a:xfrm>
                  <a:off x="5152779" y="711201"/>
                  <a:ext cx="3905407" cy="239208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IN" sz="28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−4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       3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eqArr>
                                  <m:eqArrPr>
                                    <m:ctrlPr>
                                      <a:rPr lang="en-IN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IN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/>
                                  <m:e/>
                                </m:eqAr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  <m:r>
                            <a:rPr lang="en-IN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        </m:t>
                          </m:r>
                        </m:e>
                      </m:d>
                    </m:oMath>
                  </a14:m>
                  <a:r>
                    <a:rPr lang="en-IN" sz="2800" dirty="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49B98E96-EC60-4134-A09A-42C0E8C7151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52779" y="711201"/>
                  <a:ext cx="3905407" cy="2392083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FCB5963E-3ED0-4E96-855D-7AFF6233F464}"/>
                    </a:ext>
                  </a:extLst>
                </p:cNvPr>
                <p:cNvSpPr/>
                <p:nvPr/>
              </p:nvSpPr>
              <p:spPr>
                <a:xfrm>
                  <a:off x="5258796" y="2513273"/>
                  <a:ext cx="3693372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     </m:t>
                        </m:r>
                        <m:r>
                          <a:rPr lang="en-IN" sz="2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       </m:t>
                        </m:r>
                        <m:r>
                          <a:rPr lang="en-IN" sz="2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0       0       4</m:t>
                        </m:r>
                      </m:oMath>
                    </m:oMathPara>
                  </a14:m>
                  <a:endParaRPr lang="en-IN" sz="2800" dirty="0"/>
                </a:p>
              </p:txBody>
            </p:sp>
          </mc:Choice>
          <mc:Fallback xmlns=""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FCB5963E-3ED0-4E96-855D-7AFF6233F46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58796" y="2513273"/>
                  <a:ext cx="3693372" cy="52322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92A8B5FD-D842-4317-B18E-6517800D9F22}"/>
                    </a:ext>
                  </a:extLst>
                </p:cNvPr>
                <p:cNvSpPr/>
                <p:nvPr/>
              </p:nvSpPr>
              <p:spPr>
                <a:xfrm>
                  <a:off x="5430308" y="1960073"/>
                  <a:ext cx="3480796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0      0        0       1       3  </m:t>
                        </m:r>
                      </m:oMath>
                    </m:oMathPara>
                  </a14:m>
                  <a:endParaRPr lang="en-IN" sz="2800" dirty="0">
                    <a:solidFill>
                      <a:schemeClr val="accent5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92A8B5FD-D842-4317-B18E-6517800D9F2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30308" y="1960073"/>
                  <a:ext cx="3480796" cy="52322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4767D98A-5BFC-4CD4-9A4A-AD882DF3B682}"/>
                    </a:ext>
                  </a:extLst>
                </p:cNvPr>
                <p:cNvSpPr/>
                <p:nvPr/>
              </p:nvSpPr>
              <p:spPr>
                <a:xfrm>
                  <a:off x="4655072" y="1545375"/>
                  <a:ext cx="568195" cy="71120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32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~</m:t>
                        </m:r>
                      </m:oMath>
                    </m:oMathPara>
                  </a14:m>
                  <a:endParaRPr lang="en-IN" sz="32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4767D98A-5BFC-4CD4-9A4A-AD882DF3B68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55072" y="1545375"/>
                  <a:ext cx="568195" cy="711201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1E13787C-7D25-4DE6-A53E-AD6D95FDAD8B}"/>
                    </a:ext>
                  </a:extLst>
                </p:cNvPr>
                <p:cNvSpPr/>
                <p:nvPr/>
              </p:nvSpPr>
              <p:spPr>
                <a:xfrm>
                  <a:off x="5419467" y="1411758"/>
                  <a:ext cx="3876750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0      1        0       4       2</m:t>
                      </m:r>
                    </m:oMath>
                  </a14:m>
                  <a:r>
                    <a:rPr lang="en-IN" sz="2800" dirty="0">
                      <a:solidFill>
                        <a:srgbClr val="00B050"/>
                      </a:solidFill>
                    </a:rPr>
                    <a:t>	</a:t>
                  </a:r>
                </a:p>
              </p:txBody>
            </p:sp>
          </mc:Choice>
          <mc:Fallback xmlns=""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1E13787C-7D25-4DE6-A53E-AD6D95FDAD8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19467" y="1411758"/>
                  <a:ext cx="3876750" cy="52322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408E0D36-6B8C-42ED-B451-89E274FBC184}"/>
                    </a:ext>
                  </a:extLst>
                </p:cNvPr>
                <p:cNvSpPr/>
                <p:nvPr/>
              </p:nvSpPr>
              <p:spPr>
                <a:xfrm>
                  <a:off x="5330443" y="870308"/>
                  <a:ext cx="3580057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IN" sz="2800" b="0" dirty="0">
                      <a:solidFill>
                        <a:srgbClr val="00B0F0"/>
                      </a:solidFill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0      2        2       6       4</m:t>
                      </m:r>
                    </m:oMath>
                  </a14:m>
                  <a:endParaRPr lang="en-IN" sz="2800" dirty="0"/>
                </a:p>
              </p:txBody>
            </p:sp>
          </mc:Choice>
          <mc:Fallback xmlns=""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408E0D36-6B8C-42ED-B451-89E274FBC18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30443" y="870308"/>
                  <a:ext cx="3580057" cy="52322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324F547-A008-4BB4-9ED1-7F49FBDA0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Reduced Row Echelon Form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D9F859EE-4682-451D-B401-BC3C3C8C5804}"/>
                  </a:ext>
                </a:extLst>
              </p:cNvPr>
              <p:cNvSpPr/>
              <p:nvPr/>
            </p:nvSpPr>
            <p:spPr>
              <a:xfrm>
                <a:off x="-17722" y="972873"/>
                <a:ext cx="3580057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IN" sz="2800" b="0" dirty="0">
                    <a:solidFill>
                      <a:srgbClr val="00B0F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IN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0      2        2       6       4</m:t>
                    </m:r>
                  </m:oMath>
                </a14:m>
                <a:endParaRPr lang="en-IN" sz="2800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D9F859EE-4682-451D-B401-BC3C3C8C58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7722" y="972873"/>
                <a:ext cx="3580057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2580F75D-0AF1-466D-9089-05FE510D6246}"/>
              </a:ext>
            </a:extLst>
          </p:cNvPr>
          <p:cNvSpPr/>
          <p:nvPr/>
        </p:nvSpPr>
        <p:spPr>
          <a:xfrm>
            <a:off x="6078402" y="895403"/>
            <a:ext cx="388800" cy="515633"/>
          </a:xfrm>
          <a:prstGeom prst="round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Content Placeholder 4">
            <a:extLst>
              <a:ext uri="{FF2B5EF4-FFF2-40B4-BE49-F238E27FC236}">
                <a16:creationId xmlns:a16="http://schemas.microsoft.com/office/drawing/2014/main" id="{38BD4B2E-63A6-470A-81EE-F549275EE25D}"/>
              </a:ext>
            </a:extLst>
          </p:cNvPr>
          <p:cNvSpPr txBox="1">
            <a:spLocks/>
          </p:cNvSpPr>
          <p:nvPr/>
        </p:nvSpPr>
        <p:spPr>
          <a:xfrm>
            <a:off x="5956821" y="112866"/>
            <a:ext cx="5290800" cy="503929"/>
          </a:xfrm>
          <a:prstGeom prst="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defRPr sz="2800">
                <a:solidFill>
                  <a:schemeClr val="bg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r>
              <a:rPr lang="en-IN" dirty="0"/>
              <a:t> Make all the leading entries 1(one).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27990D3-2499-4297-B574-A1E68650B2B9}"/>
              </a:ext>
            </a:extLst>
          </p:cNvPr>
          <p:cNvGrpSpPr/>
          <p:nvPr/>
        </p:nvGrpSpPr>
        <p:grpSpPr>
          <a:xfrm>
            <a:off x="909502" y="4020012"/>
            <a:ext cx="3549370" cy="1881630"/>
            <a:chOff x="909502" y="4020012"/>
            <a:chExt cx="3549370" cy="1881630"/>
          </a:xfrm>
        </p:grpSpPr>
        <p:sp>
          <p:nvSpPr>
            <p:cNvPr id="19" name="Arrow: Right 18">
              <a:extLst>
                <a:ext uri="{FF2B5EF4-FFF2-40B4-BE49-F238E27FC236}">
                  <a16:creationId xmlns:a16="http://schemas.microsoft.com/office/drawing/2014/main" id="{0D2B0128-274B-4869-8B24-D66C2B6CE8B2}"/>
                </a:ext>
              </a:extLst>
            </p:cNvPr>
            <p:cNvSpPr/>
            <p:nvPr/>
          </p:nvSpPr>
          <p:spPr>
            <a:xfrm>
              <a:off x="925823" y="4020012"/>
              <a:ext cx="3533049" cy="1881630"/>
            </a:xfrm>
            <a:prstGeom prst="rightArrow">
              <a:avLst/>
            </a:prstGeom>
            <a:gradFill>
              <a:gsLst>
                <a:gs pos="10000">
                  <a:srgbClr val="0E47A1"/>
                </a:gs>
                <a:gs pos="100000">
                  <a:srgbClr val="03A9F5"/>
                </a:gs>
              </a:gsLst>
              <a:lin ang="10800000" scaled="1"/>
            </a:gradFill>
            <a:ln>
              <a:noFill/>
            </a:ln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1000"/>
                </a:spcBef>
                <a:buClr>
                  <a:schemeClr val="accent6"/>
                </a:buClr>
              </a:pPr>
              <a:endParaRPr lang="en-IN" sz="2800" dirty="0">
                <a:solidFill>
                  <a:schemeClr val="bg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Content Placeholder 4">
                  <a:extLst>
                    <a:ext uri="{FF2B5EF4-FFF2-40B4-BE49-F238E27FC236}">
                      <a16:creationId xmlns:a16="http://schemas.microsoft.com/office/drawing/2014/main" id="{BC798B8C-3D6B-49D9-9ECD-5808FFB5067D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909502" y="4686949"/>
                  <a:ext cx="3101041" cy="573626"/>
                </a:xfrm>
                <a:prstGeom prst="rect">
                  <a:avLst/>
                </a:prstGeom>
                <a:noFill/>
                <a:ln w="12700" cap="flat" cmpd="sng" algn="ctr">
                  <a:noFill/>
                  <a:prstDash val="solid"/>
                  <a:miter lim="800000"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vert="horz" lIns="91440" tIns="45720" rIns="91440" bIns="45720" rtlCol="0" anchor="ctr">
                  <a:noAutofit/>
                </a:bodyPr>
                <a:lstStyle>
                  <a:lvl1pPr marL="265113" indent="-265113" algn="just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Clr>
                      <a:schemeClr val="accent6"/>
                    </a:buClr>
                    <a:buFont typeface="Wingdings 3" panose="05040102010807070707" pitchFamily="18" charset="2"/>
                    <a:buChar char="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809625" indent="-352425" algn="just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chemeClr val="accent6"/>
                    </a:buClr>
                    <a:buFont typeface="Wingdings 3" panose="05040102010807070707" pitchFamily="18" charset="2"/>
                    <a:buChar char="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just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chemeClr val="accent6"/>
                    </a:buClr>
                    <a:buFont typeface="Wingdings" panose="05000000000000000000" pitchFamily="2" charset="2"/>
                    <a:buChar char="§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just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chemeClr val="accent6"/>
                    </a:buClr>
                    <a:buFont typeface="Arial" panose="020B0604020202020204" pitchFamily="34" charset="0"/>
                    <a:buChar char="•"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just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chemeClr val="accent6"/>
                    </a:buClr>
                    <a:buFont typeface="Arial" panose="020B0604020202020204" pitchFamily="34" charset="0"/>
                    <a:buChar char="•"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buNone/>
                  </a:pPr>
                  <a:r>
                    <a:rPr lang="en-IN" sz="2800" dirty="0">
                      <a:solidFill>
                        <a:schemeClr val="bg1"/>
                      </a:solidFill>
                    </a:rPr>
                    <a:t>Applying</a:t>
                  </a:r>
                  <a:r>
                    <a:rPr lang="en-IN" sz="2800" dirty="0">
                      <a:solidFill>
                        <a:srgbClr val="002060"/>
                      </a:solidFill>
                    </a:rPr>
                    <a:t> </a:t>
                  </a:r>
                  <a14:m>
                    <m:oMath xmlns:m="http://schemas.openxmlformats.org/officeDocument/2006/math">
                      <m:d>
                        <m:dPr>
                          <m:ctrlPr>
                            <a:rPr lang="en-IN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IN" sz="2800" b="1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800" b="1" i="0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IN" sz="2800" b="1" i="0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IN" sz="2800" b="1" i="0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num>
                            <m:den>
                              <m:r>
                                <a:rPr lang="en-IN" sz="2800" b="1" i="0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den>
                          </m:f>
                        </m:e>
                      </m:d>
                    </m:oMath>
                  </a14:m>
                  <a:r>
                    <a:rPr lang="en-IN" sz="2800" b="1" dirty="0">
                      <a:solidFill>
                        <a:srgbClr val="002060"/>
                      </a:solidFill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IN" sz="28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𝐑</m:t>
                          </m:r>
                        </m:e>
                        <m:sub>
                          <m:r>
                            <a:rPr lang="en-IN" sz="28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a14:m>
                  <a:endParaRPr lang="en-IN" sz="2800" b="1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20" name="Content Placeholder 4">
                  <a:extLst>
                    <a:ext uri="{FF2B5EF4-FFF2-40B4-BE49-F238E27FC236}">
                      <a16:creationId xmlns:a16="http://schemas.microsoft.com/office/drawing/2014/main" id="{BC798B8C-3D6B-49D9-9ECD-5808FFB5067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9502" y="4686949"/>
                  <a:ext cx="3101041" cy="573626"/>
                </a:xfrm>
                <a:prstGeom prst="rect">
                  <a:avLst/>
                </a:prstGeom>
                <a:blipFill>
                  <a:blip r:embed="rId9"/>
                  <a:stretch>
                    <a:fillRect t="-10638" b="-21277"/>
                  </a:stretch>
                </a:blipFill>
                <a:ln w="12700" cap="flat" cmpd="sng" algn="ctr">
                  <a:noFill/>
                  <a:prstDash val="solid"/>
                  <a:miter lim="800000"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1CC0EC06-09EC-403F-A24D-7BA9AF15254B}"/>
              </a:ext>
            </a:extLst>
          </p:cNvPr>
          <p:cNvGrpSpPr/>
          <p:nvPr/>
        </p:nvGrpSpPr>
        <p:grpSpPr>
          <a:xfrm>
            <a:off x="4655072" y="3737050"/>
            <a:ext cx="4641145" cy="2392083"/>
            <a:chOff x="4655072" y="3737050"/>
            <a:chExt cx="4641145" cy="239208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5D7FF9B6-284F-4801-9735-82C2484FF4A8}"/>
                    </a:ext>
                  </a:extLst>
                </p:cNvPr>
                <p:cNvSpPr/>
                <p:nvPr/>
              </p:nvSpPr>
              <p:spPr>
                <a:xfrm>
                  <a:off x="5152779" y="3737050"/>
                  <a:ext cx="3905407" cy="239208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IN" sz="28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−4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       3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eqArr>
                                  <m:eqArrPr>
                                    <m:ctrlPr>
                                      <a:rPr lang="en-IN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IN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/>
                                  <m:e/>
                                </m:eqAr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  <m:r>
                            <a:rPr lang="en-IN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        </m:t>
                          </m:r>
                        </m:e>
                      </m:d>
                    </m:oMath>
                  </a14:m>
                  <a:r>
                    <a:rPr lang="en-IN" sz="2800" dirty="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5D7FF9B6-284F-4801-9735-82C2484FF4A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52779" y="3737050"/>
                  <a:ext cx="3905407" cy="2392083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7B2CF590-4B6B-4E92-8E6A-A55EBE09A63A}"/>
                    </a:ext>
                  </a:extLst>
                </p:cNvPr>
                <p:cNvSpPr/>
                <p:nvPr/>
              </p:nvSpPr>
              <p:spPr>
                <a:xfrm>
                  <a:off x="5258796" y="5539122"/>
                  <a:ext cx="3693372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     </m:t>
                        </m:r>
                        <m:r>
                          <a:rPr lang="en-IN" sz="2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       </m:t>
                        </m:r>
                        <m:r>
                          <a:rPr lang="en-IN" sz="2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0       0       4</m:t>
                        </m:r>
                      </m:oMath>
                    </m:oMathPara>
                  </a14:m>
                  <a:endParaRPr lang="en-IN" sz="2800" dirty="0"/>
                </a:p>
              </p:txBody>
            </p:sp>
          </mc:Choice>
          <mc:Fallback xmlns=""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7B2CF590-4B6B-4E92-8E6A-A55EBE09A63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58796" y="5539122"/>
                  <a:ext cx="3693372" cy="523220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9C1E6F7E-F228-44E0-A969-9C1F1D5B2CBC}"/>
                    </a:ext>
                  </a:extLst>
                </p:cNvPr>
                <p:cNvSpPr/>
                <p:nvPr/>
              </p:nvSpPr>
              <p:spPr>
                <a:xfrm>
                  <a:off x="5415318" y="4985922"/>
                  <a:ext cx="3480796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0      0        0       1       3  </m:t>
                        </m:r>
                      </m:oMath>
                    </m:oMathPara>
                  </a14:m>
                  <a:endParaRPr lang="en-IN" sz="2800" dirty="0">
                    <a:solidFill>
                      <a:schemeClr val="accent5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9C1E6F7E-F228-44E0-A969-9C1F1D5B2CB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15318" y="4985922"/>
                  <a:ext cx="3480796" cy="523220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946BAFEE-3341-413A-9165-0D6AF1B79E36}"/>
                    </a:ext>
                  </a:extLst>
                </p:cNvPr>
                <p:cNvSpPr/>
                <p:nvPr/>
              </p:nvSpPr>
              <p:spPr>
                <a:xfrm>
                  <a:off x="4655072" y="4571224"/>
                  <a:ext cx="568195" cy="71120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32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~</m:t>
                        </m:r>
                      </m:oMath>
                    </m:oMathPara>
                  </a14:m>
                  <a:endParaRPr lang="en-IN" sz="32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946BAFEE-3341-413A-9165-0D6AF1B79E3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55072" y="4571224"/>
                  <a:ext cx="568195" cy="711201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7FD2C492-3660-4987-85D6-A7D9F850C456}"/>
                    </a:ext>
                  </a:extLst>
                </p:cNvPr>
                <p:cNvSpPr/>
                <p:nvPr/>
              </p:nvSpPr>
              <p:spPr>
                <a:xfrm>
                  <a:off x="5419467" y="4437607"/>
                  <a:ext cx="3876750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0      1        0       4       2</m:t>
                      </m:r>
                    </m:oMath>
                  </a14:m>
                  <a:r>
                    <a:rPr lang="en-IN" sz="2800" dirty="0">
                      <a:solidFill>
                        <a:srgbClr val="00B050"/>
                      </a:solidFill>
                    </a:rPr>
                    <a:t>	</a:t>
                  </a:r>
                </a:p>
              </p:txBody>
            </p:sp>
          </mc:Choice>
          <mc:Fallback xmlns=""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7FD2C492-3660-4987-85D6-A7D9F850C45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19467" y="4437607"/>
                  <a:ext cx="3876750" cy="523220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94E9D3BE-03E2-4A06-907C-2ED7B1DE05C1}"/>
                  </a:ext>
                </a:extLst>
              </p:cNvPr>
              <p:cNvSpPr/>
              <p:nvPr/>
            </p:nvSpPr>
            <p:spPr>
              <a:xfrm>
                <a:off x="435810" y="1979087"/>
                <a:ext cx="3580057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IN" sz="2800" b="0" dirty="0">
                    <a:solidFill>
                      <a:srgbClr val="00B0F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IN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0      1        1       3       2</m:t>
                    </m:r>
                  </m:oMath>
                </a14:m>
                <a:endParaRPr lang="en-IN" sz="2800" dirty="0"/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94E9D3BE-03E2-4A06-907C-2ED7B1DE05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810" y="1979087"/>
                <a:ext cx="3580057" cy="5232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415A6F25-EB2A-4FE7-BF21-969C51212F65}"/>
                  </a:ext>
                </a:extLst>
              </p:cNvPr>
              <p:cNvSpPr/>
              <p:nvPr/>
            </p:nvSpPr>
            <p:spPr>
              <a:xfrm>
                <a:off x="3715018" y="875047"/>
                <a:ext cx="974949" cy="73718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IN" sz="2800" b="0" dirty="0">
                    <a:solidFill>
                      <a:srgbClr val="00B0F0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sz="28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IN" sz="28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IN" sz="28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IN" sz="28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IN" sz="28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num>
                          <m:den>
                            <m:r>
                              <a:rPr lang="en-IN" sz="28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den>
                        </m:f>
                      </m:e>
                    </m:d>
                  </m:oMath>
                </a14:m>
                <a:endParaRPr lang="en-IN" sz="2800" b="1" dirty="0"/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415A6F25-EB2A-4FE7-BF21-969C51212F6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5018" y="875047"/>
                <a:ext cx="974949" cy="737189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F910C17B-2258-4B74-9E85-DD8EBCDB5406}"/>
                  </a:ext>
                </a:extLst>
              </p:cNvPr>
              <p:cNvSpPr/>
              <p:nvPr/>
            </p:nvSpPr>
            <p:spPr>
              <a:xfrm>
                <a:off x="3357258" y="982644"/>
                <a:ext cx="52290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F910C17B-2258-4B74-9E85-DD8EBCDB54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7258" y="982644"/>
                <a:ext cx="522900" cy="52322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B0E5A242-7ECE-4716-BB28-488C0F29CF64}"/>
                  </a:ext>
                </a:extLst>
              </p:cNvPr>
              <p:cNvSpPr/>
              <p:nvPr/>
            </p:nvSpPr>
            <p:spPr>
              <a:xfrm>
                <a:off x="4017" y="1969588"/>
                <a:ext cx="693119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B0E5A242-7ECE-4716-BB28-488C0F29CF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7" y="1969588"/>
                <a:ext cx="693119" cy="52322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B912BF35-5F23-4726-8BBB-3CDF1ECCC7D0}"/>
                  </a:ext>
                </a:extLst>
              </p:cNvPr>
              <p:cNvSpPr/>
              <p:nvPr/>
            </p:nvSpPr>
            <p:spPr>
              <a:xfrm>
                <a:off x="5330443" y="3894628"/>
                <a:ext cx="3580057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IN" sz="2800" b="0" dirty="0">
                    <a:solidFill>
                      <a:srgbClr val="00B0F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IN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0      1        1       3       2</m:t>
                    </m:r>
                  </m:oMath>
                </a14:m>
                <a:endParaRPr lang="en-IN" sz="2800" dirty="0"/>
              </a:p>
            </p:txBody>
          </p:sp>
        </mc:Choice>
        <mc:Fallback xmlns="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B912BF35-5F23-4726-8BBB-3CDF1ECCC7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0443" y="3894628"/>
                <a:ext cx="3580057" cy="52322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334513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8470DBB1-74A8-482E-9BA2-48AA8D4C1CDB}"/>
              </a:ext>
            </a:extLst>
          </p:cNvPr>
          <p:cNvGrpSpPr/>
          <p:nvPr/>
        </p:nvGrpSpPr>
        <p:grpSpPr>
          <a:xfrm>
            <a:off x="4695007" y="3937458"/>
            <a:ext cx="4402935" cy="2392083"/>
            <a:chOff x="4695007" y="3937458"/>
            <a:chExt cx="4402935" cy="239208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8F676575-5F47-4278-BFAC-62C7CF9002C3}"/>
                    </a:ext>
                  </a:extLst>
                </p:cNvPr>
                <p:cNvSpPr/>
                <p:nvPr/>
              </p:nvSpPr>
              <p:spPr>
                <a:xfrm>
                  <a:off x="5192535" y="3937458"/>
                  <a:ext cx="3905407" cy="239208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IN" sz="28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−4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       3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eqArr>
                                  <m:eqArrPr>
                                    <m:ctrlPr>
                                      <a:rPr lang="en-IN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IN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/>
                                  <m:e/>
                                </m:eqAr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  <m:r>
                            <a:rPr lang="en-IN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        </m:t>
                          </m:r>
                        </m:e>
                      </m:d>
                    </m:oMath>
                  </a14:m>
                  <a:r>
                    <a:rPr lang="en-IN" sz="2800" dirty="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8F676575-5F47-4278-BFAC-62C7CF9002C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92535" y="3937458"/>
                  <a:ext cx="3905407" cy="2392083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32BDBAC8-133D-493E-B50A-331174495702}"/>
                    </a:ext>
                  </a:extLst>
                </p:cNvPr>
                <p:cNvSpPr/>
                <p:nvPr/>
              </p:nvSpPr>
              <p:spPr>
                <a:xfrm>
                  <a:off x="5298552" y="5739530"/>
                  <a:ext cx="3693372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     </m:t>
                        </m:r>
                        <m:r>
                          <a:rPr lang="en-IN" sz="2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       </m:t>
                        </m:r>
                        <m:r>
                          <a:rPr lang="en-IN" sz="2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0       0       4</m:t>
                        </m:r>
                      </m:oMath>
                    </m:oMathPara>
                  </a14:m>
                  <a:endParaRPr lang="en-IN" sz="2800" dirty="0"/>
                </a:p>
              </p:txBody>
            </p:sp>
          </mc:Choice>
          <mc:Fallback xmlns=""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32BDBAC8-133D-493E-B50A-33117449570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98552" y="5739530"/>
                  <a:ext cx="3693372" cy="52322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1B07652F-AC50-4C69-A5C4-43300F4E2EDD}"/>
                    </a:ext>
                  </a:extLst>
                </p:cNvPr>
                <p:cNvSpPr/>
                <p:nvPr/>
              </p:nvSpPr>
              <p:spPr>
                <a:xfrm>
                  <a:off x="5455550" y="5173078"/>
                  <a:ext cx="3480796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0      0        0       1       3  </m:t>
                        </m:r>
                      </m:oMath>
                    </m:oMathPara>
                  </a14:m>
                  <a:endParaRPr lang="en-IN" sz="2800" dirty="0">
                    <a:solidFill>
                      <a:schemeClr val="accent5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1B07652F-AC50-4C69-A5C4-43300F4E2ED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55550" y="5173078"/>
                  <a:ext cx="3480796" cy="52322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2378C456-E5F4-452D-BB50-22459489B56F}"/>
                    </a:ext>
                  </a:extLst>
                </p:cNvPr>
                <p:cNvSpPr/>
                <p:nvPr/>
              </p:nvSpPr>
              <p:spPr>
                <a:xfrm>
                  <a:off x="5370803" y="4059720"/>
                  <a:ext cx="3580057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IN" sz="2800" b="0" dirty="0">
                      <a:solidFill>
                        <a:srgbClr val="00B0F0"/>
                      </a:solidFill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0      1        1       3       2</m:t>
                      </m:r>
                    </m:oMath>
                  </a14:m>
                  <a:endParaRPr lang="en-IN" sz="2800" dirty="0"/>
                </a:p>
              </p:txBody>
            </p:sp>
          </mc:Choice>
          <mc:Fallback xmlns=""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2378C456-E5F4-452D-BB50-22459489B56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0803" y="4059720"/>
                  <a:ext cx="3580057" cy="52322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393D3CC9-B826-4C41-90C1-18A78CA5DD40}"/>
                    </a:ext>
                  </a:extLst>
                </p:cNvPr>
                <p:cNvSpPr/>
                <p:nvPr/>
              </p:nvSpPr>
              <p:spPr>
                <a:xfrm>
                  <a:off x="4695007" y="4777897"/>
                  <a:ext cx="568195" cy="71120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32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~</m:t>
                        </m:r>
                      </m:oMath>
                    </m:oMathPara>
                  </a14:m>
                  <a:endParaRPr lang="en-IN" sz="32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393D3CC9-B826-4C41-90C1-18A78CA5DD4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95007" y="4777897"/>
                  <a:ext cx="568195" cy="711201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A6954EC-C9A0-4487-A6E9-2E0D2DA66A2B}"/>
              </a:ext>
            </a:extLst>
          </p:cNvPr>
          <p:cNvGrpSpPr/>
          <p:nvPr/>
        </p:nvGrpSpPr>
        <p:grpSpPr>
          <a:xfrm>
            <a:off x="4694828" y="711201"/>
            <a:ext cx="4651850" cy="2392083"/>
            <a:chOff x="4694828" y="711201"/>
            <a:chExt cx="4651850" cy="239208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A62119AE-79B5-4889-8259-8CECA0C58FE5}"/>
                    </a:ext>
                  </a:extLst>
                </p:cNvPr>
                <p:cNvSpPr/>
                <p:nvPr/>
              </p:nvSpPr>
              <p:spPr>
                <a:xfrm>
                  <a:off x="5192535" y="711201"/>
                  <a:ext cx="3905407" cy="239208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IN" sz="28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−4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       3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eqArr>
                                  <m:eqArrPr>
                                    <m:ctrlPr>
                                      <a:rPr lang="en-IN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IN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/>
                                  <m:e/>
                                </m:eqAr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  <m:r>
                            <a:rPr lang="en-IN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        </m:t>
                          </m:r>
                        </m:e>
                      </m:d>
                    </m:oMath>
                  </a14:m>
                  <a:r>
                    <a:rPr lang="en-IN" sz="2800" dirty="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A62119AE-79B5-4889-8259-8CECA0C58FE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92535" y="711201"/>
                  <a:ext cx="3905407" cy="2392083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11020E15-F95D-473C-9A03-804877D101F7}"/>
                    </a:ext>
                  </a:extLst>
                </p:cNvPr>
                <p:cNvSpPr/>
                <p:nvPr/>
              </p:nvSpPr>
              <p:spPr>
                <a:xfrm>
                  <a:off x="5311804" y="2513273"/>
                  <a:ext cx="3693372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     </m:t>
                        </m:r>
                        <m:r>
                          <a:rPr lang="en-IN" sz="2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       </m:t>
                        </m:r>
                        <m:r>
                          <a:rPr lang="en-IN" sz="2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0       0       4</m:t>
                        </m:r>
                      </m:oMath>
                    </m:oMathPara>
                  </a14:m>
                  <a:endParaRPr lang="en-IN" sz="2800" dirty="0"/>
                </a:p>
              </p:txBody>
            </p:sp>
          </mc:Choice>
          <mc:Fallback xmlns=""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11020E15-F95D-473C-9A03-804877D101F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11804" y="2513273"/>
                  <a:ext cx="3693372" cy="52322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B3F1425C-0F4F-4106-973C-AF1D54F6780E}"/>
                    </a:ext>
                  </a:extLst>
                </p:cNvPr>
                <p:cNvSpPr/>
                <p:nvPr/>
              </p:nvSpPr>
              <p:spPr>
                <a:xfrm>
                  <a:off x="5469928" y="1953436"/>
                  <a:ext cx="3480796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0      0        0       1       3  </m:t>
                        </m:r>
                      </m:oMath>
                    </m:oMathPara>
                  </a14:m>
                  <a:endParaRPr lang="en-IN" sz="2800" dirty="0">
                    <a:solidFill>
                      <a:schemeClr val="accent5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B3F1425C-0F4F-4106-973C-AF1D54F6780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69928" y="1953436"/>
                  <a:ext cx="3480796" cy="52322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1E84A5A8-B346-4129-A488-BC36D52607AA}"/>
                    </a:ext>
                  </a:extLst>
                </p:cNvPr>
                <p:cNvSpPr/>
                <p:nvPr/>
              </p:nvSpPr>
              <p:spPr>
                <a:xfrm>
                  <a:off x="4694828" y="1545375"/>
                  <a:ext cx="568195" cy="71120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32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~</m:t>
                        </m:r>
                      </m:oMath>
                    </m:oMathPara>
                  </a14:m>
                  <a:endParaRPr lang="en-IN" sz="32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1E84A5A8-B346-4129-A488-BC36D52607A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94828" y="1545375"/>
                  <a:ext cx="568195" cy="711201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3D000B8A-C43F-4E65-AD43-EA8B23F902F4}"/>
                    </a:ext>
                  </a:extLst>
                </p:cNvPr>
                <p:cNvSpPr/>
                <p:nvPr/>
              </p:nvSpPr>
              <p:spPr>
                <a:xfrm>
                  <a:off x="5385317" y="833463"/>
                  <a:ext cx="3580057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IN" sz="2800" b="0" dirty="0">
                      <a:solidFill>
                        <a:srgbClr val="00B0F0"/>
                      </a:solidFill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0      1        1       3       2</m:t>
                      </m:r>
                    </m:oMath>
                  </a14:m>
                  <a:endParaRPr lang="en-IN" sz="2800" dirty="0"/>
                </a:p>
              </p:txBody>
            </p:sp>
          </mc:Choice>
          <mc:Fallback xmlns="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3D000B8A-C43F-4E65-AD43-EA8B23F902F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85317" y="833463"/>
                  <a:ext cx="3580057" cy="523220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06C7B5AA-E9C7-4BFB-B5C3-51FB82F996D1}"/>
                    </a:ext>
                  </a:extLst>
                </p:cNvPr>
                <p:cNvSpPr/>
                <p:nvPr/>
              </p:nvSpPr>
              <p:spPr>
                <a:xfrm>
                  <a:off x="5469928" y="1406873"/>
                  <a:ext cx="3876750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0      1        0       4       2</m:t>
                      </m:r>
                    </m:oMath>
                  </a14:m>
                  <a:r>
                    <a:rPr lang="en-IN" sz="2800" dirty="0">
                      <a:solidFill>
                        <a:srgbClr val="00B050"/>
                      </a:solidFill>
                    </a:rPr>
                    <a:t>	</a:t>
                  </a:r>
                </a:p>
              </p:txBody>
            </p:sp>
          </mc:Choice>
          <mc:Fallback xmlns=""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06C7B5AA-E9C7-4BFB-B5C3-51FB82F996D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69928" y="1406873"/>
                  <a:ext cx="3876750" cy="523220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E199941-DC7C-420C-A280-685FA5BA1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Reduced Row Echelon Form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4D9D39C3-A048-4F1F-BA77-8AFC40A5601A}"/>
                  </a:ext>
                </a:extLst>
              </p:cNvPr>
              <p:cNvSpPr/>
              <p:nvPr/>
            </p:nvSpPr>
            <p:spPr>
              <a:xfrm>
                <a:off x="5472475" y="1411758"/>
                <a:ext cx="3876750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IN" sz="28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0      1        0       4       2</m:t>
                    </m:r>
                  </m:oMath>
                </a14:m>
                <a:r>
                  <a:rPr lang="en-IN" sz="2800" dirty="0">
                    <a:solidFill>
                      <a:srgbClr val="00B050"/>
                    </a:solidFill>
                  </a:rPr>
                  <a:t>	</a:t>
                </a: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4D9D39C3-A048-4F1F-BA77-8AFC40A560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2475" y="1411758"/>
                <a:ext cx="3876750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A90FA4A6-14D8-485D-9CF0-7EF0BD5B55F3}"/>
              </a:ext>
            </a:extLst>
          </p:cNvPr>
          <p:cNvGrpSpPr/>
          <p:nvPr/>
        </p:nvGrpSpPr>
        <p:grpSpPr>
          <a:xfrm>
            <a:off x="802634" y="4278213"/>
            <a:ext cx="3533049" cy="1710573"/>
            <a:chOff x="1221158" y="4446423"/>
            <a:chExt cx="2895260" cy="1519010"/>
          </a:xfrm>
        </p:grpSpPr>
        <p:sp>
          <p:nvSpPr>
            <p:cNvPr id="12" name="Arrow: Right 11">
              <a:extLst>
                <a:ext uri="{FF2B5EF4-FFF2-40B4-BE49-F238E27FC236}">
                  <a16:creationId xmlns:a16="http://schemas.microsoft.com/office/drawing/2014/main" id="{7ED9537C-BDAF-453B-AC00-61496100831C}"/>
                </a:ext>
              </a:extLst>
            </p:cNvPr>
            <p:cNvSpPr/>
            <p:nvPr/>
          </p:nvSpPr>
          <p:spPr>
            <a:xfrm>
              <a:off x="1221158" y="4446423"/>
              <a:ext cx="2895260" cy="1519010"/>
            </a:xfrm>
            <a:prstGeom prst="rightArrow">
              <a:avLst/>
            </a:prstGeom>
            <a:gradFill>
              <a:gsLst>
                <a:gs pos="10000">
                  <a:srgbClr val="0E47A1"/>
                </a:gs>
                <a:gs pos="100000">
                  <a:srgbClr val="03A9F5"/>
                </a:gs>
              </a:gsLst>
              <a:lin ang="10800000" scaled="1"/>
            </a:gradFill>
            <a:ln>
              <a:noFill/>
            </a:ln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1000"/>
                </a:spcBef>
                <a:buClr>
                  <a:schemeClr val="accent6"/>
                </a:buClr>
              </a:pPr>
              <a:endParaRPr lang="en-IN" sz="2800" dirty="0">
                <a:solidFill>
                  <a:schemeClr val="bg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Content Placeholder 4">
                  <a:extLst>
                    <a:ext uri="{FF2B5EF4-FFF2-40B4-BE49-F238E27FC236}">
                      <a16:creationId xmlns:a16="http://schemas.microsoft.com/office/drawing/2014/main" id="{A021AF88-3FBC-44BD-BF78-07D60102F464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238760" y="4974388"/>
                  <a:ext cx="2541239" cy="463079"/>
                </a:xfrm>
                <a:prstGeom prst="rect">
                  <a:avLst/>
                </a:prstGeom>
                <a:noFill/>
                <a:ln w="12700" cap="flat" cmpd="sng" algn="ctr">
                  <a:noFill/>
                  <a:prstDash val="solid"/>
                  <a:miter lim="800000"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vert="horz" lIns="91440" tIns="45720" rIns="91440" bIns="45720" rtlCol="0" anchor="ctr">
                  <a:noAutofit/>
                </a:bodyPr>
                <a:lstStyle>
                  <a:lvl1pPr marL="265113" indent="-265113" algn="just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Clr>
                      <a:schemeClr val="accent6"/>
                    </a:buClr>
                    <a:buFont typeface="Wingdings 3" panose="05040102010807070707" pitchFamily="18" charset="2"/>
                    <a:buChar char="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809625" indent="-352425" algn="just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chemeClr val="accent6"/>
                    </a:buClr>
                    <a:buFont typeface="Wingdings 3" panose="05040102010807070707" pitchFamily="18" charset="2"/>
                    <a:buChar char="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just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chemeClr val="accent6"/>
                    </a:buClr>
                    <a:buFont typeface="Wingdings" panose="05000000000000000000" pitchFamily="2" charset="2"/>
                    <a:buChar char="§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just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chemeClr val="accent6"/>
                    </a:buClr>
                    <a:buFont typeface="Arial" panose="020B0604020202020204" pitchFamily="34" charset="0"/>
                    <a:buChar char="•"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just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chemeClr val="accent6"/>
                    </a:buClr>
                    <a:buFont typeface="Arial" panose="020B0604020202020204" pitchFamily="34" charset="0"/>
                    <a:buChar char="•"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buNone/>
                  </a:pPr>
                  <a:r>
                    <a:rPr lang="en-IN" sz="2800" dirty="0">
                      <a:solidFill>
                        <a:schemeClr val="bg1"/>
                      </a:solidFill>
                    </a:rPr>
                    <a:t>Applying</a:t>
                  </a:r>
                  <a:r>
                    <a:rPr lang="en-IN" sz="2800" dirty="0">
                      <a:solidFill>
                        <a:srgbClr val="002060"/>
                      </a:solidFill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IN" sz="28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1" i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𝐑</m:t>
                          </m:r>
                        </m:e>
                        <m:sub>
                          <m:r>
                            <a:rPr lang="en-IN" sz="28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IN" sz="2800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IN" sz="2800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IN" sz="2800" b="1" i="0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IN" sz="2800" b="1" i="0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IN" sz="2800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en-IN" sz="2800" b="1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13" name="Content Placeholder 4">
                  <a:extLst>
                    <a:ext uri="{FF2B5EF4-FFF2-40B4-BE49-F238E27FC236}">
                      <a16:creationId xmlns:a16="http://schemas.microsoft.com/office/drawing/2014/main" id="{A021AF88-3FBC-44BD-BF78-07D60102F46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8760" y="4974388"/>
                  <a:ext cx="2541239" cy="463079"/>
                </a:xfrm>
                <a:prstGeom prst="rect">
                  <a:avLst/>
                </a:prstGeom>
                <a:blipFill>
                  <a:blip r:embed="rId14"/>
                  <a:stretch>
                    <a:fillRect t="-15116" b="-27907"/>
                  </a:stretch>
                </a:blipFill>
                <a:ln w="12700" cap="flat" cmpd="sng" algn="ctr">
                  <a:noFill/>
                  <a:prstDash val="solid"/>
                  <a:miter lim="800000"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4" name="Arrow: Down 13">
            <a:extLst>
              <a:ext uri="{FF2B5EF4-FFF2-40B4-BE49-F238E27FC236}">
                <a16:creationId xmlns:a16="http://schemas.microsoft.com/office/drawing/2014/main" id="{8E8A8DCE-9C0D-48B8-B61B-B84EA1F58062}"/>
              </a:ext>
            </a:extLst>
          </p:cNvPr>
          <p:cNvSpPr/>
          <p:nvPr/>
        </p:nvSpPr>
        <p:spPr>
          <a:xfrm>
            <a:off x="5985123" y="1362859"/>
            <a:ext cx="680003" cy="1662120"/>
          </a:xfrm>
          <a:prstGeom prst="downArrow">
            <a:avLst/>
          </a:prstGeom>
          <a:noFill/>
          <a:ln w="190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A4669984-9ABB-4F92-AD07-7AF81E7FF229}"/>
              </a:ext>
            </a:extLst>
          </p:cNvPr>
          <p:cNvSpPr/>
          <p:nvPr/>
        </p:nvSpPr>
        <p:spPr>
          <a:xfrm>
            <a:off x="6093691" y="854623"/>
            <a:ext cx="452252" cy="515633"/>
          </a:xfrm>
          <a:prstGeom prst="round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CCAE4996-3BCA-4BAE-857C-1540F5692DC2}"/>
                  </a:ext>
                </a:extLst>
              </p:cNvPr>
              <p:cNvSpPr/>
              <p:nvPr/>
            </p:nvSpPr>
            <p:spPr>
              <a:xfrm>
                <a:off x="5385317" y="842856"/>
                <a:ext cx="3580057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IN" sz="2800" b="0" dirty="0">
                    <a:solidFill>
                      <a:srgbClr val="00B0F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IN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0      1        1       3       2</m:t>
                    </m:r>
                  </m:oMath>
                </a14:m>
                <a:endParaRPr lang="en-IN" sz="2800" dirty="0"/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CCAE4996-3BCA-4BAE-857C-1540F5692D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5317" y="842856"/>
                <a:ext cx="3580057" cy="5232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2D58F2F4-C23A-49EA-80DC-5E236C23C3B7}"/>
                  </a:ext>
                </a:extLst>
              </p:cNvPr>
              <p:cNvSpPr/>
              <p:nvPr/>
            </p:nvSpPr>
            <p:spPr>
              <a:xfrm>
                <a:off x="446357" y="1592624"/>
                <a:ext cx="3966479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IN" sz="2800" b="0" dirty="0">
                    <a:solidFill>
                      <a:srgbClr val="00B0F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IN" sz="2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IN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IN" sz="2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−1</m:t>
                    </m:r>
                    <m:r>
                      <a:rPr lang="en-IN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IN" sz="2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−1</m:t>
                    </m:r>
                    <m:r>
                      <a:rPr lang="en-IN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IN" sz="2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−3</m:t>
                    </m:r>
                    <m:r>
                      <a:rPr lang="en-IN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IN" sz="2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−2</m:t>
                    </m:r>
                  </m:oMath>
                </a14:m>
                <a:endParaRPr lang="en-IN" sz="2800" dirty="0"/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2D58F2F4-C23A-49EA-80DC-5E236C23C3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357" y="1592624"/>
                <a:ext cx="3966479" cy="5232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864DB214-49B9-454F-AEB5-1AA84A3F0813}"/>
                  </a:ext>
                </a:extLst>
              </p:cNvPr>
              <p:cNvSpPr/>
              <p:nvPr/>
            </p:nvSpPr>
            <p:spPr>
              <a:xfrm>
                <a:off x="3781335" y="875286"/>
                <a:ext cx="1108696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IN" sz="2800" b="0" dirty="0">
                    <a:solidFill>
                      <a:srgbClr val="00B0F0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sz="28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IN" sz="28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</m:oMath>
                </a14:m>
                <a:endParaRPr lang="en-IN" sz="2800" b="1" dirty="0"/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864DB214-49B9-454F-AEB5-1AA84A3F08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1335" y="875286"/>
                <a:ext cx="1108696" cy="52322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2C11A519-CD58-4F5B-812E-0CFDA77D5D84}"/>
                  </a:ext>
                </a:extLst>
              </p:cNvPr>
              <p:cNvSpPr/>
              <p:nvPr/>
            </p:nvSpPr>
            <p:spPr>
              <a:xfrm>
                <a:off x="3436770" y="876628"/>
                <a:ext cx="52290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2C11A519-CD58-4F5B-812E-0CFDA77D5D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6770" y="876628"/>
                <a:ext cx="522900" cy="52322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592B5FD2-3DA9-4BD2-989F-E43729D90279}"/>
                  </a:ext>
                </a:extLst>
              </p:cNvPr>
              <p:cNvSpPr/>
              <p:nvPr/>
            </p:nvSpPr>
            <p:spPr>
              <a:xfrm>
                <a:off x="27309" y="1586357"/>
                <a:ext cx="693119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592B5FD2-3DA9-4BD2-989F-E43729D902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09" y="1586357"/>
                <a:ext cx="693119" cy="52322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2C6FCE7-D4AE-4175-AAF4-733EF9FABB64}"/>
              </a:ext>
            </a:extLst>
          </p:cNvPr>
          <p:cNvCxnSpPr>
            <a:cxnSpLocks/>
          </p:cNvCxnSpPr>
          <p:nvPr/>
        </p:nvCxnSpPr>
        <p:spPr>
          <a:xfrm>
            <a:off x="613818" y="2893056"/>
            <a:ext cx="3492000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9560B0B1-9107-4FDA-ACD9-6FBEB59C7FDE}"/>
                  </a:ext>
                </a:extLst>
              </p:cNvPr>
              <p:cNvSpPr/>
              <p:nvPr/>
            </p:nvSpPr>
            <p:spPr>
              <a:xfrm>
                <a:off x="77052" y="2236999"/>
                <a:ext cx="53412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9560B0B1-9107-4FDA-ACD9-6FBEB59C7F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52" y="2236999"/>
                <a:ext cx="534121" cy="52322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A71D9A4D-F39E-4F3B-A685-47526932127C}"/>
                  </a:ext>
                </a:extLst>
              </p:cNvPr>
              <p:cNvSpPr/>
              <p:nvPr/>
            </p:nvSpPr>
            <p:spPr>
              <a:xfrm>
                <a:off x="581266" y="3018209"/>
                <a:ext cx="3580057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IN" sz="2800" b="0" dirty="0">
                    <a:solidFill>
                      <a:srgbClr val="00B0F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IN" sz="2800" b="0" i="1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IN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     </m:t>
                    </m:r>
                    <m:r>
                      <a:rPr lang="en-IN" sz="2800" b="0" i="1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IN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  </m:t>
                    </m:r>
                    <m:r>
                      <a:rPr lang="en-IN" sz="2800" b="0" i="1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−1</m:t>
                    </m:r>
                    <m:r>
                      <a:rPr lang="en-IN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      </m:t>
                    </m:r>
                    <m:r>
                      <a:rPr lang="en-IN" sz="2800" b="0" i="1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IN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      </m:t>
                    </m:r>
                    <m:r>
                      <a:rPr lang="en-IN" sz="2800" b="0" i="1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IN" sz="2800" dirty="0"/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A71D9A4D-F39E-4F3B-A685-4752693212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266" y="3018209"/>
                <a:ext cx="3580057" cy="52322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12B34690-EDB2-4000-A721-5D8E5CB64DB1}"/>
              </a:ext>
            </a:extLst>
          </p:cNvPr>
          <p:cNvSpPr/>
          <p:nvPr/>
        </p:nvSpPr>
        <p:spPr>
          <a:xfrm>
            <a:off x="6099671" y="1413488"/>
            <a:ext cx="452252" cy="51563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A4AA4BE9-C51E-482A-9D50-A9754C44537D}"/>
              </a:ext>
            </a:extLst>
          </p:cNvPr>
          <p:cNvSpPr/>
          <p:nvPr/>
        </p:nvSpPr>
        <p:spPr>
          <a:xfrm>
            <a:off x="6082087" y="4071781"/>
            <a:ext cx="452252" cy="515633"/>
          </a:xfrm>
          <a:prstGeom prst="round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4" name="Arrow: Down 33">
            <a:extLst>
              <a:ext uri="{FF2B5EF4-FFF2-40B4-BE49-F238E27FC236}">
                <a16:creationId xmlns:a16="http://schemas.microsoft.com/office/drawing/2014/main" id="{2828AA8C-13F9-40F9-A8F0-8DE3C10C6668}"/>
              </a:ext>
            </a:extLst>
          </p:cNvPr>
          <p:cNvSpPr/>
          <p:nvPr/>
        </p:nvSpPr>
        <p:spPr>
          <a:xfrm>
            <a:off x="5911304" y="4582122"/>
            <a:ext cx="791268" cy="1662120"/>
          </a:xfrm>
          <a:prstGeom prst="downArrow">
            <a:avLst>
              <a:gd name="adj1" fmla="val 46102"/>
              <a:gd name="adj2" fmla="val 50000"/>
            </a:avLst>
          </a:prstGeom>
          <a:noFill/>
          <a:ln w="190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48B82D1D-215A-46C9-8409-EAF5CBF83D05}"/>
                  </a:ext>
                </a:extLst>
              </p:cNvPr>
              <p:cNvSpPr/>
              <p:nvPr/>
            </p:nvSpPr>
            <p:spPr>
              <a:xfrm>
                <a:off x="581266" y="3013386"/>
                <a:ext cx="3580057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IN" sz="2800" b="0" dirty="0">
                    <a:solidFill>
                      <a:srgbClr val="00B0F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IN" sz="2800" b="0" i="1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IN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     </m:t>
                    </m:r>
                    <m:r>
                      <a:rPr lang="en-IN" sz="2800" b="0" i="1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IN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  </m:t>
                    </m:r>
                    <m:r>
                      <a:rPr lang="en-IN" sz="2800" b="0" i="1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−1</m:t>
                    </m:r>
                    <m:r>
                      <a:rPr lang="en-IN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      </m:t>
                    </m:r>
                    <m:r>
                      <a:rPr lang="en-IN" sz="2800" b="0" i="1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IN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      </m:t>
                    </m:r>
                    <m:r>
                      <a:rPr lang="en-IN" sz="2800" b="0" i="1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IN" sz="2800" dirty="0"/>
              </a:p>
            </p:txBody>
          </p:sp>
        </mc:Choice>
        <mc:Fallback xmlns="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48B82D1D-215A-46C9-8409-EAF5CBF83D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266" y="3013386"/>
                <a:ext cx="3580057" cy="52322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95082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703 0.00417 L -0.43698 0.00625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201" y="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1.48148E-6 L -0.39349 0.12107 " pathEditMode="relative" rAng="0" ptsTypes="AA">
                                      <p:cBhvr>
                                        <p:cTn id="64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674" y="604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0.00417 L 0.39245 0.23287 " pathEditMode="relative" rAng="0" ptsTypes="AA">
                                      <p:cBhvr>
                                        <p:cTn id="85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622" y="1185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5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14" grpId="0" animBg="1"/>
      <p:bldP spid="14" grpId="1" animBg="1"/>
      <p:bldP spid="15" grpId="0" animBg="1"/>
      <p:bldP spid="20" grpId="0"/>
      <p:bldP spid="20" grpId="1"/>
      <p:bldP spid="21" grpId="0"/>
      <p:bldP spid="22" grpId="0"/>
      <p:bldP spid="23" grpId="0"/>
      <p:bldP spid="24" grpId="0"/>
      <p:bldP spid="26" grpId="0"/>
      <p:bldP spid="28" grpId="0"/>
      <p:bldP spid="32" grpId="0" animBg="1"/>
      <p:bldP spid="33" grpId="0" animBg="1"/>
      <p:bldP spid="34" grpId="0" animBg="1"/>
      <p:bldP spid="35" grpId="0"/>
      <p:bldP spid="35" grpId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C58C8-BC79-4EC2-ACB1-1D5BBDEB55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Reduced Row Echelon Form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2E6AD95-522B-4BC2-B412-30BA250A2502}"/>
              </a:ext>
            </a:extLst>
          </p:cNvPr>
          <p:cNvGrpSpPr/>
          <p:nvPr/>
        </p:nvGrpSpPr>
        <p:grpSpPr>
          <a:xfrm>
            <a:off x="4411672" y="711201"/>
            <a:ext cx="4402935" cy="2392083"/>
            <a:chOff x="4695007" y="3937458"/>
            <a:chExt cx="4402935" cy="239208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1D72C05B-5B61-481E-9D4D-802C6553CF6E}"/>
                    </a:ext>
                  </a:extLst>
                </p:cNvPr>
                <p:cNvSpPr/>
                <p:nvPr/>
              </p:nvSpPr>
              <p:spPr>
                <a:xfrm>
                  <a:off x="5192535" y="3937458"/>
                  <a:ext cx="3905407" cy="239208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IN" sz="28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−4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       3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eqArr>
                                  <m:eqArrPr>
                                    <m:ctrlPr>
                                      <a:rPr lang="en-IN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IN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/>
                                  <m:e/>
                                </m:eqAr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  <m:r>
                            <a:rPr lang="en-IN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        </m:t>
                          </m:r>
                        </m:e>
                      </m:d>
                    </m:oMath>
                  </a14:m>
                  <a:r>
                    <a:rPr lang="en-IN" sz="2800" dirty="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8F676575-5F47-4278-BFAC-62C7CF9002C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92535" y="3937458"/>
                  <a:ext cx="3905407" cy="2392083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6979FDCD-7500-4862-8138-5AB215CF1A18}"/>
                    </a:ext>
                  </a:extLst>
                </p:cNvPr>
                <p:cNvSpPr/>
                <p:nvPr/>
              </p:nvSpPr>
              <p:spPr>
                <a:xfrm>
                  <a:off x="5298552" y="5739530"/>
                  <a:ext cx="3693372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     </m:t>
                        </m:r>
                        <m:r>
                          <a:rPr lang="en-IN" sz="2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       </m:t>
                        </m:r>
                        <m:r>
                          <a:rPr lang="en-IN" sz="2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0       0       4</m:t>
                        </m:r>
                      </m:oMath>
                    </m:oMathPara>
                  </a14:m>
                  <a:endParaRPr lang="en-IN" sz="2800" dirty="0"/>
                </a:p>
              </p:txBody>
            </p:sp>
          </mc:Choice>
          <mc:Fallback xmlns=""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32BDBAC8-133D-493E-B50A-33117449570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98552" y="5739530"/>
                  <a:ext cx="3693372" cy="52322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27E3075F-9332-4399-AE1C-CE591092CFF7}"/>
                    </a:ext>
                  </a:extLst>
                </p:cNvPr>
                <p:cNvSpPr/>
                <p:nvPr/>
              </p:nvSpPr>
              <p:spPr>
                <a:xfrm>
                  <a:off x="5455550" y="5173078"/>
                  <a:ext cx="3480796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0      0        0       1       3  </m:t>
                        </m:r>
                      </m:oMath>
                    </m:oMathPara>
                  </a14:m>
                  <a:endParaRPr lang="en-IN" sz="2800" dirty="0">
                    <a:solidFill>
                      <a:schemeClr val="accent5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1B07652F-AC50-4C69-A5C4-43300F4E2ED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55550" y="5173078"/>
                  <a:ext cx="3480796" cy="52322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66ACB5EC-E334-4E59-B922-BE3AB0345162}"/>
                    </a:ext>
                  </a:extLst>
                </p:cNvPr>
                <p:cNvSpPr/>
                <p:nvPr/>
              </p:nvSpPr>
              <p:spPr>
                <a:xfrm>
                  <a:off x="5370803" y="4059720"/>
                  <a:ext cx="3580057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IN" sz="2800" b="0" dirty="0">
                      <a:solidFill>
                        <a:srgbClr val="00B0F0"/>
                      </a:solidFill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0      1        1       3       2</m:t>
                      </m:r>
                    </m:oMath>
                  </a14:m>
                  <a:endParaRPr lang="en-IN" sz="2800" dirty="0"/>
                </a:p>
              </p:txBody>
            </p:sp>
          </mc:Choice>
          <mc:Fallback xmlns="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66ACB5EC-E334-4E59-B922-BE3AB034516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0803" y="4059720"/>
                  <a:ext cx="3580057" cy="52322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1C4958C5-8632-4284-BAA4-8ACBBF93BE12}"/>
                    </a:ext>
                  </a:extLst>
                </p:cNvPr>
                <p:cNvSpPr/>
                <p:nvPr/>
              </p:nvSpPr>
              <p:spPr>
                <a:xfrm>
                  <a:off x="4695007" y="4777897"/>
                  <a:ext cx="568195" cy="71120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32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~</m:t>
                        </m:r>
                      </m:oMath>
                    </m:oMathPara>
                  </a14:m>
                  <a:endParaRPr lang="en-IN" sz="32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393D3CC9-B826-4C41-90C1-18A78CA5DD4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95007" y="4777897"/>
                  <a:ext cx="568195" cy="711201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5EB65B00-C6F9-4CEF-B33C-12AAA7BEF513}"/>
              </a:ext>
            </a:extLst>
          </p:cNvPr>
          <p:cNvGrpSpPr/>
          <p:nvPr/>
        </p:nvGrpSpPr>
        <p:grpSpPr>
          <a:xfrm>
            <a:off x="519299" y="1051956"/>
            <a:ext cx="3533049" cy="1710573"/>
            <a:chOff x="1221158" y="4446423"/>
            <a:chExt cx="2895260" cy="1519010"/>
          </a:xfrm>
        </p:grpSpPr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38BA25B0-10C2-411E-B15B-9A1F63222512}"/>
                </a:ext>
              </a:extLst>
            </p:cNvPr>
            <p:cNvSpPr/>
            <p:nvPr/>
          </p:nvSpPr>
          <p:spPr>
            <a:xfrm>
              <a:off x="1221158" y="4446423"/>
              <a:ext cx="2895260" cy="1519010"/>
            </a:xfrm>
            <a:prstGeom prst="rightArrow">
              <a:avLst/>
            </a:prstGeom>
            <a:gradFill>
              <a:gsLst>
                <a:gs pos="10000">
                  <a:srgbClr val="0E47A1"/>
                </a:gs>
                <a:gs pos="100000">
                  <a:srgbClr val="03A9F5"/>
                </a:gs>
              </a:gsLst>
              <a:lin ang="10800000" scaled="1"/>
            </a:gradFill>
            <a:ln>
              <a:noFill/>
            </a:ln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1000"/>
                </a:spcBef>
                <a:buClr>
                  <a:schemeClr val="accent6"/>
                </a:buClr>
              </a:pPr>
              <a:endParaRPr lang="en-IN" sz="2800" dirty="0">
                <a:solidFill>
                  <a:schemeClr val="bg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Content Placeholder 4">
                  <a:extLst>
                    <a:ext uri="{FF2B5EF4-FFF2-40B4-BE49-F238E27FC236}">
                      <a16:creationId xmlns:a16="http://schemas.microsoft.com/office/drawing/2014/main" id="{95C332CE-7203-416B-88F9-9F2A70DF8D27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238760" y="4974388"/>
                  <a:ext cx="2541239" cy="463079"/>
                </a:xfrm>
                <a:prstGeom prst="rect">
                  <a:avLst/>
                </a:prstGeom>
                <a:noFill/>
                <a:ln w="12700" cap="flat" cmpd="sng" algn="ctr">
                  <a:noFill/>
                  <a:prstDash val="solid"/>
                  <a:miter lim="800000"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vert="horz" lIns="91440" tIns="45720" rIns="91440" bIns="45720" rtlCol="0" anchor="ctr">
                  <a:noAutofit/>
                </a:bodyPr>
                <a:lstStyle>
                  <a:lvl1pPr marL="265113" indent="-265113" algn="just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Clr>
                      <a:schemeClr val="accent6"/>
                    </a:buClr>
                    <a:buFont typeface="Wingdings 3" panose="05040102010807070707" pitchFamily="18" charset="2"/>
                    <a:buChar char="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809625" indent="-352425" algn="just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chemeClr val="accent6"/>
                    </a:buClr>
                    <a:buFont typeface="Wingdings 3" panose="05040102010807070707" pitchFamily="18" charset="2"/>
                    <a:buChar char="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just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chemeClr val="accent6"/>
                    </a:buClr>
                    <a:buFont typeface="Wingdings" panose="05000000000000000000" pitchFamily="2" charset="2"/>
                    <a:buChar char="§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just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chemeClr val="accent6"/>
                    </a:buClr>
                    <a:buFont typeface="Arial" panose="020B0604020202020204" pitchFamily="34" charset="0"/>
                    <a:buChar char="•"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just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chemeClr val="accent6"/>
                    </a:buClr>
                    <a:buFont typeface="Arial" panose="020B0604020202020204" pitchFamily="34" charset="0"/>
                    <a:buChar char="•"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buNone/>
                  </a:pPr>
                  <a:r>
                    <a:rPr lang="en-IN" sz="2800" dirty="0">
                      <a:solidFill>
                        <a:schemeClr val="bg1"/>
                      </a:solidFill>
                    </a:rPr>
                    <a:t>Applying</a:t>
                  </a:r>
                  <a:r>
                    <a:rPr lang="en-IN" sz="2800" dirty="0">
                      <a:solidFill>
                        <a:srgbClr val="002060"/>
                      </a:solidFill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IN" sz="28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1" i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𝐑</m:t>
                          </m:r>
                        </m:e>
                        <m:sub>
                          <m:r>
                            <a:rPr lang="en-IN" sz="28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IN" sz="2800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IN" sz="2800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IN" sz="2800" b="1" i="0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IN" sz="2800" b="1" i="0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IN" sz="2800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en-IN" sz="2800" b="1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13" name="Content Placeholder 4">
                  <a:extLst>
                    <a:ext uri="{FF2B5EF4-FFF2-40B4-BE49-F238E27FC236}">
                      <a16:creationId xmlns:a16="http://schemas.microsoft.com/office/drawing/2014/main" id="{A021AF88-3FBC-44BD-BF78-07D60102F46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8760" y="4974388"/>
                  <a:ext cx="2541239" cy="463079"/>
                </a:xfrm>
                <a:prstGeom prst="rect">
                  <a:avLst/>
                </a:prstGeom>
                <a:blipFill>
                  <a:blip r:embed="rId14"/>
                  <a:stretch>
                    <a:fillRect t="-15116" b="-27907"/>
                  </a:stretch>
                </a:blipFill>
                <a:ln w="12700" cap="flat" cmpd="sng" algn="ctr">
                  <a:noFill/>
                  <a:prstDash val="solid"/>
                  <a:miter lim="800000"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F765AE82-CCD4-4C52-AB14-88EDE545E97E}"/>
              </a:ext>
            </a:extLst>
          </p:cNvPr>
          <p:cNvSpPr/>
          <p:nvPr/>
        </p:nvSpPr>
        <p:spPr>
          <a:xfrm>
            <a:off x="5798752" y="845524"/>
            <a:ext cx="452252" cy="515633"/>
          </a:xfrm>
          <a:prstGeom prst="round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147C8A77-BD1A-4F1D-AB59-8EE33B6034F0}"/>
              </a:ext>
            </a:extLst>
          </p:cNvPr>
          <p:cNvSpPr/>
          <p:nvPr/>
        </p:nvSpPr>
        <p:spPr>
          <a:xfrm>
            <a:off x="5626993" y="1368744"/>
            <a:ext cx="791268" cy="1662120"/>
          </a:xfrm>
          <a:prstGeom prst="downArrow">
            <a:avLst>
              <a:gd name="adj1" fmla="val 49357"/>
              <a:gd name="adj2" fmla="val 50000"/>
            </a:avLst>
          </a:prstGeom>
          <a:noFill/>
          <a:ln w="190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902DD84D-4286-4AE5-BD66-41CBE88C77A9}"/>
                  </a:ext>
                </a:extLst>
              </p:cNvPr>
              <p:cNvSpPr/>
              <p:nvPr/>
            </p:nvSpPr>
            <p:spPr>
              <a:xfrm>
                <a:off x="5087468" y="1390142"/>
                <a:ext cx="3580057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IN" sz="2800" b="0" dirty="0">
                    <a:solidFill>
                      <a:srgbClr val="00B0F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IN" sz="2800" b="0" i="1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IN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     </m:t>
                    </m:r>
                    <m:r>
                      <a:rPr lang="en-IN" sz="2800" b="0" i="1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IN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  </m:t>
                    </m:r>
                    <m:r>
                      <a:rPr lang="en-IN" sz="2800" b="0" i="1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−1</m:t>
                    </m:r>
                    <m:r>
                      <a:rPr lang="en-IN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      </m:t>
                    </m:r>
                    <m:r>
                      <a:rPr lang="en-IN" sz="2800" b="0" i="1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IN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      </m:t>
                    </m:r>
                    <m:r>
                      <a:rPr lang="en-IN" sz="2800" b="0" i="1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IN" sz="2800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902DD84D-4286-4AE5-BD66-41CBE88C77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7468" y="1390142"/>
                <a:ext cx="3580057" cy="5232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3CFF0CBD-D75C-4032-894F-6D812CBAB6C0}"/>
              </a:ext>
            </a:extLst>
          </p:cNvPr>
          <p:cNvSpPr/>
          <p:nvPr/>
        </p:nvSpPr>
        <p:spPr>
          <a:xfrm>
            <a:off x="6418261" y="1416271"/>
            <a:ext cx="611145" cy="515633"/>
          </a:xfrm>
          <a:prstGeom prst="round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325A451-2DD3-4572-8E1F-876A4DDE808A}"/>
              </a:ext>
            </a:extLst>
          </p:cNvPr>
          <p:cNvGrpSpPr/>
          <p:nvPr/>
        </p:nvGrpSpPr>
        <p:grpSpPr>
          <a:xfrm>
            <a:off x="4411672" y="3492530"/>
            <a:ext cx="4402935" cy="2392083"/>
            <a:chOff x="4695007" y="3937458"/>
            <a:chExt cx="4402935" cy="239208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045CFC50-26E3-4FCD-865D-46F878B6DBB0}"/>
                    </a:ext>
                  </a:extLst>
                </p:cNvPr>
                <p:cNvSpPr/>
                <p:nvPr/>
              </p:nvSpPr>
              <p:spPr>
                <a:xfrm>
                  <a:off x="5192535" y="3937458"/>
                  <a:ext cx="3905407" cy="239208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IN" sz="28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−4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       3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eqArr>
                                  <m:eqArrPr>
                                    <m:ctrlPr>
                                      <a:rPr lang="en-IN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IN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/>
                                  <m:e/>
                                </m:eqAr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  <m:r>
                            <a:rPr lang="en-IN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        </m:t>
                          </m:r>
                        </m:e>
                      </m:d>
                    </m:oMath>
                  </a14:m>
                  <a:r>
                    <a:rPr lang="en-IN" sz="2800" dirty="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8F676575-5F47-4278-BFAC-62C7CF9002C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92535" y="3937458"/>
                  <a:ext cx="3905407" cy="2392083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2EBF02F0-A5D9-40C1-BC74-243041AB01F8}"/>
                    </a:ext>
                  </a:extLst>
                </p:cNvPr>
                <p:cNvSpPr/>
                <p:nvPr/>
              </p:nvSpPr>
              <p:spPr>
                <a:xfrm>
                  <a:off x="5298552" y="5739530"/>
                  <a:ext cx="3693372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     </m:t>
                        </m:r>
                        <m:r>
                          <a:rPr lang="en-IN" sz="2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       </m:t>
                        </m:r>
                        <m:r>
                          <a:rPr lang="en-IN" sz="2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0       0       4</m:t>
                        </m:r>
                      </m:oMath>
                    </m:oMathPara>
                  </a14:m>
                  <a:endParaRPr lang="en-IN" sz="2800" dirty="0"/>
                </a:p>
              </p:txBody>
            </p:sp>
          </mc:Choice>
          <mc:Fallback xmlns=""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32BDBAC8-133D-493E-B50A-33117449570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98552" y="5739530"/>
                  <a:ext cx="3693372" cy="52322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AD4D97D0-1043-44DE-9E85-1F6904787580}"/>
                    </a:ext>
                  </a:extLst>
                </p:cNvPr>
                <p:cNvSpPr/>
                <p:nvPr/>
              </p:nvSpPr>
              <p:spPr>
                <a:xfrm>
                  <a:off x="5455550" y="5173078"/>
                  <a:ext cx="3480796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0      0        0       1       3  </m:t>
                        </m:r>
                      </m:oMath>
                    </m:oMathPara>
                  </a14:m>
                  <a:endParaRPr lang="en-IN" sz="2800" dirty="0">
                    <a:solidFill>
                      <a:schemeClr val="accent5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1B07652F-AC50-4C69-A5C4-43300F4E2ED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55550" y="5173078"/>
                  <a:ext cx="3480796" cy="52322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AD3BD6E4-369D-48F8-9993-9A9C0B343365}"/>
                    </a:ext>
                  </a:extLst>
                </p:cNvPr>
                <p:cNvSpPr/>
                <p:nvPr/>
              </p:nvSpPr>
              <p:spPr>
                <a:xfrm>
                  <a:off x="5370803" y="4059720"/>
                  <a:ext cx="3580057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IN" sz="2800" b="0" dirty="0">
                      <a:solidFill>
                        <a:srgbClr val="00B0F0"/>
                      </a:solidFill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0      1        1       3       2</m:t>
                      </m:r>
                    </m:oMath>
                  </a14:m>
                  <a:endParaRPr lang="en-IN" sz="2800" dirty="0"/>
                </a:p>
              </p:txBody>
            </p:sp>
          </mc:Choice>
          <mc:Fallback xmlns=""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AD3BD6E4-369D-48F8-9993-9A9C0B34336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0803" y="4059720"/>
                  <a:ext cx="3580057" cy="523220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EA8FC056-249B-4EF5-839D-2615B25DAC7D}"/>
                    </a:ext>
                  </a:extLst>
                </p:cNvPr>
                <p:cNvSpPr/>
                <p:nvPr/>
              </p:nvSpPr>
              <p:spPr>
                <a:xfrm>
                  <a:off x="4695007" y="4777897"/>
                  <a:ext cx="568195" cy="71120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32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~</m:t>
                        </m:r>
                      </m:oMath>
                    </m:oMathPara>
                  </a14:m>
                  <a:endParaRPr lang="en-IN" sz="32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393D3CC9-B826-4C41-90C1-18A78CA5DD4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95007" y="4777897"/>
                  <a:ext cx="568195" cy="711201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82FE418-153F-4FCB-8795-2ED326A66820}"/>
              </a:ext>
            </a:extLst>
          </p:cNvPr>
          <p:cNvGrpSpPr/>
          <p:nvPr/>
        </p:nvGrpSpPr>
        <p:grpSpPr>
          <a:xfrm>
            <a:off x="519299" y="3833285"/>
            <a:ext cx="3533049" cy="1710573"/>
            <a:chOff x="1221158" y="4446423"/>
            <a:chExt cx="2895260" cy="1519010"/>
          </a:xfrm>
        </p:grpSpPr>
        <p:sp>
          <p:nvSpPr>
            <p:cNvPr id="24" name="Arrow: Right 23">
              <a:extLst>
                <a:ext uri="{FF2B5EF4-FFF2-40B4-BE49-F238E27FC236}">
                  <a16:creationId xmlns:a16="http://schemas.microsoft.com/office/drawing/2014/main" id="{C7230275-D6EE-4E30-876E-FF8D32D918A8}"/>
                </a:ext>
              </a:extLst>
            </p:cNvPr>
            <p:cNvSpPr/>
            <p:nvPr/>
          </p:nvSpPr>
          <p:spPr>
            <a:xfrm>
              <a:off x="1221158" y="4446423"/>
              <a:ext cx="2895260" cy="1519010"/>
            </a:xfrm>
            <a:prstGeom prst="rightArrow">
              <a:avLst/>
            </a:prstGeom>
            <a:gradFill>
              <a:gsLst>
                <a:gs pos="10000">
                  <a:srgbClr val="0E47A1"/>
                </a:gs>
                <a:gs pos="100000">
                  <a:srgbClr val="03A9F5"/>
                </a:gs>
              </a:gsLst>
              <a:lin ang="10800000" scaled="1"/>
            </a:gradFill>
            <a:ln>
              <a:noFill/>
            </a:ln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1000"/>
                </a:spcBef>
                <a:buClr>
                  <a:schemeClr val="accent6"/>
                </a:buClr>
              </a:pPr>
              <a:endParaRPr lang="en-IN" sz="2800" dirty="0">
                <a:solidFill>
                  <a:schemeClr val="bg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Content Placeholder 4">
                  <a:extLst>
                    <a:ext uri="{FF2B5EF4-FFF2-40B4-BE49-F238E27FC236}">
                      <a16:creationId xmlns:a16="http://schemas.microsoft.com/office/drawing/2014/main" id="{5C7595AA-2383-4DD3-9DAA-76B1F0747A8D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238760" y="4974388"/>
                  <a:ext cx="2541239" cy="423295"/>
                </a:xfrm>
                <a:prstGeom prst="rect">
                  <a:avLst/>
                </a:prstGeom>
                <a:noFill/>
                <a:ln w="12700" cap="flat" cmpd="sng" algn="ctr">
                  <a:noFill/>
                  <a:prstDash val="solid"/>
                  <a:miter lim="800000"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vert="horz" lIns="91440" tIns="45720" rIns="91440" bIns="45720" rtlCol="0" anchor="ctr">
                  <a:noAutofit/>
                </a:bodyPr>
                <a:lstStyle>
                  <a:lvl1pPr marL="265113" indent="-265113" algn="just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Clr>
                      <a:schemeClr val="accent6"/>
                    </a:buClr>
                    <a:buFont typeface="Wingdings 3" panose="05040102010807070707" pitchFamily="18" charset="2"/>
                    <a:buChar char="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809625" indent="-352425" algn="just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chemeClr val="accent6"/>
                    </a:buClr>
                    <a:buFont typeface="Wingdings 3" panose="05040102010807070707" pitchFamily="18" charset="2"/>
                    <a:buChar char="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just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chemeClr val="accent6"/>
                    </a:buClr>
                    <a:buFont typeface="Wingdings" panose="05000000000000000000" pitchFamily="2" charset="2"/>
                    <a:buChar char="§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just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chemeClr val="accent6"/>
                    </a:buClr>
                    <a:buFont typeface="Arial" panose="020B0604020202020204" pitchFamily="34" charset="0"/>
                    <a:buChar char="•"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just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chemeClr val="accent6"/>
                    </a:buClr>
                    <a:buFont typeface="Arial" panose="020B0604020202020204" pitchFamily="34" charset="0"/>
                    <a:buChar char="•"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buNone/>
                  </a:pPr>
                  <a:r>
                    <a:rPr lang="en-IN" sz="2800" dirty="0">
                      <a:solidFill>
                        <a:schemeClr val="bg1"/>
                      </a:solidFill>
                    </a:rPr>
                    <a:t>Applying </a:t>
                  </a:r>
                  <a14:m>
                    <m:oMath xmlns:m="http://schemas.openxmlformats.org/officeDocument/2006/math">
                      <m:r>
                        <a:rPr lang="en-IN" sz="2800" b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IN" sz="2800" b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IN" sz="2800" b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IN" sz="2800" b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sSub>
                        <m:sSubPr>
                          <m:ctrlPr>
                            <a:rPr lang="en-IN" sz="28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1" i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𝐑</m:t>
                          </m:r>
                        </m:e>
                        <m:sub>
                          <m:r>
                            <a:rPr lang="en-IN" sz="2800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a14:m>
                  <a:endParaRPr lang="en-IN" sz="2800" b="1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25" name="Content Placeholder 4">
                  <a:extLst>
                    <a:ext uri="{FF2B5EF4-FFF2-40B4-BE49-F238E27FC236}">
                      <a16:creationId xmlns:a16="http://schemas.microsoft.com/office/drawing/2014/main" id="{5C7595AA-2383-4DD3-9DAA-76B1F0747A8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8760" y="4974388"/>
                  <a:ext cx="2541239" cy="423295"/>
                </a:xfrm>
                <a:prstGeom prst="rect">
                  <a:avLst/>
                </a:prstGeom>
                <a:blipFill>
                  <a:blip r:embed="rId17"/>
                  <a:stretch>
                    <a:fillRect t="-21519" b="-34177"/>
                  </a:stretch>
                </a:blipFill>
                <a:ln w="12700" cap="flat" cmpd="sng" algn="ctr">
                  <a:noFill/>
                  <a:prstDash val="solid"/>
                  <a:miter lim="800000"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C4CEFE1B-FF37-48E3-B3B0-DE1DB3B5BC04}"/>
                  </a:ext>
                </a:extLst>
              </p:cNvPr>
              <p:cNvSpPr/>
              <p:nvPr/>
            </p:nvSpPr>
            <p:spPr>
              <a:xfrm>
                <a:off x="5087468" y="4171471"/>
                <a:ext cx="3580057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IN" sz="2800" b="0" dirty="0">
                    <a:solidFill>
                      <a:srgbClr val="00B0F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IN" sz="2800" b="0" i="1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IN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     </m:t>
                    </m:r>
                    <m:r>
                      <a:rPr lang="en-IN" sz="2800" b="0" i="1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IN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       </m:t>
                    </m:r>
                    <m:r>
                      <a:rPr lang="en-IN" sz="2800" b="0" i="1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IN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IN" sz="2800" b="0" i="1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−1</m:t>
                    </m:r>
                    <m:r>
                      <a:rPr lang="en-IN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      </m:t>
                    </m:r>
                    <m:r>
                      <a:rPr lang="en-IN" sz="2800" b="0" i="1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IN" sz="2800" dirty="0"/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C4CEFE1B-FF37-48E3-B3B0-DE1DB3B5BC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7468" y="4171471"/>
                <a:ext cx="3580057" cy="52322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20411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Arrow: Down 37">
            <a:extLst>
              <a:ext uri="{FF2B5EF4-FFF2-40B4-BE49-F238E27FC236}">
                <a16:creationId xmlns:a16="http://schemas.microsoft.com/office/drawing/2014/main" id="{E5544421-D5B1-4634-A473-7C781960B794}"/>
              </a:ext>
            </a:extLst>
          </p:cNvPr>
          <p:cNvSpPr/>
          <p:nvPr/>
        </p:nvSpPr>
        <p:spPr>
          <a:xfrm>
            <a:off x="6686774" y="5143592"/>
            <a:ext cx="680003" cy="1129253"/>
          </a:xfrm>
          <a:prstGeom prst="downArrow">
            <a:avLst/>
          </a:prstGeom>
          <a:noFill/>
          <a:ln w="190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D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7554EEB1-93E5-4E31-87BE-3221B3C5E092}"/>
              </a:ext>
            </a:extLst>
          </p:cNvPr>
          <p:cNvGrpSpPr/>
          <p:nvPr/>
        </p:nvGrpSpPr>
        <p:grpSpPr>
          <a:xfrm>
            <a:off x="4602243" y="3937458"/>
            <a:ext cx="4402935" cy="2392083"/>
            <a:chOff x="4602243" y="3937458"/>
            <a:chExt cx="4402935" cy="239208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B801D0CF-B952-4F8B-9D58-1BB0698498E7}"/>
                    </a:ext>
                  </a:extLst>
                </p:cNvPr>
                <p:cNvSpPr/>
                <p:nvPr/>
              </p:nvSpPr>
              <p:spPr>
                <a:xfrm>
                  <a:off x="5099771" y="3937458"/>
                  <a:ext cx="3905407" cy="239208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IN" sz="28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−4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       3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eqArr>
                                  <m:eqArrPr>
                                    <m:ctrlPr>
                                      <a:rPr lang="en-IN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IN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/>
                                  <m:e/>
                                </m:eqAr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  <m:r>
                            <a:rPr lang="en-IN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        </m:t>
                          </m:r>
                        </m:e>
                      </m:d>
                    </m:oMath>
                  </a14:m>
                  <a:r>
                    <a:rPr lang="en-IN" sz="2800" dirty="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B801D0CF-B952-4F8B-9D58-1BB0698498E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99771" y="3937458"/>
                  <a:ext cx="3905407" cy="2392083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703796FD-0E84-4948-8222-7C1FA070E908}"/>
                    </a:ext>
                  </a:extLst>
                </p:cNvPr>
                <p:cNvSpPr/>
                <p:nvPr/>
              </p:nvSpPr>
              <p:spPr>
                <a:xfrm>
                  <a:off x="5192536" y="5739530"/>
                  <a:ext cx="3693372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     </m:t>
                        </m:r>
                        <m:r>
                          <a:rPr lang="en-IN" sz="2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       </m:t>
                        </m:r>
                        <m:r>
                          <a:rPr lang="en-IN" sz="2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0       0       4</m:t>
                        </m:r>
                      </m:oMath>
                    </m:oMathPara>
                  </a14:m>
                  <a:endParaRPr lang="en-IN" sz="2800" dirty="0"/>
                </a:p>
              </p:txBody>
            </p:sp>
          </mc:Choice>
          <mc:Fallback xmlns=""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703796FD-0E84-4948-8222-7C1FA070E90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92536" y="5739530"/>
                  <a:ext cx="3693372" cy="52322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EB4BF071-3F6C-4860-A465-A8D63E6FED53}"/>
                    </a:ext>
                  </a:extLst>
                </p:cNvPr>
                <p:cNvSpPr/>
                <p:nvPr/>
              </p:nvSpPr>
              <p:spPr>
                <a:xfrm>
                  <a:off x="5362786" y="5188068"/>
                  <a:ext cx="3480796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0      0        0       1       3  </m:t>
                        </m:r>
                      </m:oMath>
                    </m:oMathPara>
                  </a14:m>
                  <a:endParaRPr lang="en-IN" sz="2800" dirty="0">
                    <a:solidFill>
                      <a:schemeClr val="accent5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EB4BF071-3F6C-4860-A465-A8D63E6FED5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62786" y="5188068"/>
                  <a:ext cx="3480796" cy="52322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D8BBAB0F-AEB9-4288-A56D-8EC2DD910E73}"/>
                    </a:ext>
                  </a:extLst>
                </p:cNvPr>
                <p:cNvSpPr/>
                <p:nvPr/>
              </p:nvSpPr>
              <p:spPr>
                <a:xfrm>
                  <a:off x="4602243" y="4777897"/>
                  <a:ext cx="568195" cy="71120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~</m:t>
                        </m:r>
                      </m:oMath>
                    </m:oMathPara>
                  </a14:m>
                  <a:endParaRPr lang="en-IN" sz="28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D8BBAB0F-AEB9-4288-A56D-8EC2DD910E7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02243" y="4777897"/>
                  <a:ext cx="568195" cy="711201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867A0605-8A09-4D26-BA99-B54D6CBEA996}"/>
                    </a:ext>
                  </a:extLst>
                </p:cNvPr>
                <p:cNvSpPr/>
                <p:nvPr/>
              </p:nvSpPr>
              <p:spPr>
                <a:xfrm>
                  <a:off x="5284527" y="4599331"/>
                  <a:ext cx="3580057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IN" sz="2800" b="0" dirty="0">
                      <a:solidFill>
                        <a:srgbClr val="00B0F0"/>
                      </a:solidFill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IN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     </m:t>
                      </m:r>
                      <m:r>
                        <a:rPr lang="en-IN" sz="2800" b="0" i="1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IN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       </m:t>
                      </m:r>
                      <m:r>
                        <a:rPr lang="en-IN" sz="2800" b="0" i="1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IN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IN" sz="2800" b="0" i="1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−1</m:t>
                      </m:r>
                      <m:r>
                        <a:rPr lang="en-IN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      </m:t>
                      </m:r>
                      <m:r>
                        <a:rPr lang="en-IN" sz="2800" b="0" i="1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a14:m>
                  <a:endParaRPr lang="en-IN" sz="2800" dirty="0"/>
                </a:p>
              </p:txBody>
            </p:sp>
          </mc:Choice>
          <mc:Fallback xmlns=""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867A0605-8A09-4D26-BA99-B54D6CBEA99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84527" y="4599331"/>
                  <a:ext cx="3580057" cy="52322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A0034473-0AC0-48F6-81AF-0CD57DE1AA76}"/>
              </a:ext>
            </a:extLst>
          </p:cNvPr>
          <p:cNvGrpSpPr/>
          <p:nvPr/>
        </p:nvGrpSpPr>
        <p:grpSpPr>
          <a:xfrm>
            <a:off x="5076420" y="711201"/>
            <a:ext cx="3905407" cy="2392083"/>
            <a:chOff x="5076420" y="711201"/>
            <a:chExt cx="3905407" cy="239208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D59D3F5A-8A9C-4132-840D-7F36BA4C5718}"/>
                    </a:ext>
                  </a:extLst>
                </p:cNvPr>
                <p:cNvSpPr/>
                <p:nvPr/>
              </p:nvSpPr>
              <p:spPr>
                <a:xfrm>
                  <a:off x="5076420" y="711201"/>
                  <a:ext cx="3905407" cy="239208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IN" sz="28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−4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       3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eqArr>
                                  <m:eqArrPr>
                                    <m:ctrlPr>
                                      <a:rPr lang="en-IN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IN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/>
                                  <m:e/>
                                </m:eqAr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  <m:r>
                            <a:rPr lang="en-IN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        </m:t>
                          </m:r>
                        </m:e>
                      </m:d>
                    </m:oMath>
                  </a14:m>
                  <a:r>
                    <a:rPr lang="en-IN" sz="2800" dirty="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D59D3F5A-8A9C-4132-840D-7F36BA4C571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76420" y="711201"/>
                  <a:ext cx="3905407" cy="2392083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5087DAE8-847E-42E7-83C4-55CC84ACA7F2}"/>
                    </a:ext>
                  </a:extLst>
                </p:cNvPr>
                <p:cNvSpPr/>
                <p:nvPr/>
              </p:nvSpPr>
              <p:spPr>
                <a:xfrm>
                  <a:off x="5182437" y="2513273"/>
                  <a:ext cx="3693372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     </m:t>
                        </m:r>
                        <m:r>
                          <a:rPr lang="en-IN" sz="2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       </m:t>
                        </m:r>
                        <m:r>
                          <a:rPr lang="en-IN" sz="2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0       0       4</m:t>
                        </m:r>
                      </m:oMath>
                    </m:oMathPara>
                  </a14:m>
                  <a:endParaRPr lang="en-IN" sz="2800" dirty="0"/>
                </a:p>
              </p:txBody>
            </p:sp>
          </mc:Choice>
          <mc:Fallback xmlns=""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5087DAE8-847E-42E7-83C4-55CC84ACA7F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82437" y="2513273"/>
                  <a:ext cx="3693372" cy="52322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F564D2AA-66DB-4E06-8F7D-6F7C61622249}"/>
                    </a:ext>
                  </a:extLst>
                </p:cNvPr>
                <p:cNvSpPr/>
                <p:nvPr/>
              </p:nvSpPr>
              <p:spPr>
                <a:xfrm>
                  <a:off x="5339435" y="1946821"/>
                  <a:ext cx="3480796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0      0        0       1       3  </m:t>
                        </m:r>
                      </m:oMath>
                    </m:oMathPara>
                  </a14:m>
                  <a:endParaRPr lang="en-IN" sz="2800" dirty="0">
                    <a:solidFill>
                      <a:schemeClr val="accent5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F564D2AA-66DB-4E06-8F7D-6F7C6162224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39435" y="1946821"/>
                  <a:ext cx="3480796" cy="52322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59A4B432-0892-411E-BAD8-B8652238DB86}"/>
                    </a:ext>
                  </a:extLst>
                </p:cNvPr>
                <p:cNvSpPr/>
                <p:nvPr/>
              </p:nvSpPr>
              <p:spPr>
                <a:xfrm>
                  <a:off x="5254688" y="833463"/>
                  <a:ext cx="3580057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IN" sz="2800" b="0" dirty="0">
                      <a:solidFill>
                        <a:srgbClr val="00B0F0"/>
                      </a:solidFill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0      1        1       3       2</m:t>
                      </m:r>
                    </m:oMath>
                  </a14:m>
                  <a:endParaRPr lang="en-IN" sz="2800" dirty="0"/>
                </a:p>
              </p:txBody>
            </p:sp>
          </mc:Choice>
          <mc:Fallback xmlns="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59A4B432-0892-411E-BAD8-B8652238DB8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54688" y="833463"/>
                  <a:ext cx="3580057" cy="523220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1A1F8244-CD89-4F43-8D4B-C90309E38BC6}"/>
                    </a:ext>
                  </a:extLst>
                </p:cNvPr>
                <p:cNvSpPr/>
                <p:nvPr/>
              </p:nvSpPr>
              <p:spPr>
                <a:xfrm>
                  <a:off x="5250048" y="1390383"/>
                  <a:ext cx="3580057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IN" sz="2800" b="0" dirty="0">
                      <a:solidFill>
                        <a:srgbClr val="00B0F0"/>
                      </a:solidFill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IN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     </m:t>
                      </m:r>
                      <m:r>
                        <a:rPr lang="en-IN" sz="2800" b="0" i="1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IN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       </m:t>
                      </m:r>
                      <m:r>
                        <a:rPr lang="en-IN" sz="2800" b="0" i="1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IN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IN" sz="2800" b="0" i="1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−1</m:t>
                      </m:r>
                      <m:r>
                        <a:rPr lang="en-IN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      </m:t>
                      </m:r>
                      <m:r>
                        <a:rPr lang="en-IN" sz="2800" b="0" i="1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a14:m>
                  <a:endParaRPr lang="en-IN" sz="2800" dirty="0"/>
                </a:p>
              </p:txBody>
            </p:sp>
          </mc:Choice>
          <mc:Fallback xmlns=""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1A1F8244-CD89-4F43-8D4B-C90309E38BC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50048" y="1390383"/>
                  <a:ext cx="3580057" cy="523220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747A79D-9526-449E-8E06-332629F99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Reduced Row Echelon Form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14F655D-4A9A-4D38-BE90-ED52F4830256}"/>
                  </a:ext>
                </a:extLst>
              </p:cNvPr>
              <p:cNvSpPr/>
              <p:nvPr/>
            </p:nvSpPr>
            <p:spPr>
              <a:xfrm>
                <a:off x="4578892" y="1551640"/>
                <a:ext cx="568195" cy="71120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</m:oMath>
                  </m:oMathPara>
                </a14:m>
                <a:endParaRPr lang="en-IN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14F655D-4A9A-4D38-BE90-ED52F48302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8892" y="1551640"/>
                <a:ext cx="568195" cy="71120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4535A64-9BBA-4812-99A0-480491BF16DD}"/>
              </a:ext>
            </a:extLst>
          </p:cNvPr>
          <p:cNvSpPr/>
          <p:nvPr/>
        </p:nvSpPr>
        <p:spPr>
          <a:xfrm>
            <a:off x="5965972" y="845524"/>
            <a:ext cx="452252" cy="515633"/>
          </a:xfrm>
          <a:prstGeom prst="round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E0E70D30-3AD0-49DF-8CBF-88B52E28C49D}"/>
              </a:ext>
            </a:extLst>
          </p:cNvPr>
          <p:cNvSpPr/>
          <p:nvPr/>
        </p:nvSpPr>
        <p:spPr>
          <a:xfrm>
            <a:off x="5850448" y="1367200"/>
            <a:ext cx="667703" cy="1662120"/>
          </a:xfrm>
          <a:prstGeom prst="downArrow">
            <a:avLst/>
          </a:prstGeom>
          <a:noFill/>
          <a:ln w="190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623390B3-539D-463E-9A7B-67CCBB94A9DA}"/>
              </a:ext>
            </a:extLst>
          </p:cNvPr>
          <p:cNvSpPr/>
          <p:nvPr/>
        </p:nvSpPr>
        <p:spPr>
          <a:xfrm>
            <a:off x="6781560" y="1397970"/>
            <a:ext cx="452252" cy="515633"/>
          </a:xfrm>
          <a:prstGeom prst="round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9D34229D-E45C-4C70-AFF4-1594E5DDB813}"/>
              </a:ext>
            </a:extLst>
          </p:cNvPr>
          <p:cNvSpPr/>
          <p:nvPr/>
        </p:nvSpPr>
        <p:spPr>
          <a:xfrm>
            <a:off x="6669873" y="1907240"/>
            <a:ext cx="680003" cy="1129253"/>
          </a:xfrm>
          <a:prstGeom prst="downArrow">
            <a:avLst/>
          </a:prstGeom>
          <a:noFill/>
          <a:ln w="190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30B02A38-37C3-4B2B-8A8F-0A3AB6344718}"/>
              </a:ext>
            </a:extLst>
          </p:cNvPr>
          <p:cNvSpPr txBox="1">
            <a:spLocks/>
          </p:cNvSpPr>
          <p:nvPr/>
        </p:nvSpPr>
        <p:spPr>
          <a:xfrm>
            <a:off x="0" y="6012476"/>
            <a:ext cx="9531496" cy="503929"/>
          </a:xfrm>
          <a:prstGeom prst="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defRPr sz="2800">
                <a:solidFill>
                  <a:schemeClr val="bg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r>
              <a:rPr lang="en-IN" dirty="0"/>
              <a:t> Make all the entries zero above the leading element 1 of each row.</a:t>
            </a:r>
          </a:p>
        </p:txBody>
      </p:sp>
      <p:sp>
        <p:nvSpPr>
          <p:cNvPr id="16" name="Arrow: Down 15">
            <a:extLst>
              <a:ext uri="{FF2B5EF4-FFF2-40B4-BE49-F238E27FC236}">
                <a16:creationId xmlns:a16="http://schemas.microsoft.com/office/drawing/2014/main" id="{0B87E068-1154-4536-8CDE-7598FD3C39D1}"/>
              </a:ext>
            </a:extLst>
          </p:cNvPr>
          <p:cNvSpPr/>
          <p:nvPr/>
        </p:nvSpPr>
        <p:spPr>
          <a:xfrm rot="10800000">
            <a:off x="6660270" y="854714"/>
            <a:ext cx="680003" cy="552495"/>
          </a:xfrm>
          <a:prstGeom prst="downArrow">
            <a:avLst/>
          </a:prstGeom>
          <a:noFill/>
          <a:ln w="190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6205C84-CCAC-4E6E-9B12-5F77CE7AE0D0}"/>
                  </a:ext>
                </a:extLst>
              </p:cNvPr>
              <p:cNvSpPr/>
              <p:nvPr/>
            </p:nvSpPr>
            <p:spPr>
              <a:xfrm>
                <a:off x="5250048" y="1399355"/>
                <a:ext cx="3580057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IN" sz="2800" b="0" dirty="0">
                    <a:solidFill>
                      <a:srgbClr val="00B0F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IN" sz="2800" b="0" i="1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IN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     </m:t>
                    </m:r>
                    <m:r>
                      <a:rPr lang="en-IN" sz="2800" b="0" i="1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IN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       </m:t>
                    </m:r>
                    <m:r>
                      <a:rPr lang="en-IN" sz="2800" b="0" i="1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IN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IN" sz="2800" b="0" i="1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−1</m:t>
                    </m:r>
                    <m:r>
                      <a:rPr lang="en-IN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      </m:t>
                    </m:r>
                    <m:r>
                      <a:rPr lang="en-IN" sz="2800" b="0" i="1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IN" sz="2800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6205C84-CCAC-4E6E-9B12-5F77CE7AE0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0048" y="1399355"/>
                <a:ext cx="3580057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1144198A-1B47-4428-83B1-53559478F01C}"/>
                  </a:ext>
                </a:extLst>
              </p:cNvPr>
              <p:cNvSpPr/>
              <p:nvPr/>
            </p:nvSpPr>
            <p:spPr>
              <a:xfrm>
                <a:off x="5263525" y="840278"/>
                <a:ext cx="3580057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IN" sz="2800" b="0" dirty="0">
                    <a:solidFill>
                      <a:srgbClr val="00B0F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IN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0      1        1       3       2</m:t>
                    </m:r>
                  </m:oMath>
                </a14:m>
                <a:endParaRPr lang="en-IN" sz="2800" dirty="0"/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1144198A-1B47-4428-83B1-53559478F0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3525" y="840278"/>
                <a:ext cx="3580057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398562EB-FD7C-416C-834C-539C58C55766}"/>
                  </a:ext>
                </a:extLst>
              </p:cNvPr>
              <p:cNvSpPr/>
              <p:nvPr/>
            </p:nvSpPr>
            <p:spPr>
              <a:xfrm>
                <a:off x="446357" y="1592624"/>
                <a:ext cx="3721593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IN" sz="2800" b="0" dirty="0">
                    <a:solidFill>
                      <a:srgbClr val="00B0F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IN" sz="2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IN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     </m:t>
                    </m:r>
                    <m:r>
                      <a:rPr lang="en-IN" sz="2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IN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  </m:t>
                    </m:r>
                    <m:r>
                      <a:rPr lang="en-IN" sz="2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−1</m:t>
                    </m:r>
                    <m:r>
                      <a:rPr lang="en-IN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      </m:t>
                    </m:r>
                    <m:r>
                      <a:rPr lang="en-IN" sz="2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IN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      </m:t>
                    </m:r>
                    <m:r>
                      <a:rPr lang="en-IN" sz="2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IN" sz="2800" dirty="0"/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398562EB-FD7C-416C-834C-539C58C557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357" y="1592624"/>
                <a:ext cx="3721593" cy="5232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6250CC17-1E9D-4FAF-AFC8-838FB6597B6A}"/>
                  </a:ext>
                </a:extLst>
              </p:cNvPr>
              <p:cNvSpPr/>
              <p:nvPr/>
            </p:nvSpPr>
            <p:spPr>
              <a:xfrm>
                <a:off x="3781335" y="875286"/>
                <a:ext cx="1108696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IN" sz="2800" b="0" dirty="0">
                    <a:solidFill>
                      <a:srgbClr val="00B0F0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sz="28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IN" sz="28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</m:oMath>
                </a14:m>
                <a:endParaRPr lang="en-IN" sz="2800" b="1" dirty="0"/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6250CC17-1E9D-4FAF-AFC8-838FB6597B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1335" y="875286"/>
                <a:ext cx="1108696" cy="5232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F233055E-D25F-40FB-A2E2-70F827ABB10D}"/>
                  </a:ext>
                </a:extLst>
              </p:cNvPr>
              <p:cNvSpPr/>
              <p:nvPr/>
            </p:nvSpPr>
            <p:spPr>
              <a:xfrm>
                <a:off x="3436770" y="876628"/>
                <a:ext cx="52290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F233055E-D25F-40FB-A2E2-70F827ABB1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6770" y="876628"/>
                <a:ext cx="522900" cy="52322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894E3CAE-10B7-4FC0-8156-F16384623ECF}"/>
                  </a:ext>
                </a:extLst>
              </p:cNvPr>
              <p:cNvSpPr/>
              <p:nvPr/>
            </p:nvSpPr>
            <p:spPr>
              <a:xfrm>
                <a:off x="27309" y="1586357"/>
                <a:ext cx="693119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894E3CAE-10B7-4FC0-8156-F16384623E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09" y="1586357"/>
                <a:ext cx="693119" cy="52322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16585E5-97DD-4F7B-964A-655F7722E3ED}"/>
              </a:ext>
            </a:extLst>
          </p:cNvPr>
          <p:cNvCxnSpPr>
            <a:cxnSpLocks/>
          </p:cNvCxnSpPr>
          <p:nvPr/>
        </p:nvCxnSpPr>
        <p:spPr>
          <a:xfrm>
            <a:off x="613818" y="2893056"/>
            <a:ext cx="3492000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7831A2AD-FF18-4023-B38C-349C6B1DC542}"/>
                  </a:ext>
                </a:extLst>
              </p:cNvPr>
              <p:cNvSpPr/>
              <p:nvPr/>
            </p:nvSpPr>
            <p:spPr>
              <a:xfrm>
                <a:off x="77052" y="2207019"/>
                <a:ext cx="53412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7831A2AD-FF18-4023-B38C-349C6B1DC5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52" y="2207019"/>
                <a:ext cx="534121" cy="52322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E5E4EBCE-78B8-49EC-A53D-F99FA37D3379}"/>
                  </a:ext>
                </a:extLst>
              </p:cNvPr>
              <p:cNvSpPr/>
              <p:nvPr/>
            </p:nvSpPr>
            <p:spPr>
              <a:xfrm>
                <a:off x="581266" y="3018209"/>
                <a:ext cx="3580057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IN" sz="2800" b="0" dirty="0">
                    <a:solidFill>
                      <a:srgbClr val="00B0F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IN" sz="2800" b="0" i="1" smtClean="0">
                        <a:solidFill>
                          <a:schemeClr val="accent3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IN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     </m:t>
                    </m:r>
                    <m:r>
                      <a:rPr lang="en-IN" sz="2800" b="0" i="1" smtClean="0">
                        <a:solidFill>
                          <a:schemeClr val="accent3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IN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       </m:t>
                    </m:r>
                    <m:r>
                      <a:rPr lang="en-IN" sz="2800" b="0" i="1" smtClean="0">
                        <a:solidFill>
                          <a:schemeClr val="accent3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IN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      </m:t>
                    </m:r>
                    <m:r>
                      <a:rPr lang="en-IN" sz="2800" b="0" i="1" smtClean="0">
                        <a:solidFill>
                          <a:schemeClr val="accent3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4</m:t>
                    </m:r>
                    <m:r>
                      <a:rPr lang="en-IN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      </m:t>
                    </m:r>
                    <m:r>
                      <a:rPr lang="en-IN" sz="2800" b="0" i="1" smtClean="0">
                        <a:solidFill>
                          <a:schemeClr val="accent3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IN" sz="2800" dirty="0"/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E5E4EBCE-78B8-49EC-A53D-F99FA37D33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266" y="3018209"/>
                <a:ext cx="3580057" cy="52322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2" name="Group 31">
            <a:extLst>
              <a:ext uri="{FF2B5EF4-FFF2-40B4-BE49-F238E27FC236}">
                <a16:creationId xmlns:a16="http://schemas.microsoft.com/office/drawing/2014/main" id="{A0D6E089-34BE-4D2C-8F20-62B9AAC94D4F}"/>
              </a:ext>
            </a:extLst>
          </p:cNvPr>
          <p:cNvGrpSpPr/>
          <p:nvPr/>
        </p:nvGrpSpPr>
        <p:grpSpPr>
          <a:xfrm>
            <a:off x="802634" y="4192684"/>
            <a:ext cx="3533049" cy="1881630"/>
            <a:chOff x="1221158" y="4446423"/>
            <a:chExt cx="2895260" cy="1519010"/>
          </a:xfrm>
        </p:grpSpPr>
        <p:sp>
          <p:nvSpPr>
            <p:cNvPr id="33" name="Arrow: Right 32">
              <a:extLst>
                <a:ext uri="{FF2B5EF4-FFF2-40B4-BE49-F238E27FC236}">
                  <a16:creationId xmlns:a16="http://schemas.microsoft.com/office/drawing/2014/main" id="{481034E0-5FD6-410D-B225-1FC359C16350}"/>
                </a:ext>
              </a:extLst>
            </p:cNvPr>
            <p:cNvSpPr/>
            <p:nvPr/>
          </p:nvSpPr>
          <p:spPr>
            <a:xfrm>
              <a:off x="1221158" y="4446423"/>
              <a:ext cx="2895260" cy="1519010"/>
            </a:xfrm>
            <a:prstGeom prst="rightArrow">
              <a:avLst/>
            </a:prstGeom>
            <a:gradFill>
              <a:gsLst>
                <a:gs pos="10000">
                  <a:srgbClr val="0E47A1"/>
                </a:gs>
                <a:gs pos="100000">
                  <a:srgbClr val="03A9F5"/>
                </a:gs>
              </a:gsLst>
              <a:lin ang="10800000" scaled="1"/>
            </a:gradFill>
            <a:ln>
              <a:noFill/>
            </a:ln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1000"/>
                </a:spcBef>
                <a:buClr>
                  <a:schemeClr val="accent6"/>
                </a:buClr>
              </a:pPr>
              <a:endParaRPr lang="en-IN" sz="2800" dirty="0">
                <a:solidFill>
                  <a:schemeClr val="bg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Content Placeholder 4">
                  <a:extLst>
                    <a:ext uri="{FF2B5EF4-FFF2-40B4-BE49-F238E27FC236}">
                      <a16:creationId xmlns:a16="http://schemas.microsoft.com/office/drawing/2014/main" id="{F5B03EDB-6D56-4387-950F-567E62FFCA83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238760" y="4974388"/>
                  <a:ext cx="2541239" cy="463079"/>
                </a:xfrm>
                <a:prstGeom prst="rect">
                  <a:avLst/>
                </a:prstGeom>
                <a:noFill/>
                <a:ln w="12700" cap="flat" cmpd="sng" algn="ctr">
                  <a:noFill/>
                  <a:prstDash val="solid"/>
                  <a:miter lim="800000"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vert="horz" lIns="91440" tIns="45720" rIns="91440" bIns="45720" rtlCol="0" anchor="ctr">
                  <a:noAutofit/>
                </a:bodyPr>
                <a:lstStyle>
                  <a:lvl1pPr marL="265113" indent="-265113" algn="just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Clr>
                      <a:schemeClr val="accent6"/>
                    </a:buClr>
                    <a:buFont typeface="Wingdings 3" panose="05040102010807070707" pitchFamily="18" charset="2"/>
                    <a:buChar char="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809625" indent="-352425" algn="just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chemeClr val="accent6"/>
                    </a:buClr>
                    <a:buFont typeface="Wingdings 3" panose="05040102010807070707" pitchFamily="18" charset="2"/>
                    <a:buChar char="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just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chemeClr val="accent6"/>
                    </a:buClr>
                    <a:buFont typeface="Wingdings" panose="05000000000000000000" pitchFamily="2" charset="2"/>
                    <a:buChar char="§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just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chemeClr val="accent6"/>
                    </a:buClr>
                    <a:buFont typeface="Arial" panose="020B0604020202020204" pitchFamily="34" charset="0"/>
                    <a:buChar char="•"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just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chemeClr val="accent6"/>
                    </a:buClr>
                    <a:buFont typeface="Arial" panose="020B0604020202020204" pitchFamily="34" charset="0"/>
                    <a:buChar char="•"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buNone/>
                  </a:pPr>
                  <a:r>
                    <a:rPr lang="en-IN" sz="2800" dirty="0">
                      <a:solidFill>
                        <a:schemeClr val="bg1"/>
                      </a:solidFill>
                    </a:rPr>
                    <a:t>Applying</a:t>
                  </a:r>
                  <a:r>
                    <a:rPr lang="en-IN" sz="2800" dirty="0">
                      <a:solidFill>
                        <a:srgbClr val="002060"/>
                      </a:solidFill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IN" sz="28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1" i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𝐑</m:t>
                          </m:r>
                        </m:e>
                        <m:sub>
                          <m:r>
                            <a:rPr lang="en-IN" sz="28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IN" sz="2800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IN" sz="2800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IN" sz="2800" b="1" i="0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IN" sz="2800" b="1" i="0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IN" sz="2800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en-IN" sz="2800" b="1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34" name="Content Placeholder 4">
                  <a:extLst>
                    <a:ext uri="{FF2B5EF4-FFF2-40B4-BE49-F238E27FC236}">
                      <a16:creationId xmlns:a16="http://schemas.microsoft.com/office/drawing/2014/main" id="{F5B03EDB-6D56-4387-950F-567E62FFCA8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8760" y="4974388"/>
                  <a:ext cx="2541239" cy="463079"/>
                </a:xfrm>
                <a:prstGeom prst="rect">
                  <a:avLst/>
                </a:prstGeom>
                <a:blipFill>
                  <a:blip r:embed="rId21"/>
                  <a:stretch>
                    <a:fillRect t="-9574" b="-21277"/>
                  </a:stretch>
                </a:blipFill>
                <a:ln w="12700" cap="flat" cmpd="sng" algn="ctr">
                  <a:noFill/>
                  <a:prstDash val="solid"/>
                  <a:miter lim="800000"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D3EE1B32-A8DE-4844-AEF2-D6A9AF2B995D}"/>
                  </a:ext>
                </a:extLst>
              </p:cNvPr>
              <p:cNvSpPr/>
              <p:nvPr/>
            </p:nvSpPr>
            <p:spPr>
              <a:xfrm>
                <a:off x="575759" y="3013289"/>
                <a:ext cx="3580057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IN" sz="2800" b="0" dirty="0">
                    <a:solidFill>
                      <a:srgbClr val="00B0F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IN" sz="2800" b="0" i="1" smtClean="0">
                        <a:solidFill>
                          <a:schemeClr val="accent3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IN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     </m:t>
                    </m:r>
                    <m:r>
                      <a:rPr lang="en-IN" sz="2800" b="0" i="1" smtClean="0">
                        <a:solidFill>
                          <a:schemeClr val="accent3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IN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       </m:t>
                    </m:r>
                    <m:r>
                      <a:rPr lang="en-IN" sz="2800" b="0" i="1" smtClean="0">
                        <a:solidFill>
                          <a:schemeClr val="accent3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IN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      </m:t>
                    </m:r>
                    <m:r>
                      <a:rPr lang="en-IN" sz="2800" b="0" i="1" smtClean="0">
                        <a:solidFill>
                          <a:schemeClr val="accent3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4</m:t>
                    </m:r>
                    <m:r>
                      <a:rPr lang="en-IN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      </m:t>
                    </m:r>
                    <m:r>
                      <a:rPr lang="en-IN" sz="2800" b="0" i="1" smtClean="0">
                        <a:solidFill>
                          <a:schemeClr val="accent3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IN" sz="2800" dirty="0"/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D3EE1B32-A8DE-4844-AEF2-D6A9AF2B99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759" y="3013289"/>
                <a:ext cx="3580057" cy="52322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B3BA3C44-755A-4FB3-8243-A3D5F82188C2}"/>
              </a:ext>
            </a:extLst>
          </p:cNvPr>
          <p:cNvSpPr/>
          <p:nvPr/>
        </p:nvSpPr>
        <p:spPr>
          <a:xfrm>
            <a:off x="5962213" y="4088066"/>
            <a:ext cx="504000" cy="515633"/>
          </a:xfrm>
          <a:prstGeom prst="round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0" name="Arrow: Down 39">
            <a:extLst>
              <a:ext uri="{FF2B5EF4-FFF2-40B4-BE49-F238E27FC236}">
                <a16:creationId xmlns:a16="http://schemas.microsoft.com/office/drawing/2014/main" id="{880E517A-E848-4C6E-BDDB-747A09BD9C4F}"/>
              </a:ext>
            </a:extLst>
          </p:cNvPr>
          <p:cNvSpPr/>
          <p:nvPr/>
        </p:nvSpPr>
        <p:spPr>
          <a:xfrm>
            <a:off x="5875970" y="4607249"/>
            <a:ext cx="680003" cy="1662120"/>
          </a:xfrm>
          <a:prstGeom prst="downArrow">
            <a:avLst/>
          </a:prstGeom>
          <a:noFill/>
          <a:ln w="190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1" name="Arrow: Down 40">
            <a:extLst>
              <a:ext uri="{FF2B5EF4-FFF2-40B4-BE49-F238E27FC236}">
                <a16:creationId xmlns:a16="http://schemas.microsoft.com/office/drawing/2014/main" id="{5E3AA802-D2F6-42AD-8CD1-D6852C2C9592}"/>
              </a:ext>
            </a:extLst>
          </p:cNvPr>
          <p:cNvSpPr/>
          <p:nvPr/>
        </p:nvSpPr>
        <p:spPr>
          <a:xfrm rot="10800000">
            <a:off x="6686774" y="4054106"/>
            <a:ext cx="680003" cy="552495"/>
          </a:xfrm>
          <a:prstGeom prst="downArrow">
            <a:avLst/>
          </a:prstGeom>
          <a:noFill/>
          <a:ln w="190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C26705E4-C7AC-4A97-85A4-3C5AA1CD7513}"/>
              </a:ext>
            </a:extLst>
          </p:cNvPr>
          <p:cNvSpPr/>
          <p:nvPr/>
        </p:nvSpPr>
        <p:spPr>
          <a:xfrm>
            <a:off x="6812220" y="4620722"/>
            <a:ext cx="452252" cy="515633"/>
          </a:xfrm>
          <a:prstGeom prst="round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99505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3.7037E-7 L -0.42461 -0.07407 " pathEditMode="relative" rAng="0" ptsTypes="AA">
                                      <p:cBhvr>
                                        <p:cTn id="43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237" y="-3704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35 1.85185E-6 L -0.38204 0.19954 " pathEditMode="relative" rAng="0" ptsTypes="AA">
                                      <p:cBhvr>
                                        <p:cTn id="82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984" y="997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3.33333E-6 L 0.38594 0.15555 " pathEditMode="relative" rAng="0" ptsTypes="AA">
                                      <p:cBhvr>
                                        <p:cTn id="98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336" y="78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10" grpId="0" animBg="1"/>
      <p:bldP spid="11" grpId="1" animBg="1"/>
      <p:bldP spid="13" grpId="0" animBg="1"/>
      <p:bldP spid="14" grpId="0" animBg="1"/>
      <p:bldP spid="14" grpId="1" animBg="1"/>
      <p:bldP spid="15" grpId="0" animBg="1"/>
      <p:bldP spid="15" grpId="1" animBg="1"/>
      <p:bldP spid="16" grpId="0" animBg="1"/>
      <p:bldP spid="17" grpId="0"/>
      <p:bldP spid="17" grpId="1"/>
      <p:bldP spid="18" grpId="0"/>
      <p:bldP spid="18" grpId="1"/>
      <p:bldP spid="19" grpId="0"/>
      <p:bldP spid="20" grpId="0"/>
      <p:bldP spid="21" grpId="0"/>
      <p:bldP spid="22" grpId="0"/>
      <p:bldP spid="24" grpId="0"/>
      <p:bldP spid="25" grpId="0"/>
      <p:bldP spid="37" grpId="0"/>
      <p:bldP spid="37" grpId="1"/>
      <p:bldP spid="39" grpId="0" animBg="1"/>
      <p:bldP spid="40" grpId="0" animBg="1"/>
      <p:bldP spid="41" grpId="0" animBg="1"/>
      <p:bldP spid="42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roup 50">
            <a:extLst>
              <a:ext uri="{FF2B5EF4-FFF2-40B4-BE49-F238E27FC236}">
                <a16:creationId xmlns:a16="http://schemas.microsoft.com/office/drawing/2014/main" id="{37F10CE4-B053-4B7B-AAAD-54B2DEF7C97E}"/>
              </a:ext>
            </a:extLst>
          </p:cNvPr>
          <p:cNvGrpSpPr/>
          <p:nvPr/>
        </p:nvGrpSpPr>
        <p:grpSpPr>
          <a:xfrm>
            <a:off x="4921082" y="3870645"/>
            <a:ext cx="4402935" cy="2392083"/>
            <a:chOff x="4886696" y="3764073"/>
            <a:chExt cx="4402935" cy="239208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62ED9459-B23D-40ED-BE6B-9B7E606277E1}"/>
                    </a:ext>
                  </a:extLst>
                </p:cNvPr>
                <p:cNvSpPr/>
                <p:nvPr/>
              </p:nvSpPr>
              <p:spPr>
                <a:xfrm>
                  <a:off x="5384224" y="3764073"/>
                  <a:ext cx="3905407" cy="239208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IN" sz="28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−4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       3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eqArr>
                                  <m:eqArrPr>
                                    <m:ctrlPr>
                                      <a:rPr lang="en-IN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IN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/>
                                  <m:e/>
                                </m:eqAr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  <m:r>
                            <a:rPr lang="en-IN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        </m:t>
                          </m:r>
                        </m:e>
                      </m:d>
                    </m:oMath>
                  </a14:m>
                  <a:r>
                    <a:rPr lang="en-IN" sz="2800" dirty="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62ED9459-B23D-40ED-BE6B-9B7E606277E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84224" y="3764073"/>
                  <a:ext cx="3905407" cy="2392083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59E70621-E98E-4BBC-9A54-9188740935DA}"/>
                    </a:ext>
                  </a:extLst>
                </p:cNvPr>
                <p:cNvSpPr/>
                <p:nvPr/>
              </p:nvSpPr>
              <p:spPr>
                <a:xfrm>
                  <a:off x="5653619" y="4934517"/>
                  <a:ext cx="3480796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0      0       0       1       3  </m:t>
                        </m:r>
                      </m:oMath>
                    </m:oMathPara>
                  </a14:m>
                  <a:endParaRPr lang="en-IN" sz="2800" dirty="0">
                    <a:solidFill>
                      <a:schemeClr val="accent5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59E70621-E98E-4BBC-9A54-9188740935D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53619" y="4934517"/>
                  <a:ext cx="3480796" cy="52322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4F326E12-632B-4FE5-AECA-2075C2E7E1FF}"/>
                    </a:ext>
                  </a:extLst>
                </p:cNvPr>
                <p:cNvSpPr/>
                <p:nvPr/>
              </p:nvSpPr>
              <p:spPr>
                <a:xfrm>
                  <a:off x="5473883" y="5492068"/>
                  <a:ext cx="3693372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     </m:t>
                        </m:r>
                        <m:r>
                          <a:rPr lang="en-IN" sz="2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      </m:t>
                        </m:r>
                        <m:r>
                          <a:rPr lang="en-IN" sz="2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0       0       4</m:t>
                        </m:r>
                      </m:oMath>
                    </m:oMathPara>
                  </a14:m>
                  <a:endParaRPr lang="en-IN" sz="2800" dirty="0"/>
                </a:p>
              </p:txBody>
            </p:sp>
          </mc:Choice>
          <mc:Fallback xmlns=""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4F326E12-632B-4FE5-AECA-2075C2E7E1F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73883" y="5492068"/>
                  <a:ext cx="3693372" cy="52322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5126C1CC-4AB8-45FE-9FFB-96994DCF8E70}"/>
                    </a:ext>
                  </a:extLst>
                </p:cNvPr>
                <p:cNvSpPr/>
                <p:nvPr/>
              </p:nvSpPr>
              <p:spPr>
                <a:xfrm>
                  <a:off x="4886696" y="4604515"/>
                  <a:ext cx="568195" cy="71120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32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~</m:t>
                        </m:r>
                      </m:oMath>
                    </m:oMathPara>
                  </a14:m>
                  <a:endParaRPr lang="en-IN" sz="32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5126C1CC-4AB8-45FE-9FFB-96994DCF8E7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86696" y="4604515"/>
                  <a:ext cx="568195" cy="711201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8B9E6F4A-291F-4180-8C6A-DBADE01DC127}"/>
                  </a:ext>
                </a:extLst>
              </p:cNvPr>
              <p:cNvSpPr/>
              <p:nvPr/>
            </p:nvSpPr>
            <p:spPr>
              <a:xfrm>
                <a:off x="442690" y="1604838"/>
                <a:ext cx="3966479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IN" sz="2800" b="0" dirty="0">
                    <a:solidFill>
                      <a:srgbClr val="00B0F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IN" sz="2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IN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     </m:t>
                    </m:r>
                    <m:r>
                      <a:rPr lang="en-IN" sz="2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IN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      </m:t>
                    </m:r>
                    <m:r>
                      <a:rPr lang="en-IN" sz="2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0        1</m:t>
                    </m:r>
                    <m:r>
                      <a:rPr lang="en-IN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        </m:t>
                    </m:r>
                    <m:r>
                      <a:rPr lang="en-IN" sz="2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IN" sz="2800" dirty="0"/>
              </a:p>
            </p:txBody>
          </p:sp>
        </mc:Choice>
        <mc:Fallback xmlns=""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8B9E6F4A-291F-4180-8C6A-DBADE01DC1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690" y="1604838"/>
                <a:ext cx="3966479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0D8DE9C7-172B-4CEB-B974-C991BA3B66E3}"/>
                  </a:ext>
                </a:extLst>
              </p:cNvPr>
              <p:cNvSpPr/>
              <p:nvPr/>
            </p:nvSpPr>
            <p:spPr>
              <a:xfrm>
                <a:off x="5418610" y="701845"/>
                <a:ext cx="3905407" cy="239208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IN" sz="28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IN" sz="28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IN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IN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IN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IN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IN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  <m:e>
                              <m:r>
                                <a:rPr lang="en-IN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IN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−4</m:t>
                              </m:r>
                            </m:e>
                            <m:e>
                              <m:r>
                                <a:rPr lang="en-IN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      3</m:t>
                              </m:r>
                            </m:e>
                          </m:mr>
                          <m:mr>
                            <m:e>
                              <m:r>
                                <a:rPr lang="en-IN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IN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  <m:e>
                              <m:r>
                                <a:rPr lang="en-IN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IN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IN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IN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eqArr>
                                <m:eqArrPr>
                                  <m:ctrlPr>
                                    <a:rPr lang="en-IN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IN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/>
                                <m:e/>
                              </m:eqArr>
                            </m:e>
                            <m:e>
                              <m:r>
                                <a:rPr lang="en-IN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  <m:r>
                          <a:rPr lang="en-IN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        </m:t>
                        </m:r>
                      </m:e>
                    </m:d>
                  </m:oMath>
                </a14:m>
                <a:r>
                  <a:rPr lang="en-IN" sz="2800" dirty="0">
                    <a:solidFill>
                      <a:schemeClr val="tx1">
                        <a:lumMod val="90000"/>
                        <a:lumOff val="10000"/>
                      </a:schemeClr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0D8DE9C7-172B-4CEB-B974-C991BA3B66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8610" y="701845"/>
                <a:ext cx="3905407" cy="239208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B3D740A9-3774-430A-A535-89249E92FD4F}"/>
                  </a:ext>
                </a:extLst>
              </p:cNvPr>
              <p:cNvSpPr/>
              <p:nvPr/>
            </p:nvSpPr>
            <p:spPr>
              <a:xfrm>
                <a:off x="5618356" y="812025"/>
                <a:ext cx="3580057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IN" sz="2800" b="0" dirty="0">
                    <a:solidFill>
                      <a:srgbClr val="00B0F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IN" sz="2800" b="0" i="1" smtClean="0">
                        <a:solidFill>
                          <a:schemeClr val="accent3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IN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     </m:t>
                    </m:r>
                    <m:r>
                      <a:rPr lang="en-IN" sz="2800" b="0" i="1" smtClean="0">
                        <a:solidFill>
                          <a:schemeClr val="accent3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IN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      </m:t>
                    </m:r>
                    <m:r>
                      <a:rPr lang="en-IN" sz="2800" b="0" i="1" smtClean="0">
                        <a:solidFill>
                          <a:schemeClr val="accent3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IN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      </m:t>
                    </m:r>
                    <m:r>
                      <a:rPr lang="en-IN" sz="2800" b="0" i="1" smtClean="0">
                        <a:solidFill>
                          <a:schemeClr val="accent3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4</m:t>
                    </m:r>
                    <m:r>
                      <a:rPr lang="en-IN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      </m:t>
                    </m:r>
                    <m:r>
                      <a:rPr lang="en-IN" sz="2800" b="0" i="1" smtClean="0">
                        <a:solidFill>
                          <a:schemeClr val="accent3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IN" sz="2800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B3D740A9-3774-430A-A535-89249E92FD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8356" y="812025"/>
                <a:ext cx="3580057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2EA6E471-F438-46A9-BDA1-1537FA3FE492}"/>
                  </a:ext>
                </a:extLst>
              </p:cNvPr>
              <p:cNvSpPr/>
              <p:nvPr/>
            </p:nvSpPr>
            <p:spPr>
              <a:xfrm>
                <a:off x="5666635" y="1952455"/>
                <a:ext cx="3480796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0      0       0       1       3  </m:t>
                      </m:r>
                    </m:oMath>
                  </m:oMathPara>
                </a14:m>
                <a:endParaRPr lang="en-IN" sz="2800" dirty="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2EA6E471-F438-46A9-BDA1-1537FA3FE4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6635" y="1952455"/>
                <a:ext cx="3480796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5A53CAFF-C058-4574-90E9-C984F7338CD1}"/>
                  </a:ext>
                </a:extLst>
              </p:cNvPr>
              <p:cNvSpPr/>
              <p:nvPr/>
            </p:nvSpPr>
            <p:spPr>
              <a:xfrm>
                <a:off x="5481395" y="2503917"/>
                <a:ext cx="3693372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     </m:t>
                      </m:r>
                      <m:r>
                        <a:rPr lang="en-IN" sz="28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      </m:t>
                      </m:r>
                      <m:r>
                        <a:rPr lang="en-IN" sz="28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0       0       4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5A53CAFF-C058-4574-90E9-C984F7338C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1395" y="2503917"/>
                <a:ext cx="3693372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5841DF54-DB15-4435-A00E-85EAD1AEB6DD}"/>
                  </a:ext>
                </a:extLst>
              </p:cNvPr>
              <p:cNvSpPr/>
              <p:nvPr/>
            </p:nvSpPr>
            <p:spPr>
              <a:xfrm>
                <a:off x="4921082" y="1542284"/>
                <a:ext cx="568195" cy="71120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32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</m:oMath>
                  </m:oMathPara>
                </a14:m>
                <a:endParaRPr lang="en-IN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5841DF54-DB15-4435-A00E-85EAD1AEB6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1082" y="1542284"/>
                <a:ext cx="568195" cy="71120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AE2588CF-7924-49E0-8ADE-A79C339F1F9A}"/>
                  </a:ext>
                </a:extLst>
              </p:cNvPr>
              <p:cNvSpPr/>
              <p:nvPr/>
            </p:nvSpPr>
            <p:spPr>
              <a:xfrm>
                <a:off x="5618356" y="1363718"/>
                <a:ext cx="3580057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IN" sz="2800" b="0" dirty="0">
                    <a:solidFill>
                      <a:srgbClr val="00B0F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IN" sz="2800" b="0" i="1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IN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     </m:t>
                    </m:r>
                    <m:r>
                      <a:rPr lang="en-IN" sz="2800" b="0" i="1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IN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      </m:t>
                    </m:r>
                    <m:r>
                      <a:rPr lang="en-IN" sz="2800" b="0" i="1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IN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IN" sz="2800" b="0" i="1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−1</m:t>
                    </m:r>
                    <m:r>
                      <a:rPr lang="en-IN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      </m:t>
                    </m:r>
                    <m:r>
                      <a:rPr lang="en-IN" sz="2800" b="0" i="1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IN" sz="28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AE2588CF-7924-49E0-8ADE-A79C339F1F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8356" y="1363718"/>
                <a:ext cx="3580057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1ACFFC43-4C7B-4B87-85DB-29D414D917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Reduced Row Echelon Form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019CACE0-3DC6-4877-82C2-6ABAEBD37B33}"/>
              </a:ext>
            </a:extLst>
          </p:cNvPr>
          <p:cNvSpPr/>
          <p:nvPr/>
        </p:nvSpPr>
        <p:spPr>
          <a:xfrm>
            <a:off x="7799393" y="1960042"/>
            <a:ext cx="452252" cy="515633"/>
          </a:xfrm>
          <a:prstGeom prst="round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Arrow: Down 16">
            <a:extLst>
              <a:ext uri="{FF2B5EF4-FFF2-40B4-BE49-F238E27FC236}">
                <a16:creationId xmlns:a16="http://schemas.microsoft.com/office/drawing/2014/main" id="{692B5F34-6F45-4971-AE8C-D15B43275C7A}"/>
              </a:ext>
            </a:extLst>
          </p:cNvPr>
          <p:cNvSpPr/>
          <p:nvPr/>
        </p:nvSpPr>
        <p:spPr>
          <a:xfrm rot="10800000" flipV="1">
            <a:off x="7690104" y="2484479"/>
            <a:ext cx="680003" cy="552495"/>
          </a:xfrm>
          <a:prstGeom prst="downArrow">
            <a:avLst>
              <a:gd name="adj1" fmla="val 50000"/>
              <a:gd name="adj2" fmla="val 58140"/>
            </a:avLst>
          </a:prstGeom>
          <a:noFill/>
          <a:ln w="190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12B0E9D2-7D48-4BFE-BB9B-01F6ACFC9FA9}"/>
                  </a:ext>
                </a:extLst>
              </p:cNvPr>
              <p:cNvSpPr/>
              <p:nvPr/>
            </p:nvSpPr>
            <p:spPr>
              <a:xfrm>
                <a:off x="5549849" y="1373788"/>
                <a:ext cx="3610211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IN" sz="2800" b="0" dirty="0">
                    <a:solidFill>
                      <a:srgbClr val="00B0F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IN" sz="2800" b="0" i="1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IN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     </m:t>
                    </m:r>
                    <m:r>
                      <a:rPr lang="en-IN" sz="2800" b="0" i="1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IN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      </m:t>
                    </m:r>
                    <m:r>
                      <a:rPr lang="en-IN" sz="2800" b="0" i="1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IN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  </m:t>
                    </m:r>
                    <m:r>
                      <a:rPr lang="en-IN" sz="2800" b="0" i="1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−1</m:t>
                    </m:r>
                    <m:r>
                      <a:rPr lang="en-IN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       </m:t>
                    </m:r>
                    <m:r>
                      <a:rPr lang="en-IN" sz="2800" b="0" i="1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IN" sz="2800" dirty="0"/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12B0E9D2-7D48-4BFE-BB9B-01F6ACFC9F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9849" y="1373788"/>
                <a:ext cx="3610211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CCC8047D-6709-49CA-AEE3-9AC434764661}"/>
                  </a:ext>
                </a:extLst>
              </p:cNvPr>
              <p:cNvSpPr/>
              <p:nvPr/>
            </p:nvSpPr>
            <p:spPr>
              <a:xfrm>
                <a:off x="5618356" y="817184"/>
                <a:ext cx="3580057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IN" sz="2800" b="0" dirty="0">
                    <a:solidFill>
                      <a:srgbClr val="00B0F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IN" sz="2800" b="0" i="1" smtClean="0">
                        <a:solidFill>
                          <a:schemeClr val="accent3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IN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     </m:t>
                    </m:r>
                    <m:r>
                      <a:rPr lang="en-IN" sz="2800" b="0" i="1" smtClean="0">
                        <a:solidFill>
                          <a:schemeClr val="accent3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IN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      </m:t>
                    </m:r>
                    <m:r>
                      <a:rPr lang="en-IN" sz="2800" b="0" i="1" smtClean="0">
                        <a:solidFill>
                          <a:schemeClr val="accent3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IN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      </m:t>
                    </m:r>
                    <m:r>
                      <a:rPr lang="en-IN" sz="2800" b="0" i="1" smtClean="0">
                        <a:solidFill>
                          <a:schemeClr val="accent3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4</m:t>
                    </m:r>
                    <m:r>
                      <a:rPr lang="en-IN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        </m:t>
                    </m:r>
                    <m:r>
                      <a:rPr lang="en-IN" sz="2800" b="0" i="1" smtClean="0">
                        <a:solidFill>
                          <a:schemeClr val="accent3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IN" sz="2800" dirty="0"/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CCC8047D-6709-49CA-AEE3-9AC4347646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8356" y="817184"/>
                <a:ext cx="3580057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59BC4EF4-CDFF-4BEC-B505-7B113F9259A3}"/>
                  </a:ext>
                </a:extLst>
              </p:cNvPr>
              <p:cNvSpPr/>
              <p:nvPr/>
            </p:nvSpPr>
            <p:spPr>
              <a:xfrm>
                <a:off x="442690" y="1617656"/>
                <a:ext cx="3966479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IN" sz="2800" b="0" dirty="0">
                    <a:solidFill>
                      <a:srgbClr val="00B0F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IN" sz="2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IN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     </m:t>
                    </m:r>
                    <m:r>
                      <a:rPr lang="en-IN" sz="2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IN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      </m:t>
                    </m:r>
                    <m:r>
                      <a:rPr lang="en-IN" sz="2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0   −4</m:t>
                    </m:r>
                    <m:r>
                      <a:rPr lang="en-IN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IN" sz="2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−12</m:t>
                    </m:r>
                  </m:oMath>
                </a14:m>
                <a:endParaRPr lang="en-IN" sz="2800" dirty="0"/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59BC4EF4-CDFF-4BEC-B505-7B113F9259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690" y="1617656"/>
                <a:ext cx="3966479" cy="5232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EE3A383E-0663-4470-BA65-CCABA1A911E6}"/>
                  </a:ext>
                </a:extLst>
              </p:cNvPr>
              <p:cNvSpPr/>
              <p:nvPr/>
            </p:nvSpPr>
            <p:spPr>
              <a:xfrm>
                <a:off x="3781335" y="875286"/>
                <a:ext cx="772389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IN" sz="2800" b="0" dirty="0">
                    <a:solidFill>
                      <a:srgbClr val="00B0F0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sz="28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</m:oMath>
                </a14:m>
                <a:endParaRPr lang="en-IN" sz="2800" b="1" dirty="0"/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EE3A383E-0663-4470-BA65-CCABA1A911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1335" y="875286"/>
                <a:ext cx="772389" cy="5232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FC53473D-64A5-4084-AA08-038D6EA9422A}"/>
                  </a:ext>
                </a:extLst>
              </p:cNvPr>
              <p:cNvSpPr/>
              <p:nvPr/>
            </p:nvSpPr>
            <p:spPr>
              <a:xfrm>
                <a:off x="3436770" y="876628"/>
                <a:ext cx="52290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FC53473D-64A5-4084-AA08-038D6EA942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6770" y="876628"/>
                <a:ext cx="522900" cy="52322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B3C4BFE0-80E9-4119-B6F9-508C8C9F8100}"/>
                  </a:ext>
                </a:extLst>
              </p:cNvPr>
              <p:cNvSpPr/>
              <p:nvPr/>
            </p:nvSpPr>
            <p:spPr>
              <a:xfrm>
                <a:off x="27309" y="1586357"/>
                <a:ext cx="693119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B3C4BFE0-80E9-4119-B6F9-508C8C9F810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09" y="1586357"/>
                <a:ext cx="693119" cy="52322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4DF9363-E03F-4CC3-9F32-00D628A9FE2D}"/>
              </a:ext>
            </a:extLst>
          </p:cNvPr>
          <p:cNvCxnSpPr>
            <a:cxnSpLocks/>
          </p:cNvCxnSpPr>
          <p:nvPr/>
        </p:nvCxnSpPr>
        <p:spPr>
          <a:xfrm>
            <a:off x="613818" y="2893056"/>
            <a:ext cx="3492000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BE65B3F3-DB14-4AD3-8D67-83CF3AA726E6}"/>
                  </a:ext>
                </a:extLst>
              </p:cNvPr>
              <p:cNvSpPr/>
              <p:nvPr/>
            </p:nvSpPr>
            <p:spPr>
              <a:xfrm>
                <a:off x="77052" y="2234729"/>
                <a:ext cx="53412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BE65B3F3-DB14-4AD3-8D67-83CF3AA726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52" y="2234729"/>
                <a:ext cx="534121" cy="52322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7AE3ADE9-DF02-4F47-9F3E-6B9826B1C44B}"/>
                  </a:ext>
                </a:extLst>
              </p:cNvPr>
              <p:cNvSpPr/>
              <p:nvPr/>
            </p:nvSpPr>
            <p:spPr>
              <a:xfrm>
                <a:off x="5669300" y="1962128"/>
                <a:ext cx="3480796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0      0       0       1       3  </m:t>
                      </m:r>
                    </m:oMath>
                  </m:oMathPara>
                </a14:m>
                <a:endParaRPr lang="en-IN" sz="2800" dirty="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7AE3ADE9-DF02-4F47-9F3E-6B9826B1C4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9300" y="1962128"/>
                <a:ext cx="3480796" cy="52322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3DF84700-4A5E-41F2-BC52-7855B1CDF8DF}"/>
                  </a:ext>
                </a:extLst>
              </p:cNvPr>
              <p:cNvSpPr/>
              <p:nvPr/>
            </p:nvSpPr>
            <p:spPr>
              <a:xfrm>
                <a:off x="611776" y="2957278"/>
                <a:ext cx="3580057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IN" sz="2800" b="0" dirty="0">
                    <a:solidFill>
                      <a:srgbClr val="00B0F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IN" sz="2800" b="0" i="1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IN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     </m:t>
                    </m:r>
                    <m:r>
                      <a:rPr lang="en-IN" sz="2800" b="0" i="1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IN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      </m:t>
                    </m:r>
                    <m:r>
                      <a:rPr lang="en-IN" sz="2800" b="0" i="1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IN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      </m:t>
                    </m:r>
                    <m:r>
                      <a:rPr lang="en-IN" sz="2800" b="0" i="1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IN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      </m:t>
                    </m:r>
                    <m:r>
                      <a:rPr lang="en-IN" sz="2800" b="0" i="1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IN" sz="2800" dirty="0"/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3DF84700-4A5E-41F2-BC52-7855B1CDF8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776" y="2957278"/>
                <a:ext cx="3580057" cy="52322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8595895B-68BF-4B1B-87E3-3A8062528A67}"/>
                  </a:ext>
                </a:extLst>
              </p:cNvPr>
              <p:cNvSpPr/>
              <p:nvPr/>
            </p:nvSpPr>
            <p:spPr>
              <a:xfrm>
                <a:off x="3782519" y="873689"/>
                <a:ext cx="1057088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IN" sz="2800" b="0" dirty="0">
                    <a:solidFill>
                      <a:srgbClr val="00B0F0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sz="28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IN" sz="28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𝟒</m:t>
                        </m:r>
                      </m:e>
                    </m:d>
                  </m:oMath>
                </a14:m>
                <a:endParaRPr lang="en-IN" sz="2800" b="1" dirty="0"/>
              </a:p>
            </p:txBody>
          </p:sp>
        </mc:Choice>
        <mc:Fallback xmlns="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8595895B-68BF-4B1B-87E3-3A8062528A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2519" y="873689"/>
                <a:ext cx="1057088" cy="52322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78AAF4DC-0944-4043-9D54-FB6775660494}"/>
                  </a:ext>
                </a:extLst>
              </p:cNvPr>
              <p:cNvSpPr/>
              <p:nvPr/>
            </p:nvSpPr>
            <p:spPr>
              <a:xfrm>
                <a:off x="461923" y="2957920"/>
                <a:ext cx="3666036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IN" sz="2800" b="0" dirty="0">
                    <a:solidFill>
                      <a:srgbClr val="00B0F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IN" sz="2800">
                        <a:solidFill>
                          <a:schemeClr val="accent3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IN" sz="2800" b="0" i="0" smtClean="0">
                        <a:solidFill>
                          <a:schemeClr val="accent3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IN" sz="2800" b="0" i="1" smtClean="0">
                        <a:solidFill>
                          <a:schemeClr val="accent3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IN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     </m:t>
                    </m:r>
                    <m:r>
                      <a:rPr lang="en-IN" sz="2800" b="0" i="1" smtClean="0">
                        <a:solidFill>
                          <a:schemeClr val="accent3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IN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      </m:t>
                    </m:r>
                    <m:r>
                      <a:rPr lang="en-IN" sz="2800" b="0" i="1" smtClean="0">
                        <a:solidFill>
                          <a:schemeClr val="accent3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IN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      </m:t>
                    </m:r>
                    <m:r>
                      <a:rPr lang="en-IN" sz="2800" b="0" i="1" smtClean="0">
                        <a:solidFill>
                          <a:schemeClr val="accent3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0 −10</m:t>
                    </m:r>
                  </m:oMath>
                </a14:m>
                <a:endParaRPr lang="en-IN" sz="2800" dirty="0"/>
              </a:p>
            </p:txBody>
          </p:sp>
        </mc:Choice>
        <mc:Fallback xmlns="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78AAF4DC-0944-4043-9D54-FB67756604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923" y="2957920"/>
                <a:ext cx="3666036" cy="52322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9" name="Group 58">
            <a:extLst>
              <a:ext uri="{FF2B5EF4-FFF2-40B4-BE49-F238E27FC236}">
                <a16:creationId xmlns:a16="http://schemas.microsoft.com/office/drawing/2014/main" id="{681E0C2C-32FB-4CB3-802C-804CE0DF5961}"/>
              </a:ext>
            </a:extLst>
          </p:cNvPr>
          <p:cNvGrpSpPr/>
          <p:nvPr/>
        </p:nvGrpSpPr>
        <p:grpSpPr>
          <a:xfrm>
            <a:off x="839597" y="3935224"/>
            <a:ext cx="3533050" cy="2211729"/>
            <a:chOff x="802634" y="3689200"/>
            <a:chExt cx="3533050" cy="2211729"/>
          </a:xfrm>
        </p:grpSpPr>
        <p:sp>
          <p:nvSpPr>
            <p:cNvPr id="45" name="Arrow: Right 44">
              <a:extLst>
                <a:ext uri="{FF2B5EF4-FFF2-40B4-BE49-F238E27FC236}">
                  <a16:creationId xmlns:a16="http://schemas.microsoft.com/office/drawing/2014/main" id="{19985B01-47F5-4667-B1C2-F168BBA9BF8F}"/>
                </a:ext>
              </a:extLst>
            </p:cNvPr>
            <p:cNvSpPr/>
            <p:nvPr/>
          </p:nvSpPr>
          <p:spPr>
            <a:xfrm>
              <a:off x="802634" y="3689200"/>
              <a:ext cx="3533050" cy="2211729"/>
            </a:xfrm>
            <a:prstGeom prst="rightArrow">
              <a:avLst/>
            </a:prstGeom>
            <a:gradFill>
              <a:gsLst>
                <a:gs pos="10000">
                  <a:srgbClr val="0E47A1"/>
                </a:gs>
                <a:gs pos="100000">
                  <a:srgbClr val="03A9F5"/>
                </a:gs>
              </a:gsLst>
              <a:lin ang="10800000" scaled="1"/>
            </a:gradFill>
            <a:ln>
              <a:noFill/>
            </a:ln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1000"/>
                </a:spcBef>
                <a:buClr>
                  <a:schemeClr val="accent6"/>
                </a:buClr>
              </a:pPr>
              <a:endParaRPr lang="en-IN" sz="2800" dirty="0">
                <a:solidFill>
                  <a:schemeClr val="bg1"/>
                </a:solidFill>
              </a:endParaRPr>
            </a:p>
          </p:txBody>
        </p:sp>
        <p:sp>
          <p:nvSpPr>
            <p:cNvPr id="46" name="Content Placeholder 4">
              <a:extLst>
                <a:ext uri="{FF2B5EF4-FFF2-40B4-BE49-F238E27FC236}">
                  <a16:creationId xmlns:a16="http://schemas.microsoft.com/office/drawing/2014/main" id="{105B7696-BC8E-4E5B-9CEB-2D3C1B938558}"/>
                </a:ext>
              </a:extLst>
            </p:cNvPr>
            <p:cNvSpPr txBox="1">
              <a:spLocks/>
            </p:cNvSpPr>
            <p:nvPr/>
          </p:nvSpPr>
          <p:spPr>
            <a:xfrm>
              <a:off x="1496507" y="4221438"/>
              <a:ext cx="1467716" cy="573626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lIns="91440" tIns="45720" rIns="91440" bIns="45720" rtlCol="0" anchor="ctr">
              <a:noAutofit/>
            </a:bodyPr>
            <a:lstStyle>
              <a:lvl1pPr marL="265113" indent="-265113" algn="just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chemeClr val="accent6"/>
                </a:buClr>
                <a:buFont typeface="Wingdings 3" panose="05040102010807070707" pitchFamily="18" charset="2"/>
                <a:buChar char="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809625" indent="-352425" algn="just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Wingdings 3" panose="05040102010807070707" pitchFamily="18" charset="2"/>
                <a:buChar char="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just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Wingdings" panose="05000000000000000000" pitchFamily="2" charset="2"/>
                <a:buChar char="§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just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just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IN" sz="2800" dirty="0">
                  <a:solidFill>
                    <a:schemeClr val="bg1"/>
                  </a:solidFill>
                </a:rPr>
                <a:t>Applying</a:t>
              </a:r>
              <a:endParaRPr lang="en-IN" sz="2800" b="1" dirty="0">
                <a:solidFill>
                  <a:srgbClr val="002060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Content Placeholder 4">
                <a:extLst>
                  <a:ext uri="{FF2B5EF4-FFF2-40B4-BE49-F238E27FC236}">
                    <a16:creationId xmlns:a16="http://schemas.microsoft.com/office/drawing/2014/main" id="{2AB4565A-C935-419B-915A-5B134509C03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83982" y="4937774"/>
                <a:ext cx="1422140" cy="572343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1" i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𝐑</m:t>
                          </m:r>
                        </m:e>
                        <m:sub>
                          <m:r>
                            <a:rPr lang="en-IN" sz="28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IN" sz="2800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d>
                        <m:dPr>
                          <m:ctrlPr>
                            <a:rPr lang="en-IN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1" i="0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en-IN" sz="2800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7" name="Content Placeholder 4">
                <a:extLst>
                  <a:ext uri="{FF2B5EF4-FFF2-40B4-BE49-F238E27FC236}">
                    <a16:creationId xmlns:a16="http://schemas.microsoft.com/office/drawing/2014/main" id="{2AB4565A-C935-419B-915A-5B134509C0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3982" y="4937774"/>
                <a:ext cx="1422140" cy="572343"/>
              </a:xfrm>
              <a:prstGeom prst="rect">
                <a:avLst/>
              </a:prstGeom>
              <a:blipFill>
                <a:blip r:embed="rId24"/>
                <a:stretch>
                  <a:fillRect l="-2137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Content Placeholder 4">
                <a:extLst>
                  <a:ext uri="{FF2B5EF4-FFF2-40B4-BE49-F238E27FC236}">
                    <a16:creationId xmlns:a16="http://schemas.microsoft.com/office/drawing/2014/main" id="{EF666B2A-CCD5-46C5-96EC-6D26F29199A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506651" y="4936491"/>
                <a:ext cx="1525156" cy="573626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1" i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𝐑</m:t>
                          </m:r>
                        </m:e>
                        <m:sub>
                          <m:r>
                            <a:rPr lang="en-IN" sz="28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IN" sz="2800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IN" sz="2800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IN" sz="2800" b="1" i="0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IN" sz="2800" b="1" i="0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en-IN" sz="2800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9" name="Content Placeholder 4">
                <a:extLst>
                  <a:ext uri="{FF2B5EF4-FFF2-40B4-BE49-F238E27FC236}">
                    <a16:creationId xmlns:a16="http://schemas.microsoft.com/office/drawing/2014/main" id="{EF666B2A-CCD5-46C5-96EC-6D26F29199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6651" y="4936491"/>
                <a:ext cx="1525156" cy="573626"/>
              </a:xfrm>
              <a:prstGeom prst="rect">
                <a:avLst/>
              </a:prstGeom>
              <a:blipFill>
                <a:blip r:embed="rId25"/>
                <a:stretch>
                  <a:fillRect l="-5200" r="-2800" b="-10638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AAE8F3F4-E54E-4829-9B53-5E4E3649F246}"/>
              </a:ext>
            </a:extLst>
          </p:cNvPr>
          <p:cNvSpPr/>
          <p:nvPr/>
        </p:nvSpPr>
        <p:spPr>
          <a:xfrm>
            <a:off x="7565597" y="1377192"/>
            <a:ext cx="658338" cy="51563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458081B7-2441-4F4B-B140-344E4F23B9BC}"/>
              </a:ext>
            </a:extLst>
          </p:cNvPr>
          <p:cNvSpPr/>
          <p:nvPr/>
        </p:nvSpPr>
        <p:spPr>
          <a:xfrm>
            <a:off x="7799393" y="810490"/>
            <a:ext cx="452252" cy="51563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12CD6D3E-958D-4D0A-92DE-69951387DBF3}"/>
                  </a:ext>
                </a:extLst>
              </p:cNvPr>
              <p:cNvSpPr/>
              <p:nvPr/>
            </p:nvSpPr>
            <p:spPr>
              <a:xfrm>
                <a:off x="39192" y="1586357"/>
                <a:ext cx="693119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12CD6D3E-958D-4D0A-92DE-69951387DB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92" y="1586357"/>
                <a:ext cx="693119" cy="52322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7E3BBB4-4236-404B-B42B-DE41CD81912D}"/>
              </a:ext>
            </a:extLst>
          </p:cNvPr>
          <p:cNvCxnSpPr>
            <a:cxnSpLocks/>
          </p:cNvCxnSpPr>
          <p:nvPr/>
        </p:nvCxnSpPr>
        <p:spPr>
          <a:xfrm>
            <a:off x="624052" y="2893056"/>
            <a:ext cx="3780000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618BE44D-0554-4719-85AA-897F923DBDA6}"/>
                  </a:ext>
                </a:extLst>
              </p:cNvPr>
              <p:cNvSpPr/>
              <p:nvPr/>
            </p:nvSpPr>
            <p:spPr>
              <a:xfrm>
                <a:off x="77052" y="2250313"/>
                <a:ext cx="53412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618BE44D-0554-4719-85AA-897F923DBD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52" y="2250313"/>
                <a:ext cx="534121" cy="523220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A72AE2EC-03E8-49D2-AD44-D32EDAC27D64}"/>
              </a:ext>
            </a:extLst>
          </p:cNvPr>
          <p:cNvSpPr/>
          <p:nvPr/>
        </p:nvSpPr>
        <p:spPr>
          <a:xfrm>
            <a:off x="6302513" y="827414"/>
            <a:ext cx="504000" cy="515633"/>
          </a:xfrm>
          <a:prstGeom prst="round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1" name="Arrow: Down 40">
            <a:extLst>
              <a:ext uri="{FF2B5EF4-FFF2-40B4-BE49-F238E27FC236}">
                <a16:creationId xmlns:a16="http://schemas.microsoft.com/office/drawing/2014/main" id="{770B18D7-31B5-4F3E-9490-4C585F6F4708}"/>
              </a:ext>
            </a:extLst>
          </p:cNvPr>
          <p:cNvSpPr/>
          <p:nvPr/>
        </p:nvSpPr>
        <p:spPr>
          <a:xfrm>
            <a:off x="6216270" y="1346597"/>
            <a:ext cx="680003" cy="1662120"/>
          </a:xfrm>
          <a:prstGeom prst="downArrow">
            <a:avLst/>
          </a:prstGeom>
          <a:noFill/>
          <a:ln w="190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4" name="Arrow: Down 43">
            <a:extLst>
              <a:ext uri="{FF2B5EF4-FFF2-40B4-BE49-F238E27FC236}">
                <a16:creationId xmlns:a16="http://schemas.microsoft.com/office/drawing/2014/main" id="{7741DC9C-4C8C-4334-83BA-A7E18A680601}"/>
              </a:ext>
            </a:extLst>
          </p:cNvPr>
          <p:cNvSpPr/>
          <p:nvPr/>
        </p:nvSpPr>
        <p:spPr>
          <a:xfrm rot="10800000">
            <a:off x="6958672" y="861651"/>
            <a:ext cx="680003" cy="552495"/>
          </a:xfrm>
          <a:prstGeom prst="downArrow">
            <a:avLst/>
          </a:prstGeom>
          <a:noFill/>
          <a:ln w="190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50EEBB27-F67A-4EC5-B921-040F203385C9}"/>
              </a:ext>
            </a:extLst>
          </p:cNvPr>
          <p:cNvSpPr/>
          <p:nvPr/>
        </p:nvSpPr>
        <p:spPr>
          <a:xfrm>
            <a:off x="7072548" y="1420339"/>
            <a:ext cx="452252" cy="429004"/>
          </a:xfrm>
          <a:prstGeom prst="round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6" name="Arrow: Down 55">
            <a:extLst>
              <a:ext uri="{FF2B5EF4-FFF2-40B4-BE49-F238E27FC236}">
                <a16:creationId xmlns:a16="http://schemas.microsoft.com/office/drawing/2014/main" id="{EAA326E9-FB76-49D9-8BB2-FFB1DBDBAE34}"/>
              </a:ext>
            </a:extLst>
          </p:cNvPr>
          <p:cNvSpPr/>
          <p:nvPr/>
        </p:nvSpPr>
        <p:spPr>
          <a:xfrm>
            <a:off x="6971543" y="1866448"/>
            <a:ext cx="654071" cy="1180044"/>
          </a:xfrm>
          <a:prstGeom prst="downArrow">
            <a:avLst>
              <a:gd name="adj1" fmla="val 50000"/>
              <a:gd name="adj2" fmla="val 44429"/>
            </a:avLst>
          </a:prstGeom>
          <a:noFill/>
          <a:ln w="190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6D0F6AF1-AEA0-42BA-82FF-B54C871B00C3}"/>
                  </a:ext>
                </a:extLst>
              </p:cNvPr>
              <p:cNvSpPr/>
              <p:nvPr/>
            </p:nvSpPr>
            <p:spPr>
              <a:xfrm>
                <a:off x="611173" y="2952550"/>
                <a:ext cx="3580057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IN" sz="2800" b="0" dirty="0">
                    <a:solidFill>
                      <a:srgbClr val="00B0F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IN" sz="2800" b="0" i="1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IN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     </m:t>
                    </m:r>
                    <m:r>
                      <a:rPr lang="en-IN" sz="2800" b="0" i="1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IN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      </m:t>
                    </m:r>
                    <m:r>
                      <a:rPr lang="en-IN" sz="2800" b="0" i="1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IN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       </m:t>
                    </m:r>
                    <m:r>
                      <a:rPr lang="en-IN" sz="2800" b="0" i="1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IN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       </m:t>
                    </m:r>
                    <m:r>
                      <a:rPr lang="en-IN" sz="2800" b="0" i="1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IN" sz="2800" dirty="0"/>
              </a:p>
            </p:txBody>
          </p:sp>
        </mc:Choice>
        <mc:Fallback xmlns="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6D0F6AF1-AEA0-42BA-82FF-B54C871B00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173" y="2952550"/>
                <a:ext cx="3580057" cy="523220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12841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821 -0.00417 L -0.44739 -0.15649 " pathEditMode="relative" rAng="0" ptsTypes="AA">
                                      <p:cBhvr>
                                        <p:cTn id="53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786" y="-76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"/>
                            </p:stCondLst>
                            <p:childTnLst>
                              <p:par>
                                <p:cTn id="7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18 0.00625 L -0.40612 0.12801 " pathEditMode="relative" rAng="0" ptsTypes="AA">
                                      <p:cBhvr>
                                        <p:cTn id="78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247" y="608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65 0.02176 L 0.41171 0.22709 " pathEditMode="relative" rAng="0" ptsTypes="AA">
                                      <p:cBhvr>
                                        <p:cTn id="101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768" y="10255"/>
                                    </p:animMotion>
                                  </p:childTnLst>
                                </p:cTn>
                              </p:par>
                              <p:par>
                                <p:cTn id="10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5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500"/>
                            </p:stCondLst>
                            <p:childTnLst>
                              <p:par>
                                <p:cTn id="1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9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586 4.07407E-6 L -0.41081 0.20694 " pathEditMode="relative" rAng="0" ptsTypes="AA">
                                      <p:cBhvr>
                                        <p:cTn id="150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247" y="103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0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52 -4.44444E-6 L 0.4112 0.14885 " pathEditMode="relative" rAng="0" ptsTypes="AA">
                                      <p:cBhvr>
                                        <p:cTn id="164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378" y="7431"/>
                                    </p:animMotion>
                                  </p:childTnLst>
                                </p:cTn>
                              </p:par>
                              <p:par>
                                <p:cTn id="165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8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  <p:bldP spid="53" grpId="1"/>
      <p:bldP spid="16" grpId="0" animBg="1"/>
      <p:bldP spid="17" grpId="0" animBg="1"/>
      <p:bldP spid="17" grpId="1" animBg="1"/>
      <p:bldP spid="19" grpId="0"/>
      <p:bldP spid="19" grpId="1"/>
      <p:bldP spid="19" grpId="2"/>
      <p:bldP spid="21" grpId="0"/>
      <p:bldP spid="21" grpId="1"/>
      <p:bldP spid="21" grpId="2"/>
      <p:bldP spid="26" grpId="0"/>
      <p:bldP spid="26" grpId="1"/>
      <p:bldP spid="27" grpId="0"/>
      <p:bldP spid="27" grpId="1"/>
      <p:bldP spid="28" grpId="0"/>
      <p:bldP spid="28" grpId="1"/>
      <p:bldP spid="29" grpId="0"/>
      <p:bldP spid="29" grpId="1"/>
      <p:bldP spid="31" grpId="0"/>
      <p:bldP spid="31" grpId="1"/>
      <p:bldP spid="32" grpId="0"/>
      <p:bldP spid="32" grpId="1"/>
      <p:bldP spid="32" grpId="2"/>
      <p:bldP spid="33" grpId="0"/>
      <p:bldP spid="33" grpId="1"/>
      <p:bldP spid="42" grpId="0"/>
      <p:bldP spid="42" grpId="1"/>
      <p:bldP spid="43" grpId="0"/>
      <p:bldP spid="43" grpId="1"/>
      <p:bldP spid="47" grpId="0"/>
      <p:bldP spid="49" grpId="0"/>
      <p:bldP spid="50" grpId="0" animBg="1"/>
      <p:bldP spid="50" grpId="1" animBg="1"/>
      <p:bldP spid="52" grpId="0" animBg="1"/>
      <p:bldP spid="52" grpId="1" animBg="1"/>
      <p:bldP spid="54" grpId="0"/>
      <p:bldP spid="54" grpId="1"/>
      <p:bldP spid="58" grpId="0"/>
      <p:bldP spid="58" grpId="1"/>
      <p:bldP spid="40" grpId="0" animBg="1"/>
      <p:bldP spid="41" grpId="0" animBg="1"/>
      <p:bldP spid="44" grpId="0" animBg="1"/>
      <p:bldP spid="48" grpId="0" animBg="1"/>
      <p:bldP spid="56" grpId="0" animBg="1"/>
      <p:bldP spid="57" grpId="0"/>
      <p:bldP spid="57" grpId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CA14A-0966-4C63-ABE6-B806F2F7D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Reduced Row Echelon Form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4481A9D-93FF-4DDE-AB82-7BEB02026355}"/>
              </a:ext>
            </a:extLst>
          </p:cNvPr>
          <p:cNvGrpSpPr/>
          <p:nvPr/>
        </p:nvGrpSpPr>
        <p:grpSpPr>
          <a:xfrm>
            <a:off x="4861122" y="711201"/>
            <a:ext cx="4402935" cy="2392083"/>
            <a:chOff x="4861122" y="711201"/>
            <a:chExt cx="4402935" cy="239208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ABD57989-4B6E-4F00-A80E-48577389E8A7}"/>
                    </a:ext>
                  </a:extLst>
                </p:cNvPr>
                <p:cNvSpPr/>
                <p:nvPr/>
              </p:nvSpPr>
              <p:spPr>
                <a:xfrm>
                  <a:off x="5358650" y="711201"/>
                  <a:ext cx="3905407" cy="239208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IN" sz="28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−4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       3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eqArr>
                                  <m:eqArrPr>
                                    <m:ctrlPr>
                                      <a:rPr lang="en-IN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IN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/>
                                  <m:e/>
                                </m:eqAr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  <m:r>
                            <a:rPr lang="en-IN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        </m:t>
                          </m:r>
                        </m:e>
                      </m:d>
                    </m:oMath>
                  </a14:m>
                  <a:r>
                    <a:rPr lang="en-IN" sz="2800" dirty="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ABD57989-4B6E-4F00-A80E-48577389E8A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58650" y="711201"/>
                  <a:ext cx="3905407" cy="2392083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7F195ECA-6B40-4F3C-8B0A-56B804B03770}"/>
                    </a:ext>
                  </a:extLst>
                </p:cNvPr>
                <p:cNvSpPr/>
                <p:nvPr/>
              </p:nvSpPr>
              <p:spPr>
                <a:xfrm>
                  <a:off x="5628045" y="1881645"/>
                  <a:ext cx="3480796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0      0       0       1       3  </m:t>
                        </m:r>
                      </m:oMath>
                    </m:oMathPara>
                  </a14:m>
                  <a:endParaRPr lang="en-IN" sz="2800" dirty="0">
                    <a:solidFill>
                      <a:schemeClr val="accent5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7F195ECA-6B40-4F3C-8B0A-56B804B0377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28045" y="1881645"/>
                  <a:ext cx="3480796" cy="52322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77956A9C-F635-4426-818D-D4F0DFBB083C}"/>
                    </a:ext>
                  </a:extLst>
                </p:cNvPr>
                <p:cNvSpPr/>
                <p:nvPr/>
              </p:nvSpPr>
              <p:spPr>
                <a:xfrm>
                  <a:off x="5448309" y="2439196"/>
                  <a:ext cx="3693372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     </m:t>
                        </m:r>
                        <m:r>
                          <a:rPr lang="en-IN" sz="2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      </m:t>
                        </m:r>
                        <m:r>
                          <a:rPr lang="en-IN" sz="2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0       0       4</m:t>
                        </m:r>
                      </m:oMath>
                    </m:oMathPara>
                  </a14:m>
                  <a:endParaRPr lang="en-IN" sz="2800" dirty="0"/>
                </a:p>
              </p:txBody>
            </p:sp>
          </mc:Choice>
          <mc:Fallback xmlns="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77956A9C-F635-4426-818D-D4F0DFBB083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48309" y="2439196"/>
                  <a:ext cx="3693372" cy="52322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DB5B86E7-D85D-496C-A39D-D06B33F8437A}"/>
                    </a:ext>
                  </a:extLst>
                </p:cNvPr>
                <p:cNvSpPr/>
                <p:nvPr/>
              </p:nvSpPr>
              <p:spPr>
                <a:xfrm>
                  <a:off x="4861122" y="1551643"/>
                  <a:ext cx="568195" cy="71120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32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~</m:t>
                        </m:r>
                      </m:oMath>
                    </m:oMathPara>
                  </a14:m>
                  <a:endParaRPr lang="en-IN" sz="32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DB5B86E7-D85D-496C-A39D-D06B33F8437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61122" y="1551643"/>
                  <a:ext cx="568195" cy="711201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C787CC39-8CE5-4D88-ABA8-F894044CE882}"/>
                    </a:ext>
                  </a:extLst>
                </p:cNvPr>
                <p:cNvSpPr/>
                <p:nvPr/>
              </p:nvSpPr>
              <p:spPr>
                <a:xfrm>
                  <a:off x="5484320" y="854544"/>
                  <a:ext cx="3624086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IN" sz="2800" b="0" dirty="0">
                      <a:solidFill>
                        <a:srgbClr val="00B0F0"/>
                      </a:solidFill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sz="2800" b="0" i="1" smtClean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IN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     </m:t>
                      </m:r>
                      <m:r>
                        <a:rPr lang="en-IN" sz="2800" b="0" i="1" smtClean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IN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      </m:t>
                      </m:r>
                      <m:r>
                        <a:rPr lang="en-IN" sz="2800" b="0" i="1" smtClean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IN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      </m:t>
                      </m:r>
                      <m:r>
                        <a:rPr lang="en-IN" sz="2800" b="0" i="1" smtClean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IN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sz="2800" b="0" i="1" smtClean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−10</m:t>
                      </m:r>
                    </m:oMath>
                  </a14:m>
                  <a:endParaRPr lang="en-IN" sz="2800" dirty="0"/>
                </a:p>
              </p:txBody>
            </p:sp>
          </mc:Choice>
          <mc:Fallback xmlns="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C787CC39-8CE5-4D88-ABA8-F894044CE88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84320" y="854544"/>
                  <a:ext cx="3624086" cy="52322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43C412E5-FFA4-4399-87F4-D0DCDCEE7124}"/>
                    </a:ext>
                  </a:extLst>
                </p:cNvPr>
                <p:cNvSpPr/>
                <p:nvPr/>
              </p:nvSpPr>
              <p:spPr>
                <a:xfrm>
                  <a:off x="5578414" y="1368095"/>
                  <a:ext cx="3580057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IN" sz="2800" b="0" dirty="0">
                      <a:solidFill>
                        <a:srgbClr val="00B0F0"/>
                      </a:solidFill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IN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     </m:t>
                      </m:r>
                      <m:r>
                        <a:rPr lang="en-IN" sz="2800" b="0" i="1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IN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      </m:t>
                      </m:r>
                      <m:r>
                        <a:rPr lang="en-IN" sz="2800" b="0" i="1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IN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      </m:t>
                      </m:r>
                      <m:r>
                        <a:rPr lang="en-IN" sz="2800" b="0" i="1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IN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      </m:t>
                      </m:r>
                      <m:r>
                        <a:rPr lang="en-IN" sz="2800" b="0" i="1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IN" sz="2800" dirty="0"/>
                </a:p>
              </p:txBody>
            </p:sp>
          </mc:Choice>
          <mc:Fallback xmlns="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43C412E5-FFA4-4399-87F4-D0DCDCEE712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78414" y="1368095"/>
                  <a:ext cx="3580057" cy="52322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4E1318EE-D9DE-44E1-89A7-9421F4034101}"/>
              </a:ext>
            </a:extLst>
          </p:cNvPr>
          <p:cNvSpPr/>
          <p:nvPr/>
        </p:nvSpPr>
        <p:spPr>
          <a:xfrm>
            <a:off x="8508993" y="2489864"/>
            <a:ext cx="452252" cy="404538"/>
          </a:xfrm>
          <a:prstGeom prst="round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653A6C26-F863-4315-B67D-CFEBC704ED4D}"/>
                  </a:ext>
                </a:extLst>
              </p:cNvPr>
              <p:cNvSpPr/>
              <p:nvPr/>
            </p:nvSpPr>
            <p:spPr>
              <a:xfrm>
                <a:off x="749786" y="1825359"/>
                <a:ext cx="3580057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IN" sz="2800" b="0" dirty="0">
                    <a:solidFill>
                      <a:srgbClr val="00B0F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IN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0      0        0       0       1</m:t>
                    </m:r>
                  </m:oMath>
                </a14:m>
                <a:endParaRPr lang="en-IN" sz="2800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653A6C26-F863-4315-B67D-CFEBC704ED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786" y="1825359"/>
                <a:ext cx="3580057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677E35F0-DAAB-4ECA-9C1C-12CB7786A271}"/>
                  </a:ext>
                </a:extLst>
              </p:cNvPr>
              <p:cNvSpPr/>
              <p:nvPr/>
            </p:nvSpPr>
            <p:spPr>
              <a:xfrm>
                <a:off x="3715018" y="875047"/>
                <a:ext cx="974949" cy="73718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IN" sz="2800" b="0" dirty="0">
                    <a:solidFill>
                      <a:srgbClr val="00B0F0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sz="28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IN" sz="28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IN" sz="28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IN" sz="28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IN" sz="28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num>
                          <m:den>
                            <m:r>
                              <a:rPr lang="en-IN" sz="28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𝟒</m:t>
                            </m:r>
                          </m:den>
                        </m:f>
                      </m:e>
                    </m:d>
                  </m:oMath>
                </a14:m>
                <a:endParaRPr lang="en-IN" sz="2800" b="1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677E35F0-DAAB-4ECA-9C1C-12CB7786A2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5018" y="875047"/>
                <a:ext cx="974949" cy="73718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431D5343-CAC1-429B-8182-027FD3960C37}"/>
                  </a:ext>
                </a:extLst>
              </p:cNvPr>
              <p:cNvSpPr/>
              <p:nvPr/>
            </p:nvSpPr>
            <p:spPr>
              <a:xfrm>
                <a:off x="3357258" y="982644"/>
                <a:ext cx="52290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431D5343-CAC1-429B-8182-027FD3960C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7258" y="982644"/>
                <a:ext cx="522900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16F7CA4E-B9BB-41FB-B8B7-63AB999BF953}"/>
                  </a:ext>
                </a:extLst>
              </p:cNvPr>
              <p:cNvSpPr/>
              <p:nvPr/>
            </p:nvSpPr>
            <p:spPr>
              <a:xfrm>
                <a:off x="317649" y="1825359"/>
                <a:ext cx="693119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16F7CA4E-B9BB-41FB-B8B7-63AB999BF9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649" y="1825359"/>
                <a:ext cx="693119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96A718D5-B074-4715-843F-9524A5FB63ED}"/>
                  </a:ext>
                </a:extLst>
              </p:cNvPr>
              <p:cNvSpPr/>
              <p:nvPr/>
            </p:nvSpPr>
            <p:spPr>
              <a:xfrm>
                <a:off x="5448309" y="2439196"/>
                <a:ext cx="3693372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     </m:t>
                      </m:r>
                      <m:r>
                        <a:rPr lang="en-IN" sz="28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      </m:t>
                      </m:r>
                      <m:r>
                        <a:rPr lang="en-IN" sz="28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0       0       4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96A718D5-B074-4715-843F-9524A5FB63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8309" y="2439196"/>
                <a:ext cx="3693372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Group 21">
            <a:extLst>
              <a:ext uri="{FF2B5EF4-FFF2-40B4-BE49-F238E27FC236}">
                <a16:creationId xmlns:a16="http://schemas.microsoft.com/office/drawing/2014/main" id="{4898DF9E-0F61-4091-BD7F-16795FA7D820}"/>
              </a:ext>
            </a:extLst>
          </p:cNvPr>
          <p:cNvGrpSpPr/>
          <p:nvPr/>
        </p:nvGrpSpPr>
        <p:grpSpPr>
          <a:xfrm>
            <a:off x="4861122" y="3814484"/>
            <a:ext cx="4402935" cy="2392083"/>
            <a:chOff x="4861122" y="3814484"/>
            <a:chExt cx="4402935" cy="239208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125B8046-FB5E-468A-9DEC-796778657D2E}"/>
                    </a:ext>
                  </a:extLst>
                </p:cNvPr>
                <p:cNvSpPr/>
                <p:nvPr/>
              </p:nvSpPr>
              <p:spPr>
                <a:xfrm>
                  <a:off x="5358650" y="3814484"/>
                  <a:ext cx="3905407" cy="239208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IN" sz="28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−4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       3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eqArr>
                                  <m:eqArrPr>
                                    <m:ctrlPr>
                                      <a:rPr lang="en-IN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IN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/>
                                  <m:e/>
                                </m:eqAr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  <m:r>
                            <a:rPr lang="en-IN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        </m:t>
                          </m:r>
                        </m:e>
                      </m:d>
                    </m:oMath>
                  </a14:m>
                  <a:r>
                    <a:rPr lang="en-IN" sz="2800" dirty="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125B8046-FB5E-468A-9DEC-796778657D2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58650" y="3814484"/>
                  <a:ext cx="3905407" cy="2392083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1B0BB154-BFAE-428E-B84F-3378F5D32D47}"/>
                    </a:ext>
                  </a:extLst>
                </p:cNvPr>
                <p:cNvSpPr/>
                <p:nvPr/>
              </p:nvSpPr>
              <p:spPr>
                <a:xfrm>
                  <a:off x="5658025" y="5045396"/>
                  <a:ext cx="3480796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0      0       0       1        3  </m:t>
                        </m:r>
                      </m:oMath>
                    </m:oMathPara>
                  </a14:m>
                  <a:endParaRPr lang="en-IN" sz="2800" dirty="0">
                    <a:solidFill>
                      <a:schemeClr val="accent5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1B0BB154-BFAE-428E-B84F-3378F5D32D4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58025" y="5045396"/>
                  <a:ext cx="3480796" cy="523220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717B8836-0174-44CA-B4E8-FFDB36C39677}"/>
                    </a:ext>
                  </a:extLst>
                </p:cNvPr>
                <p:cNvSpPr/>
                <p:nvPr/>
              </p:nvSpPr>
              <p:spPr>
                <a:xfrm>
                  <a:off x="4861122" y="4654926"/>
                  <a:ext cx="568195" cy="71120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32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~</m:t>
                        </m:r>
                      </m:oMath>
                    </m:oMathPara>
                  </a14:m>
                  <a:endParaRPr lang="en-IN" sz="3200" i="1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717B8836-0174-44CA-B4E8-FFDB36C3967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61122" y="4654926"/>
                  <a:ext cx="568195" cy="711201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1EB51AA4-E0C7-48E7-801D-AA73A4B9D472}"/>
                    </a:ext>
                  </a:extLst>
                </p:cNvPr>
                <p:cNvSpPr/>
                <p:nvPr/>
              </p:nvSpPr>
              <p:spPr>
                <a:xfrm>
                  <a:off x="5484320" y="3957827"/>
                  <a:ext cx="3624086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IN" sz="2800" b="0" dirty="0">
                      <a:solidFill>
                        <a:srgbClr val="00B0F0"/>
                      </a:solidFill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sz="2800" b="0" i="1" smtClean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IN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     </m:t>
                      </m:r>
                      <m:r>
                        <a:rPr lang="en-IN" sz="2800" b="0" i="1" smtClean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IN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      </m:t>
                      </m:r>
                      <m:r>
                        <a:rPr lang="en-IN" sz="2800" b="0" i="1" smtClean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IN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      </m:t>
                      </m:r>
                      <m:r>
                        <a:rPr lang="en-IN" sz="2800" b="0" i="1" smtClean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IN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sz="2800" b="0" i="1" smtClean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−10</m:t>
                      </m:r>
                    </m:oMath>
                  </a14:m>
                  <a:endParaRPr lang="en-IN" sz="2800" dirty="0"/>
                </a:p>
              </p:txBody>
            </p:sp>
          </mc:Choice>
          <mc:Fallback xmlns=""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1EB51AA4-E0C7-48E7-801D-AA73A4B9D47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84320" y="3957827"/>
                  <a:ext cx="3624086" cy="523220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3C8471F8-B2AB-45F3-ADA1-DE1133EB2043}"/>
                    </a:ext>
                  </a:extLst>
                </p:cNvPr>
                <p:cNvSpPr/>
                <p:nvPr/>
              </p:nvSpPr>
              <p:spPr>
                <a:xfrm>
                  <a:off x="5578414" y="4501358"/>
                  <a:ext cx="3580057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IN" sz="2800" b="0" dirty="0">
                      <a:solidFill>
                        <a:srgbClr val="00B0F0"/>
                      </a:solidFill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IN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     </m:t>
                      </m:r>
                      <m:r>
                        <a:rPr lang="en-IN" sz="2800" b="0" i="1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IN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      </m:t>
                      </m:r>
                      <m:r>
                        <a:rPr lang="en-IN" sz="2800" b="0" i="1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IN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      </m:t>
                      </m:r>
                      <m:r>
                        <a:rPr lang="en-IN" sz="2800" b="0" i="1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IN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       </m:t>
                      </m:r>
                      <m:r>
                        <a:rPr lang="en-IN" sz="2800" b="0" i="1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IN" sz="2800" dirty="0"/>
                </a:p>
              </p:txBody>
            </p:sp>
          </mc:Choice>
          <mc:Fallback xmlns=""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3C8471F8-B2AB-45F3-ADA1-DE1133EB204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78414" y="4501358"/>
                  <a:ext cx="3580057" cy="523220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F9ACBBFB-85E8-47E2-B218-70A19564B45D}"/>
                  </a:ext>
                </a:extLst>
              </p:cNvPr>
              <p:cNvSpPr/>
              <p:nvPr/>
            </p:nvSpPr>
            <p:spPr>
              <a:xfrm>
                <a:off x="749786" y="1825359"/>
                <a:ext cx="3580057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IN" sz="2800" b="0" dirty="0">
                    <a:solidFill>
                      <a:srgbClr val="00B0F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IN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0      0       0       0        1</m:t>
                    </m:r>
                  </m:oMath>
                </a14:m>
                <a:endParaRPr lang="en-IN" sz="2800" dirty="0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F9ACBBFB-85E8-47E2-B218-70A19564B4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786" y="1825359"/>
                <a:ext cx="3580057" cy="52322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5" name="Group 24">
            <a:extLst>
              <a:ext uri="{FF2B5EF4-FFF2-40B4-BE49-F238E27FC236}">
                <a16:creationId xmlns:a16="http://schemas.microsoft.com/office/drawing/2014/main" id="{C675AEED-C838-4DF3-AE95-E76CE48ABCAB}"/>
              </a:ext>
            </a:extLst>
          </p:cNvPr>
          <p:cNvGrpSpPr/>
          <p:nvPr/>
        </p:nvGrpSpPr>
        <p:grpSpPr>
          <a:xfrm>
            <a:off x="925823" y="4020012"/>
            <a:ext cx="3533049" cy="1881630"/>
            <a:chOff x="1221158" y="4446423"/>
            <a:chExt cx="2895260" cy="1519010"/>
          </a:xfrm>
        </p:grpSpPr>
        <p:sp>
          <p:nvSpPr>
            <p:cNvPr id="26" name="Arrow: Right 25">
              <a:extLst>
                <a:ext uri="{FF2B5EF4-FFF2-40B4-BE49-F238E27FC236}">
                  <a16:creationId xmlns:a16="http://schemas.microsoft.com/office/drawing/2014/main" id="{D9D36012-D084-4AA7-BD45-25E015268201}"/>
                </a:ext>
              </a:extLst>
            </p:cNvPr>
            <p:cNvSpPr/>
            <p:nvPr/>
          </p:nvSpPr>
          <p:spPr>
            <a:xfrm>
              <a:off x="1221158" y="4446423"/>
              <a:ext cx="2895260" cy="1519010"/>
            </a:xfrm>
            <a:prstGeom prst="rightArrow">
              <a:avLst/>
            </a:prstGeom>
            <a:gradFill>
              <a:gsLst>
                <a:gs pos="10000">
                  <a:srgbClr val="0E47A1"/>
                </a:gs>
                <a:gs pos="100000">
                  <a:srgbClr val="03A9F5"/>
                </a:gs>
              </a:gsLst>
              <a:lin ang="10800000" scaled="1"/>
            </a:gradFill>
            <a:ln>
              <a:noFill/>
            </a:ln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1000"/>
                </a:spcBef>
                <a:buClr>
                  <a:schemeClr val="accent6"/>
                </a:buClr>
              </a:pPr>
              <a:endParaRPr lang="en-IN" sz="2800" dirty="0">
                <a:solidFill>
                  <a:schemeClr val="bg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Content Placeholder 4">
                  <a:extLst>
                    <a:ext uri="{FF2B5EF4-FFF2-40B4-BE49-F238E27FC236}">
                      <a16:creationId xmlns:a16="http://schemas.microsoft.com/office/drawing/2014/main" id="{199A55FC-4A0F-4807-92EB-749714DFCE58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238760" y="4974388"/>
                  <a:ext cx="2541239" cy="463079"/>
                </a:xfrm>
                <a:prstGeom prst="rect">
                  <a:avLst/>
                </a:prstGeom>
                <a:noFill/>
                <a:ln w="12700" cap="flat" cmpd="sng" algn="ctr">
                  <a:noFill/>
                  <a:prstDash val="solid"/>
                  <a:miter lim="800000"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vert="horz" lIns="91440" tIns="45720" rIns="91440" bIns="45720" rtlCol="0" anchor="ctr">
                  <a:noAutofit/>
                </a:bodyPr>
                <a:lstStyle>
                  <a:lvl1pPr marL="265113" indent="-265113" algn="just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Clr>
                      <a:schemeClr val="accent6"/>
                    </a:buClr>
                    <a:buFont typeface="Wingdings 3" panose="05040102010807070707" pitchFamily="18" charset="2"/>
                    <a:buChar char="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809625" indent="-352425" algn="just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chemeClr val="accent6"/>
                    </a:buClr>
                    <a:buFont typeface="Wingdings 3" panose="05040102010807070707" pitchFamily="18" charset="2"/>
                    <a:buChar char="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just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chemeClr val="accent6"/>
                    </a:buClr>
                    <a:buFont typeface="Wingdings" panose="05000000000000000000" pitchFamily="2" charset="2"/>
                    <a:buChar char="§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just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chemeClr val="accent6"/>
                    </a:buClr>
                    <a:buFont typeface="Arial" panose="020B0604020202020204" pitchFamily="34" charset="0"/>
                    <a:buChar char="•"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just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chemeClr val="accent6"/>
                    </a:buClr>
                    <a:buFont typeface="Arial" panose="020B0604020202020204" pitchFamily="34" charset="0"/>
                    <a:buChar char="•"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buNone/>
                  </a:pPr>
                  <a:r>
                    <a:rPr lang="en-IN" sz="2800" dirty="0">
                      <a:solidFill>
                        <a:schemeClr val="bg1"/>
                      </a:solidFill>
                    </a:rPr>
                    <a:t>Applying</a:t>
                  </a:r>
                  <a:r>
                    <a:rPr lang="en-IN" sz="2800" dirty="0">
                      <a:solidFill>
                        <a:srgbClr val="002060"/>
                      </a:solidFill>
                    </a:rPr>
                    <a:t> </a:t>
                  </a:r>
                  <a14:m>
                    <m:oMath xmlns:m="http://schemas.openxmlformats.org/officeDocument/2006/math">
                      <m:d>
                        <m:dPr>
                          <m:ctrlPr>
                            <a:rPr lang="en-IN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IN" sz="2800" b="1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800" b="1" i="0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IN" sz="2800" b="1" i="0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IN" sz="2800" b="1" i="0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num>
                            <m:den>
                              <m:r>
                                <a:rPr lang="en-IN" sz="2800" b="1" i="0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den>
                          </m:f>
                        </m:e>
                      </m:d>
                    </m:oMath>
                  </a14:m>
                  <a:r>
                    <a:rPr lang="en-IN" sz="2800" b="1" dirty="0">
                      <a:solidFill>
                        <a:srgbClr val="002060"/>
                      </a:solidFill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IN" sz="28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1" i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𝐑</m:t>
                          </m:r>
                        </m:e>
                        <m:sub>
                          <m:r>
                            <a:rPr lang="en-IN" sz="28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a14:m>
                  <a:endParaRPr lang="en-IN" sz="2800" b="1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27" name="Content Placeholder 4">
                  <a:extLst>
                    <a:ext uri="{FF2B5EF4-FFF2-40B4-BE49-F238E27FC236}">
                      <a16:creationId xmlns:a16="http://schemas.microsoft.com/office/drawing/2014/main" id="{199A55FC-4A0F-4807-92EB-749714DFCE5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8760" y="4974388"/>
                  <a:ext cx="2541239" cy="463079"/>
                </a:xfrm>
                <a:prstGeom prst="rect">
                  <a:avLst/>
                </a:prstGeom>
                <a:blipFill>
                  <a:blip r:embed="rId18"/>
                  <a:stretch>
                    <a:fillRect t="-10638" b="-21277"/>
                  </a:stretch>
                </a:blipFill>
                <a:ln w="12700" cap="flat" cmpd="sng" algn="ctr">
                  <a:noFill/>
                  <a:prstDash val="solid"/>
                  <a:miter lim="800000"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621452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5.55112E-17 L -0.44831 -0.21019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422" y="-1050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34 3.33333E-6 L 0.39584 0.55254 " pathEditMode="relative" rAng="0" ptsTypes="AA">
                                      <p:cBhvr>
                                        <p:cTn id="50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909" y="276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  <p:bldP spid="13" grpId="0"/>
      <p:bldP spid="14" grpId="0"/>
      <p:bldP spid="15" grpId="0"/>
      <p:bldP spid="16" grpId="0"/>
      <p:bldP spid="16" grpId="1"/>
      <p:bldP spid="24" grpId="0"/>
      <p:bldP spid="24" grpId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>
            <a:extLst>
              <a:ext uri="{FF2B5EF4-FFF2-40B4-BE49-F238E27FC236}">
                <a16:creationId xmlns:a16="http://schemas.microsoft.com/office/drawing/2014/main" id="{95A0DE29-0B75-4E64-8F9C-C5261E562370}"/>
              </a:ext>
            </a:extLst>
          </p:cNvPr>
          <p:cNvGrpSpPr/>
          <p:nvPr/>
        </p:nvGrpSpPr>
        <p:grpSpPr>
          <a:xfrm>
            <a:off x="5556376" y="3661804"/>
            <a:ext cx="4402935" cy="2392083"/>
            <a:chOff x="4951063" y="3661804"/>
            <a:chExt cx="4402935" cy="239208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C3017411-A0B8-4CA1-BB54-5EDB63806138}"/>
                    </a:ext>
                  </a:extLst>
                </p:cNvPr>
                <p:cNvSpPr/>
                <p:nvPr/>
              </p:nvSpPr>
              <p:spPr>
                <a:xfrm>
                  <a:off x="5448591" y="3661804"/>
                  <a:ext cx="3905407" cy="239208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IN" sz="28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−4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       3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eqArr>
                                  <m:eqArrPr>
                                    <m:ctrlPr>
                                      <a:rPr lang="en-IN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IN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/>
                                  <m:e/>
                                </m:eqAr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  <m:r>
                            <a:rPr lang="en-IN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        </m:t>
                          </m:r>
                        </m:e>
                      </m:d>
                    </m:oMath>
                  </a14:m>
                  <a:r>
                    <a:rPr lang="en-IN" sz="2800" dirty="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C3017411-A0B8-4CA1-BB54-5EDB6380613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48591" y="3661804"/>
                  <a:ext cx="3905407" cy="2392083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2FC4F11E-F653-4C3C-8D2B-25756A0AE840}"/>
                    </a:ext>
                  </a:extLst>
                </p:cNvPr>
                <p:cNvSpPr/>
                <p:nvPr/>
              </p:nvSpPr>
              <p:spPr>
                <a:xfrm>
                  <a:off x="4951063" y="4502246"/>
                  <a:ext cx="568195" cy="71120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32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~</m:t>
                        </m:r>
                      </m:oMath>
                    </m:oMathPara>
                  </a14:m>
                  <a:endParaRPr lang="en-IN" sz="32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2FC4F11E-F653-4C3C-8D2B-25756A0AE84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51063" y="4502246"/>
                  <a:ext cx="568195" cy="711201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C5C55C17-3901-4EAA-B69D-66AAEF253128}"/>
                    </a:ext>
                  </a:extLst>
                </p:cNvPr>
                <p:cNvSpPr/>
                <p:nvPr/>
              </p:nvSpPr>
              <p:spPr>
                <a:xfrm>
                  <a:off x="5668355" y="5445408"/>
                  <a:ext cx="3580057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IN" sz="2800" b="0" dirty="0">
                      <a:solidFill>
                        <a:srgbClr val="00B0F0"/>
                      </a:solidFill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0      0       0       0        1</m:t>
                      </m:r>
                    </m:oMath>
                  </a14:m>
                  <a:endParaRPr lang="en-IN" sz="2800" dirty="0"/>
                </a:p>
              </p:txBody>
            </p:sp>
          </mc:Choice>
          <mc:Fallback xmlns=""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C5C55C17-3901-4EAA-B69D-66AAEF25312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68355" y="5445408"/>
                  <a:ext cx="3580057" cy="52322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783D6B4-1471-451B-9FF8-645C2B6191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Reduced Row Echelon Form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413CB24-EE0F-4500-924C-C889BD2B90A1}"/>
              </a:ext>
            </a:extLst>
          </p:cNvPr>
          <p:cNvGrpSpPr/>
          <p:nvPr/>
        </p:nvGrpSpPr>
        <p:grpSpPr>
          <a:xfrm>
            <a:off x="4966053" y="711201"/>
            <a:ext cx="4402935" cy="2392083"/>
            <a:chOff x="4966053" y="711201"/>
            <a:chExt cx="4402935" cy="239208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471356E5-3111-4A16-96B1-76159E9D4230}"/>
                    </a:ext>
                  </a:extLst>
                </p:cNvPr>
                <p:cNvSpPr/>
                <p:nvPr/>
              </p:nvSpPr>
              <p:spPr>
                <a:xfrm>
                  <a:off x="5463581" y="711201"/>
                  <a:ext cx="3905407" cy="239208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IN" sz="28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−4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       3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eqArr>
                                  <m:eqArrPr>
                                    <m:ctrlPr>
                                      <a:rPr lang="en-IN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IN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/>
                                  <m:e/>
                                </m:eqAr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  <m:r>
                            <a:rPr lang="en-IN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        </m:t>
                          </m:r>
                        </m:e>
                      </m:d>
                    </m:oMath>
                  </a14:m>
                  <a:r>
                    <a:rPr lang="en-IN" sz="2800" dirty="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471356E5-3111-4A16-96B1-76159E9D423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63581" y="711201"/>
                  <a:ext cx="3905407" cy="2392083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F33DCC4E-EF52-48DD-9AB5-FF8E7F420749}"/>
                    </a:ext>
                  </a:extLst>
                </p:cNvPr>
                <p:cNvSpPr/>
                <p:nvPr/>
              </p:nvSpPr>
              <p:spPr>
                <a:xfrm>
                  <a:off x="5762956" y="1941605"/>
                  <a:ext cx="3480796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0      0       0       1        3  </m:t>
                        </m:r>
                      </m:oMath>
                    </m:oMathPara>
                  </a14:m>
                  <a:endParaRPr lang="en-IN" sz="2800" dirty="0">
                    <a:solidFill>
                      <a:schemeClr val="accent5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F33DCC4E-EF52-48DD-9AB5-FF8E7F42074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62956" y="1941605"/>
                  <a:ext cx="3480796" cy="52322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6F65180E-4F3D-42D4-A2D9-A80E98F9D7F2}"/>
                    </a:ext>
                  </a:extLst>
                </p:cNvPr>
                <p:cNvSpPr/>
                <p:nvPr/>
              </p:nvSpPr>
              <p:spPr>
                <a:xfrm>
                  <a:off x="4966053" y="1551643"/>
                  <a:ext cx="568195" cy="71120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32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~</m:t>
                        </m:r>
                      </m:oMath>
                    </m:oMathPara>
                  </a14:m>
                  <a:endParaRPr lang="en-IN" sz="32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6F65180E-4F3D-42D4-A2D9-A80E98F9D7F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66053" y="1551643"/>
                  <a:ext cx="568195" cy="711201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ECC19CFC-D114-4E79-B78B-CD0DD664E0DF}"/>
                    </a:ext>
                  </a:extLst>
                </p:cNvPr>
                <p:cNvSpPr/>
                <p:nvPr/>
              </p:nvSpPr>
              <p:spPr>
                <a:xfrm>
                  <a:off x="5589251" y="854544"/>
                  <a:ext cx="3624086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IN" sz="2800" b="0" dirty="0">
                      <a:solidFill>
                        <a:srgbClr val="00B0F0"/>
                      </a:solidFill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sz="2800" b="0" i="1" smtClean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IN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     </m:t>
                      </m:r>
                      <m:r>
                        <a:rPr lang="en-IN" sz="2800" b="0" i="1" smtClean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IN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      </m:t>
                      </m:r>
                      <m:r>
                        <a:rPr lang="en-IN" sz="2800" b="0" i="1" smtClean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IN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      </m:t>
                      </m:r>
                      <m:r>
                        <a:rPr lang="en-IN" sz="2800" b="0" i="1" smtClean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IN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sz="2800" b="0" i="1" smtClean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−10</m:t>
                      </m:r>
                    </m:oMath>
                  </a14:m>
                  <a:endParaRPr lang="en-IN" sz="2800" dirty="0"/>
                </a:p>
              </p:txBody>
            </p:sp>
          </mc:Choice>
          <mc:Fallback xmlns="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ECC19CFC-D114-4E79-B78B-CD0DD664E0D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89251" y="854544"/>
                  <a:ext cx="3624086" cy="52322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3FF9D9C2-EBE5-488B-812A-CCA3D1E1129A}"/>
                    </a:ext>
                  </a:extLst>
                </p:cNvPr>
                <p:cNvSpPr/>
                <p:nvPr/>
              </p:nvSpPr>
              <p:spPr>
                <a:xfrm>
                  <a:off x="5683345" y="1413065"/>
                  <a:ext cx="3580057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IN" sz="2800" b="0" dirty="0">
                      <a:solidFill>
                        <a:srgbClr val="00B0F0"/>
                      </a:solidFill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IN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     </m:t>
                      </m:r>
                      <m:r>
                        <a:rPr lang="en-IN" sz="2800" b="0" i="1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IN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      </m:t>
                      </m:r>
                      <m:r>
                        <a:rPr lang="en-IN" sz="2800" b="0" i="1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IN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      </m:t>
                      </m:r>
                      <m:r>
                        <a:rPr lang="en-IN" sz="2800" b="0" i="1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IN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       </m:t>
                      </m:r>
                      <m:r>
                        <a:rPr lang="en-IN" sz="2800" b="0" i="1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IN" sz="2800" dirty="0"/>
                </a:p>
              </p:txBody>
            </p:sp>
          </mc:Choice>
          <mc:Fallback xmlns="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3FF9D9C2-EBE5-488B-812A-CCA3D1E1129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3345" y="1413065"/>
                  <a:ext cx="3580057" cy="52322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E7925130-9766-4219-8441-98A7FB610DA1}"/>
                    </a:ext>
                  </a:extLst>
                </p:cNvPr>
                <p:cNvSpPr/>
                <p:nvPr/>
              </p:nvSpPr>
              <p:spPr>
                <a:xfrm>
                  <a:off x="5683345" y="2494805"/>
                  <a:ext cx="3580057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IN" sz="2800" b="0" dirty="0">
                      <a:solidFill>
                        <a:srgbClr val="00B0F0"/>
                      </a:solidFill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0      0       0       0        1</m:t>
                      </m:r>
                    </m:oMath>
                  </a14:m>
                  <a:endParaRPr lang="en-IN" sz="2800" dirty="0"/>
                </a:p>
              </p:txBody>
            </p:sp>
          </mc:Choice>
          <mc:Fallback xmlns="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E7925130-9766-4219-8441-98A7FB610DA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3345" y="2494805"/>
                  <a:ext cx="3580057" cy="523220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E6B719A8-46DD-46F1-9B3D-75208DD6DAFD}"/>
              </a:ext>
            </a:extLst>
          </p:cNvPr>
          <p:cNvSpPr/>
          <p:nvPr/>
        </p:nvSpPr>
        <p:spPr>
          <a:xfrm>
            <a:off x="8689842" y="2502392"/>
            <a:ext cx="452252" cy="515633"/>
          </a:xfrm>
          <a:prstGeom prst="round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FA2722B6-98B4-4292-A40C-CF52CB357572}"/>
              </a:ext>
            </a:extLst>
          </p:cNvPr>
          <p:cNvSpPr/>
          <p:nvPr/>
        </p:nvSpPr>
        <p:spPr>
          <a:xfrm>
            <a:off x="8689842" y="1949192"/>
            <a:ext cx="452252" cy="51563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A104BAD9-4F5B-4B63-96A4-DC68470F9CD7}"/>
                  </a:ext>
                </a:extLst>
              </p:cNvPr>
              <p:cNvSpPr/>
              <p:nvPr/>
            </p:nvSpPr>
            <p:spPr>
              <a:xfrm>
                <a:off x="6353279" y="4892208"/>
                <a:ext cx="3480796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0      0       0       1        0  </m:t>
                      </m:r>
                    </m:oMath>
                  </m:oMathPara>
                </a14:m>
                <a:endParaRPr lang="en-IN" sz="2800" dirty="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A104BAD9-4F5B-4B63-96A4-DC68470F9C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3279" y="4892208"/>
                <a:ext cx="3480796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FBCBEB03-0A57-4793-A059-4A886E5D2DCC}"/>
                  </a:ext>
                </a:extLst>
              </p:cNvPr>
              <p:cNvSpPr/>
              <p:nvPr/>
            </p:nvSpPr>
            <p:spPr>
              <a:xfrm>
                <a:off x="6193429" y="3805147"/>
                <a:ext cx="3624086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IN" sz="2800" b="0" dirty="0">
                    <a:solidFill>
                      <a:srgbClr val="00B0F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IN" sz="2800" b="0" i="0" smtClean="0">
                        <a:solidFill>
                          <a:schemeClr val="accent3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IN" sz="2800" b="0" i="1" smtClean="0">
                        <a:solidFill>
                          <a:schemeClr val="accent3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IN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     </m:t>
                    </m:r>
                    <m:r>
                      <a:rPr lang="en-IN" sz="2800" b="0" i="1" smtClean="0">
                        <a:solidFill>
                          <a:schemeClr val="accent3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IN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      </m:t>
                    </m:r>
                    <m:r>
                      <a:rPr lang="en-IN" sz="2800" b="0" i="1" smtClean="0">
                        <a:solidFill>
                          <a:schemeClr val="accent3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IN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      </m:t>
                    </m:r>
                    <m:r>
                      <a:rPr lang="en-IN" sz="2800" b="0" i="1" smtClean="0">
                        <a:solidFill>
                          <a:schemeClr val="accent3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IN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       </m:t>
                    </m:r>
                    <m:r>
                      <a:rPr lang="en-IN" sz="2800" b="0" i="1" smtClean="0">
                        <a:solidFill>
                          <a:schemeClr val="accent3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IN" sz="2800" dirty="0"/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FBCBEB03-0A57-4793-A059-4A886E5D2D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3429" y="3805147"/>
                <a:ext cx="3624086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2B8C5841-8D3F-422D-B576-E513D86FE8D1}"/>
                  </a:ext>
                </a:extLst>
              </p:cNvPr>
              <p:cNvSpPr/>
              <p:nvPr/>
            </p:nvSpPr>
            <p:spPr>
              <a:xfrm>
                <a:off x="6273668" y="4348170"/>
                <a:ext cx="3580057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IN" sz="2800" b="0" dirty="0">
                    <a:solidFill>
                      <a:srgbClr val="00B0F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IN" sz="2800" b="0" i="1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IN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     </m:t>
                    </m:r>
                    <m:r>
                      <a:rPr lang="en-IN" sz="2800" b="0" i="1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IN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      </m:t>
                    </m:r>
                    <m:r>
                      <a:rPr lang="en-IN" sz="2800" b="0" i="1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IN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      </m:t>
                    </m:r>
                    <m:r>
                      <a:rPr lang="en-IN" sz="2800" b="0" i="1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IN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       </m:t>
                    </m:r>
                    <m:r>
                      <a:rPr lang="en-IN" sz="2800" b="0" i="1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IN" sz="2800" dirty="0"/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2B8C5841-8D3F-422D-B576-E513D86FE8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3668" y="4348170"/>
                <a:ext cx="3580057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2" name="Group 31">
            <a:extLst>
              <a:ext uri="{FF2B5EF4-FFF2-40B4-BE49-F238E27FC236}">
                <a16:creationId xmlns:a16="http://schemas.microsoft.com/office/drawing/2014/main" id="{8AC1F7ED-F663-44DE-B9E7-500FFE26249E}"/>
              </a:ext>
            </a:extLst>
          </p:cNvPr>
          <p:cNvGrpSpPr/>
          <p:nvPr/>
        </p:nvGrpSpPr>
        <p:grpSpPr>
          <a:xfrm>
            <a:off x="433952" y="3756899"/>
            <a:ext cx="4893715" cy="2211729"/>
            <a:chOff x="802633" y="3689200"/>
            <a:chExt cx="3844334" cy="2211729"/>
          </a:xfrm>
        </p:grpSpPr>
        <p:sp>
          <p:nvSpPr>
            <p:cNvPr id="33" name="Arrow: Right 32">
              <a:extLst>
                <a:ext uri="{FF2B5EF4-FFF2-40B4-BE49-F238E27FC236}">
                  <a16:creationId xmlns:a16="http://schemas.microsoft.com/office/drawing/2014/main" id="{DBB38588-463A-45CA-80AA-863F03DDCFA6}"/>
                </a:ext>
              </a:extLst>
            </p:cNvPr>
            <p:cNvSpPr/>
            <p:nvPr/>
          </p:nvSpPr>
          <p:spPr>
            <a:xfrm>
              <a:off x="802633" y="3689200"/>
              <a:ext cx="3844334" cy="2211729"/>
            </a:xfrm>
            <a:prstGeom prst="rightArrow">
              <a:avLst/>
            </a:prstGeom>
            <a:gradFill>
              <a:gsLst>
                <a:gs pos="10000">
                  <a:srgbClr val="0E47A1"/>
                </a:gs>
                <a:gs pos="100000">
                  <a:srgbClr val="03A9F5"/>
                </a:gs>
              </a:gsLst>
              <a:lin ang="10800000" scaled="1"/>
            </a:gradFill>
            <a:ln>
              <a:noFill/>
            </a:ln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1000"/>
                </a:spcBef>
                <a:buClr>
                  <a:schemeClr val="accent6"/>
                </a:buClr>
              </a:pPr>
              <a:endParaRPr lang="en-IN" sz="2800" dirty="0">
                <a:solidFill>
                  <a:schemeClr val="bg1"/>
                </a:solidFill>
              </a:endParaRPr>
            </a:p>
          </p:txBody>
        </p:sp>
        <p:sp>
          <p:nvSpPr>
            <p:cNvPr id="34" name="Content Placeholder 4">
              <a:extLst>
                <a:ext uri="{FF2B5EF4-FFF2-40B4-BE49-F238E27FC236}">
                  <a16:creationId xmlns:a16="http://schemas.microsoft.com/office/drawing/2014/main" id="{4C2F1CD8-28D2-4ABE-926E-AEC6C98B6D51}"/>
                </a:ext>
              </a:extLst>
            </p:cNvPr>
            <p:cNvSpPr txBox="1">
              <a:spLocks/>
            </p:cNvSpPr>
            <p:nvPr/>
          </p:nvSpPr>
          <p:spPr>
            <a:xfrm>
              <a:off x="1526900" y="4221438"/>
              <a:ext cx="1467716" cy="573626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lIns="91440" tIns="45720" rIns="91440" bIns="45720" rtlCol="0" anchor="ctr">
              <a:noAutofit/>
            </a:bodyPr>
            <a:lstStyle>
              <a:lvl1pPr marL="265113" indent="-265113" algn="just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chemeClr val="accent6"/>
                </a:buClr>
                <a:buFont typeface="Wingdings 3" panose="05040102010807070707" pitchFamily="18" charset="2"/>
                <a:buChar char="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809625" indent="-352425" algn="just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Wingdings 3" panose="05040102010807070707" pitchFamily="18" charset="2"/>
                <a:buChar char="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just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Wingdings" panose="05000000000000000000" pitchFamily="2" charset="2"/>
                <a:buChar char="§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just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just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IN" sz="2800" dirty="0">
                  <a:solidFill>
                    <a:schemeClr val="bg1"/>
                  </a:solidFill>
                </a:rPr>
                <a:t>Applying</a:t>
              </a:r>
              <a:endParaRPr lang="en-IN" sz="2800" b="1" dirty="0">
                <a:solidFill>
                  <a:srgbClr val="002060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Content Placeholder 4">
                <a:extLst>
                  <a:ext uri="{FF2B5EF4-FFF2-40B4-BE49-F238E27FC236}">
                    <a16:creationId xmlns:a16="http://schemas.microsoft.com/office/drawing/2014/main" id="{35D1573A-0D35-437B-ABE7-17A8841AE77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87428" y="4751710"/>
                <a:ext cx="1525156" cy="573626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1" i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𝐑</m:t>
                          </m:r>
                        </m:e>
                        <m:sub>
                          <m:r>
                            <a:rPr lang="en-IN" sz="28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  <m:r>
                            <a:rPr lang="en-IN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d>
                        <m:dPr>
                          <m:ctrlPr>
                            <a:rPr lang="en-IN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1" i="0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IN" sz="2800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e>
                      </m:d>
                      <m:r>
                        <a:rPr lang="en-IN" sz="2800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5" name="Content Placeholder 4">
                <a:extLst>
                  <a:ext uri="{FF2B5EF4-FFF2-40B4-BE49-F238E27FC236}">
                    <a16:creationId xmlns:a16="http://schemas.microsoft.com/office/drawing/2014/main" id="{35D1573A-0D35-437B-ABE7-17A8841AE7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428" y="4751710"/>
                <a:ext cx="1525156" cy="573626"/>
              </a:xfrm>
              <a:prstGeom prst="rect">
                <a:avLst/>
              </a:prstGeom>
              <a:blipFill>
                <a:blip r:embed="rId14"/>
                <a:stretch>
                  <a:fillRect l="-7171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Content Placeholder 4">
                <a:extLst>
                  <a:ext uri="{FF2B5EF4-FFF2-40B4-BE49-F238E27FC236}">
                    <a16:creationId xmlns:a16="http://schemas.microsoft.com/office/drawing/2014/main" id="{AA5BDBE4-E639-4C09-8828-E815CA63BFC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050003" y="4764589"/>
                <a:ext cx="1525156" cy="573626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1" i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𝐑</m:t>
                          </m:r>
                        </m:e>
                        <m:sub>
                          <m:r>
                            <a:rPr lang="en-IN" sz="28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  <m:r>
                            <a:rPr lang="en-IN" sz="2800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d>
                        <m:dPr>
                          <m:ctrlPr>
                            <a:rPr lang="en-IN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1" i="0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IN" sz="2800" b="1" i="0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e>
                      </m:d>
                      <m:r>
                        <a:rPr lang="en-IN" sz="2800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6" name="Content Placeholder 4">
                <a:extLst>
                  <a:ext uri="{FF2B5EF4-FFF2-40B4-BE49-F238E27FC236}">
                    <a16:creationId xmlns:a16="http://schemas.microsoft.com/office/drawing/2014/main" id="{AA5BDBE4-E639-4C09-8828-E815CA63BF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0003" y="4764589"/>
                <a:ext cx="1525156" cy="573626"/>
              </a:xfrm>
              <a:prstGeom prst="rect">
                <a:avLst/>
              </a:prstGeom>
              <a:blipFill>
                <a:blip r:embed="rId15"/>
                <a:stretch>
                  <a:fillRect l="-7200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Content Placeholder 4">
                <a:extLst>
                  <a:ext uri="{FF2B5EF4-FFF2-40B4-BE49-F238E27FC236}">
                    <a16:creationId xmlns:a16="http://schemas.microsoft.com/office/drawing/2014/main" id="{80A32DE0-C3DF-4D0E-AD2C-068176DA225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493732" y="4751710"/>
                <a:ext cx="1525156" cy="573626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1" i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𝐑</m:t>
                          </m:r>
                        </m:e>
                        <m:sub>
                          <m:r>
                            <a:rPr lang="en-IN" sz="28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  <m:r>
                            <a:rPr lang="en-IN" sz="2800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d>
                        <m:dPr>
                          <m:ctrlPr>
                            <a:rPr lang="en-IN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𝟏𝟎</m:t>
                          </m:r>
                        </m:e>
                      </m:d>
                    </m:oMath>
                  </m:oMathPara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7" name="Content Placeholder 4">
                <a:extLst>
                  <a:ext uri="{FF2B5EF4-FFF2-40B4-BE49-F238E27FC236}">
                    <a16:creationId xmlns:a16="http://schemas.microsoft.com/office/drawing/2014/main" id="{80A32DE0-C3DF-4D0E-AD2C-068176DA22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3732" y="4751710"/>
                <a:ext cx="1525156" cy="573626"/>
              </a:xfrm>
              <a:prstGeom prst="rect">
                <a:avLst/>
              </a:prstGeom>
              <a:blipFill>
                <a:blip r:embed="rId16"/>
                <a:stretch>
                  <a:fillRect l="-3600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Rectangle 38">
            <a:extLst>
              <a:ext uri="{FF2B5EF4-FFF2-40B4-BE49-F238E27FC236}">
                <a16:creationId xmlns:a16="http://schemas.microsoft.com/office/drawing/2014/main" id="{8C0B6FD1-C2B0-47E9-BABD-7169D9425F60}"/>
              </a:ext>
            </a:extLst>
          </p:cNvPr>
          <p:cNvSpPr/>
          <p:nvPr/>
        </p:nvSpPr>
        <p:spPr>
          <a:xfrm>
            <a:off x="6616335" y="61543"/>
            <a:ext cx="2073507" cy="523220"/>
          </a:xfrm>
          <a:prstGeom prst="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en-IN" sz="3200" dirty="0">
                <a:solidFill>
                  <a:schemeClr val="bg1"/>
                </a:solidFill>
              </a:rPr>
              <a:t>Home-work</a:t>
            </a: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8684B6BF-7438-495A-91A7-BEA7ED739477}"/>
              </a:ext>
            </a:extLst>
          </p:cNvPr>
          <p:cNvSpPr/>
          <p:nvPr/>
        </p:nvSpPr>
        <p:spPr>
          <a:xfrm>
            <a:off x="8689842" y="1415908"/>
            <a:ext cx="452252" cy="51563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CA266CA8-290C-45D5-A660-2E4DC179C548}"/>
              </a:ext>
            </a:extLst>
          </p:cNvPr>
          <p:cNvSpPr/>
          <p:nvPr/>
        </p:nvSpPr>
        <p:spPr>
          <a:xfrm>
            <a:off x="8306873" y="849224"/>
            <a:ext cx="825883" cy="51563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34310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7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 animBg="1"/>
      <p:bldP spid="14" grpId="1" animBg="1"/>
      <p:bldP spid="27" grpId="0"/>
      <p:bldP spid="29" grpId="0"/>
      <p:bldP spid="30" grpId="0"/>
      <p:bldP spid="35" grpId="0"/>
      <p:bldP spid="36" grpId="0"/>
      <p:bldP spid="37" grpId="0"/>
      <p:bldP spid="39" grpId="0" animBg="1"/>
      <p:bldP spid="40" grpId="0" animBg="1"/>
      <p:bldP spid="40" grpId="1" animBg="1"/>
      <p:bldP spid="41" grpId="0" animBg="1"/>
      <p:bldP spid="41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Arrow: Chevron 20">
            <a:extLst>
              <a:ext uri="{FF2B5EF4-FFF2-40B4-BE49-F238E27FC236}">
                <a16:creationId xmlns:a16="http://schemas.microsoft.com/office/drawing/2014/main" id="{D1596F7D-022A-4B0C-886C-BF4666FA0AAA}"/>
              </a:ext>
            </a:extLst>
          </p:cNvPr>
          <p:cNvSpPr/>
          <p:nvPr/>
        </p:nvSpPr>
        <p:spPr>
          <a:xfrm>
            <a:off x="605306" y="1855681"/>
            <a:ext cx="283335" cy="231820"/>
          </a:xfrm>
          <a:prstGeom prst="chevron">
            <a:avLst/>
          </a:prstGeom>
          <a:solidFill>
            <a:srgbClr val="C00000"/>
          </a:solidFill>
          <a:ln w="3175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F88098D-301B-43D3-8C36-2D0684295595}"/>
              </a:ext>
            </a:extLst>
          </p:cNvPr>
          <p:cNvSpPr txBox="1"/>
          <p:nvPr/>
        </p:nvSpPr>
        <p:spPr>
          <a:xfrm>
            <a:off x="888641" y="1709981"/>
            <a:ext cx="158410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1" i="0" dirty="0">
                <a:solidFill>
                  <a:schemeClr val="tx1"/>
                </a:solidFill>
                <a:latin typeface="+mj-lt"/>
              </a:rPr>
              <a:t>Method:4</a:t>
            </a:r>
            <a:endParaRPr lang="en-IN" sz="2800" dirty="0"/>
          </a:p>
        </p:txBody>
      </p:sp>
      <p:sp>
        <p:nvSpPr>
          <p:cNvPr id="23" name="Arrow: Notched Right 22">
            <a:extLst>
              <a:ext uri="{FF2B5EF4-FFF2-40B4-BE49-F238E27FC236}">
                <a16:creationId xmlns:a16="http://schemas.microsoft.com/office/drawing/2014/main" id="{10B8360C-8097-4182-8208-6F311A24C50F}"/>
              </a:ext>
            </a:extLst>
          </p:cNvPr>
          <p:cNvSpPr/>
          <p:nvPr/>
        </p:nvSpPr>
        <p:spPr>
          <a:xfrm>
            <a:off x="2401909" y="1820264"/>
            <a:ext cx="523911" cy="294519"/>
          </a:xfrm>
          <a:prstGeom prst="notchedRightArrow">
            <a:avLst/>
          </a:prstGeom>
          <a:solidFill>
            <a:schemeClr val="accent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</a:pPr>
            <a:endParaRPr lang="en-IN" sz="2800" dirty="0">
              <a:solidFill>
                <a:srgbClr val="00206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3CA6E86-847D-4EE9-937F-B77F6EA59E0F}"/>
              </a:ext>
            </a:extLst>
          </p:cNvPr>
          <p:cNvSpPr txBox="1"/>
          <p:nvPr/>
        </p:nvSpPr>
        <p:spPr>
          <a:xfrm>
            <a:off x="2900063" y="1709981"/>
            <a:ext cx="651439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1" i="0" dirty="0">
                <a:solidFill>
                  <a:schemeClr val="tx1"/>
                </a:solidFill>
                <a:latin typeface="+mj-lt"/>
              </a:rPr>
              <a:t>Inverse of a matrix by Gauss-Jordan Method </a:t>
            </a:r>
            <a:endParaRPr lang="en-IN" sz="2800" dirty="0"/>
          </a:p>
        </p:txBody>
      </p:sp>
      <p:sp>
        <p:nvSpPr>
          <p:cNvPr id="25" name="Arrow: Chevron 24">
            <a:extLst>
              <a:ext uri="{FF2B5EF4-FFF2-40B4-BE49-F238E27FC236}">
                <a16:creationId xmlns:a16="http://schemas.microsoft.com/office/drawing/2014/main" id="{85ED8414-1A40-46BB-BDAD-5AE909E9361C}"/>
              </a:ext>
            </a:extLst>
          </p:cNvPr>
          <p:cNvSpPr/>
          <p:nvPr/>
        </p:nvSpPr>
        <p:spPr>
          <a:xfrm>
            <a:off x="605306" y="2523577"/>
            <a:ext cx="283335" cy="231820"/>
          </a:xfrm>
          <a:prstGeom prst="chevron">
            <a:avLst/>
          </a:prstGeom>
          <a:solidFill>
            <a:srgbClr val="C00000"/>
          </a:solidFill>
          <a:ln w="3175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820C403-AEF2-4588-AE0C-31987214677D}"/>
              </a:ext>
            </a:extLst>
          </p:cNvPr>
          <p:cNvSpPr txBox="1"/>
          <p:nvPr/>
        </p:nvSpPr>
        <p:spPr>
          <a:xfrm>
            <a:off x="888641" y="2377877"/>
            <a:ext cx="158410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1" i="0" dirty="0">
                <a:solidFill>
                  <a:schemeClr val="tx1"/>
                </a:solidFill>
                <a:latin typeface="+mj-lt"/>
              </a:rPr>
              <a:t>Method:5</a:t>
            </a:r>
            <a:endParaRPr lang="en-IN" sz="2800" dirty="0"/>
          </a:p>
        </p:txBody>
      </p:sp>
      <p:sp>
        <p:nvSpPr>
          <p:cNvPr id="27" name="Arrow: Notched Right 26">
            <a:extLst>
              <a:ext uri="{FF2B5EF4-FFF2-40B4-BE49-F238E27FC236}">
                <a16:creationId xmlns:a16="http://schemas.microsoft.com/office/drawing/2014/main" id="{64A41AC9-6CED-4064-AB94-5B8CFB43432B}"/>
              </a:ext>
            </a:extLst>
          </p:cNvPr>
          <p:cNvSpPr/>
          <p:nvPr/>
        </p:nvSpPr>
        <p:spPr>
          <a:xfrm>
            <a:off x="2401909" y="2488160"/>
            <a:ext cx="523911" cy="294519"/>
          </a:xfrm>
          <a:prstGeom prst="notchedRightArrow">
            <a:avLst/>
          </a:prstGeom>
          <a:solidFill>
            <a:schemeClr val="accent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</a:pPr>
            <a:endParaRPr lang="en-IN" sz="2800" dirty="0">
              <a:solidFill>
                <a:srgbClr val="00206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7BC8EC9-7FD5-4CCC-9172-DA5A27D00785}"/>
              </a:ext>
            </a:extLst>
          </p:cNvPr>
          <p:cNvSpPr txBox="1"/>
          <p:nvPr/>
        </p:nvSpPr>
        <p:spPr>
          <a:xfrm>
            <a:off x="2900064" y="2377877"/>
            <a:ext cx="474998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1" i="0" dirty="0">
                <a:solidFill>
                  <a:schemeClr val="tx1"/>
                </a:solidFill>
                <a:latin typeface="+mj-lt"/>
              </a:rPr>
              <a:t>Eigen Values and Eigen Vectors</a:t>
            </a:r>
            <a:endParaRPr lang="en-IN" sz="2800" dirty="0"/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EA3C8597-8298-401B-B140-CFF0A417784A}"/>
              </a:ext>
            </a:extLst>
          </p:cNvPr>
          <p:cNvSpPr txBox="1">
            <a:spLocks/>
          </p:cNvSpPr>
          <p:nvPr/>
        </p:nvSpPr>
        <p:spPr>
          <a:xfrm>
            <a:off x="3183733" y="287118"/>
            <a:ext cx="3062521" cy="1138626"/>
          </a:xfrm>
          <a:prstGeom prst="doubleWave">
            <a:avLst>
              <a:gd name="adj1" fmla="val 6250"/>
              <a:gd name="adj2" fmla="val 37"/>
            </a:avLst>
          </a:prstGeom>
          <a:solidFill>
            <a:schemeClr val="accent5"/>
          </a:solidFill>
          <a:ln>
            <a:solidFill>
              <a:srgbClr val="002060"/>
            </a:solidFill>
          </a:ln>
        </p:spPr>
        <p:txBody>
          <a:bodyPr vert="horz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4800" b="1" dirty="0"/>
              <a:t>OUTLINE</a:t>
            </a:r>
          </a:p>
        </p:txBody>
      </p:sp>
      <p:sp>
        <p:nvSpPr>
          <p:cNvPr id="32" name="Arrow: Chevron 31">
            <a:extLst>
              <a:ext uri="{FF2B5EF4-FFF2-40B4-BE49-F238E27FC236}">
                <a16:creationId xmlns:a16="http://schemas.microsoft.com/office/drawing/2014/main" id="{2E2ADC56-C0D3-49D6-ACD7-6D59AE149AF7}"/>
              </a:ext>
            </a:extLst>
          </p:cNvPr>
          <p:cNvSpPr/>
          <p:nvPr/>
        </p:nvSpPr>
        <p:spPr>
          <a:xfrm>
            <a:off x="605304" y="3181216"/>
            <a:ext cx="283335" cy="231820"/>
          </a:xfrm>
          <a:prstGeom prst="chevron">
            <a:avLst/>
          </a:prstGeom>
          <a:solidFill>
            <a:srgbClr val="C00000"/>
          </a:solidFill>
          <a:ln w="3175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0A8C1B8-3242-4EA7-9DE2-E7947344C5E7}"/>
              </a:ext>
            </a:extLst>
          </p:cNvPr>
          <p:cNvSpPr txBox="1"/>
          <p:nvPr/>
        </p:nvSpPr>
        <p:spPr>
          <a:xfrm>
            <a:off x="888639" y="3035516"/>
            <a:ext cx="158410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1" i="0" dirty="0">
                <a:solidFill>
                  <a:schemeClr val="tx1"/>
                </a:solidFill>
                <a:latin typeface="+mj-lt"/>
              </a:rPr>
              <a:t>Method:6</a:t>
            </a:r>
            <a:endParaRPr lang="en-IN" sz="2800" dirty="0"/>
          </a:p>
        </p:txBody>
      </p:sp>
      <p:sp>
        <p:nvSpPr>
          <p:cNvPr id="34" name="Arrow: Notched Right 33">
            <a:extLst>
              <a:ext uri="{FF2B5EF4-FFF2-40B4-BE49-F238E27FC236}">
                <a16:creationId xmlns:a16="http://schemas.microsoft.com/office/drawing/2014/main" id="{494AAE13-B216-48E9-A4FB-ADB56E1020AE}"/>
              </a:ext>
            </a:extLst>
          </p:cNvPr>
          <p:cNvSpPr/>
          <p:nvPr/>
        </p:nvSpPr>
        <p:spPr>
          <a:xfrm>
            <a:off x="2401907" y="3145799"/>
            <a:ext cx="523911" cy="294519"/>
          </a:xfrm>
          <a:prstGeom prst="notchedRightArrow">
            <a:avLst/>
          </a:prstGeom>
          <a:solidFill>
            <a:schemeClr val="accent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</a:pPr>
            <a:endParaRPr lang="en-IN" sz="2800" dirty="0">
              <a:solidFill>
                <a:srgbClr val="002060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B4AC87D-42C2-46AD-86CC-1F1CC3C91178}"/>
              </a:ext>
            </a:extLst>
          </p:cNvPr>
          <p:cNvSpPr txBox="1"/>
          <p:nvPr/>
        </p:nvSpPr>
        <p:spPr>
          <a:xfrm>
            <a:off x="2900061" y="3035516"/>
            <a:ext cx="547120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1" i="0" dirty="0">
                <a:solidFill>
                  <a:schemeClr val="tx1"/>
                </a:solidFill>
                <a:latin typeface="+mj-lt"/>
              </a:rPr>
              <a:t>Algebraic and Geometri</a:t>
            </a:r>
            <a:r>
              <a:rPr lang="en-IN" sz="2800" b="1" dirty="0">
                <a:latin typeface="+mj-lt"/>
              </a:rPr>
              <a:t>c Multiplicity</a:t>
            </a:r>
            <a:endParaRPr lang="en-IN" sz="2800" dirty="0"/>
          </a:p>
        </p:txBody>
      </p:sp>
      <p:sp>
        <p:nvSpPr>
          <p:cNvPr id="36" name="Arrow: Chevron 35">
            <a:extLst>
              <a:ext uri="{FF2B5EF4-FFF2-40B4-BE49-F238E27FC236}">
                <a16:creationId xmlns:a16="http://schemas.microsoft.com/office/drawing/2014/main" id="{D78FDEEB-4256-4292-A962-1DF0392592C2}"/>
              </a:ext>
            </a:extLst>
          </p:cNvPr>
          <p:cNvSpPr/>
          <p:nvPr/>
        </p:nvSpPr>
        <p:spPr>
          <a:xfrm>
            <a:off x="605303" y="3860957"/>
            <a:ext cx="283335" cy="231820"/>
          </a:xfrm>
          <a:prstGeom prst="chevron">
            <a:avLst/>
          </a:prstGeom>
          <a:solidFill>
            <a:srgbClr val="C00000"/>
          </a:solidFill>
          <a:ln w="3175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AC76AEB-7609-421B-BC1E-124896E02FC2}"/>
              </a:ext>
            </a:extLst>
          </p:cNvPr>
          <p:cNvSpPr txBox="1"/>
          <p:nvPr/>
        </p:nvSpPr>
        <p:spPr>
          <a:xfrm>
            <a:off x="888638" y="3715257"/>
            <a:ext cx="158410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1" i="0" dirty="0">
                <a:solidFill>
                  <a:schemeClr val="tx1"/>
                </a:solidFill>
                <a:latin typeface="+mj-lt"/>
              </a:rPr>
              <a:t>Method:7</a:t>
            </a:r>
            <a:endParaRPr lang="en-IN" sz="2800" dirty="0"/>
          </a:p>
        </p:txBody>
      </p:sp>
      <p:sp>
        <p:nvSpPr>
          <p:cNvPr id="38" name="Arrow: Notched Right 37">
            <a:extLst>
              <a:ext uri="{FF2B5EF4-FFF2-40B4-BE49-F238E27FC236}">
                <a16:creationId xmlns:a16="http://schemas.microsoft.com/office/drawing/2014/main" id="{DDC341DE-27B0-4A4E-B9A7-EF888E6CE8E8}"/>
              </a:ext>
            </a:extLst>
          </p:cNvPr>
          <p:cNvSpPr/>
          <p:nvPr/>
        </p:nvSpPr>
        <p:spPr>
          <a:xfrm>
            <a:off x="2401906" y="3825540"/>
            <a:ext cx="523911" cy="294519"/>
          </a:xfrm>
          <a:prstGeom prst="notchedRightArrow">
            <a:avLst/>
          </a:prstGeom>
          <a:solidFill>
            <a:schemeClr val="accent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</a:pPr>
            <a:endParaRPr lang="en-IN" sz="2800" dirty="0">
              <a:solidFill>
                <a:srgbClr val="002060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8E94BC1-19D7-4BAA-BA67-1EEF2890838A}"/>
              </a:ext>
            </a:extLst>
          </p:cNvPr>
          <p:cNvSpPr txBox="1"/>
          <p:nvPr/>
        </p:nvSpPr>
        <p:spPr>
          <a:xfrm>
            <a:off x="2900061" y="3715256"/>
            <a:ext cx="4131804" cy="5326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1" i="0" dirty="0">
                <a:solidFill>
                  <a:schemeClr val="tx1"/>
                </a:solidFill>
                <a:latin typeface="+mj-lt"/>
              </a:rPr>
              <a:t>Diagonalization of a Matrix</a:t>
            </a:r>
            <a:endParaRPr lang="en-IN" sz="2800" dirty="0"/>
          </a:p>
        </p:txBody>
      </p:sp>
      <p:sp>
        <p:nvSpPr>
          <p:cNvPr id="40" name="Arrow: Chevron 39">
            <a:extLst>
              <a:ext uri="{FF2B5EF4-FFF2-40B4-BE49-F238E27FC236}">
                <a16:creationId xmlns:a16="http://schemas.microsoft.com/office/drawing/2014/main" id="{CD3076A7-07D0-4608-8BEA-E51976B7A904}"/>
              </a:ext>
            </a:extLst>
          </p:cNvPr>
          <p:cNvSpPr/>
          <p:nvPr/>
        </p:nvSpPr>
        <p:spPr>
          <a:xfrm>
            <a:off x="605304" y="4530119"/>
            <a:ext cx="283335" cy="231820"/>
          </a:xfrm>
          <a:prstGeom prst="chevron">
            <a:avLst/>
          </a:prstGeom>
          <a:solidFill>
            <a:srgbClr val="C00000"/>
          </a:solidFill>
          <a:ln w="3175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7C12C56-3775-4298-84F7-001604C00E91}"/>
              </a:ext>
            </a:extLst>
          </p:cNvPr>
          <p:cNvSpPr txBox="1"/>
          <p:nvPr/>
        </p:nvSpPr>
        <p:spPr>
          <a:xfrm>
            <a:off x="888639" y="4384419"/>
            <a:ext cx="158410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1" i="0" dirty="0">
                <a:solidFill>
                  <a:schemeClr val="tx1"/>
                </a:solidFill>
                <a:latin typeface="+mj-lt"/>
              </a:rPr>
              <a:t>Method:8</a:t>
            </a:r>
            <a:endParaRPr lang="en-IN" sz="2800" dirty="0"/>
          </a:p>
        </p:txBody>
      </p:sp>
      <p:sp>
        <p:nvSpPr>
          <p:cNvPr id="42" name="Arrow: Notched Right 41">
            <a:extLst>
              <a:ext uri="{FF2B5EF4-FFF2-40B4-BE49-F238E27FC236}">
                <a16:creationId xmlns:a16="http://schemas.microsoft.com/office/drawing/2014/main" id="{F83E14F6-437E-4788-952B-B24D239EB218}"/>
              </a:ext>
            </a:extLst>
          </p:cNvPr>
          <p:cNvSpPr/>
          <p:nvPr/>
        </p:nvSpPr>
        <p:spPr>
          <a:xfrm>
            <a:off x="2401907" y="4494702"/>
            <a:ext cx="523911" cy="294519"/>
          </a:xfrm>
          <a:prstGeom prst="notchedRightArrow">
            <a:avLst/>
          </a:prstGeom>
          <a:solidFill>
            <a:schemeClr val="accent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</a:pPr>
            <a:endParaRPr lang="en-IN" sz="2800" dirty="0">
              <a:solidFill>
                <a:srgbClr val="002060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AE42256-7F21-4D11-AD80-8B87506037DC}"/>
              </a:ext>
            </a:extLst>
          </p:cNvPr>
          <p:cNvSpPr txBox="1"/>
          <p:nvPr/>
        </p:nvSpPr>
        <p:spPr>
          <a:xfrm>
            <a:off x="2887182" y="4384418"/>
            <a:ext cx="451816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1" i="0" dirty="0">
                <a:solidFill>
                  <a:schemeClr val="tx1"/>
                </a:solidFill>
                <a:latin typeface="+mj-lt"/>
              </a:rPr>
              <a:t>The Cayley-Hamilton Theorem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1932116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75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"/>
                            </p:stCondLst>
                            <p:childTnLst>
                              <p:par>
                                <p:cTn id="7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00"/>
                            </p:stCondLst>
                            <p:childTnLst>
                              <p:par>
                                <p:cTn id="8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500"/>
                            </p:stCondLst>
                            <p:childTnLst>
                              <p:par>
                                <p:cTn id="9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/>
      <p:bldP spid="23" grpId="0" animBg="1"/>
      <p:bldP spid="24" grpId="0"/>
      <p:bldP spid="25" grpId="0" animBg="1"/>
      <p:bldP spid="26" grpId="0"/>
      <p:bldP spid="27" grpId="0" animBg="1"/>
      <p:bldP spid="28" grpId="0"/>
      <p:bldP spid="32" grpId="0" animBg="1"/>
      <p:bldP spid="33" grpId="0"/>
      <p:bldP spid="34" grpId="0" animBg="1"/>
      <p:bldP spid="35" grpId="0"/>
      <p:bldP spid="36" grpId="0" animBg="1"/>
      <p:bldP spid="37" grpId="0"/>
      <p:bldP spid="38" grpId="0" animBg="1"/>
      <p:bldP spid="39" grpId="0"/>
      <p:bldP spid="40" grpId="0" animBg="1"/>
      <p:bldP spid="41" grpId="0"/>
      <p:bldP spid="42" grpId="0" animBg="1"/>
      <p:bldP spid="4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06231-A283-46A9-B05C-640F7A541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 Difference between Row Echelon and Reduced Row Echelon Form</a:t>
            </a: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95104C95-793B-4EC8-B3CE-837E22433392}"/>
              </a:ext>
            </a:extLst>
          </p:cNvPr>
          <p:cNvSpPr txBox="1">
            <a:spLocks/>
          </p:cNvSpPr>
          <p:nvPr/>
        </p:nvSpPr>
        <p:spPr>
          <a:xfrm>
            <a:off x="293980" y="1850581"/>
            <a:ext cx="9741266" cy="518427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2800" dirty="0">
                <a:solidFill>
                  <a:srgbClr val="002060"/>
                </a:solidFill>
              </a:rPr>
              <a:t> If a matrix has any zero row then it is at the bottom of the matrix.</a:t>
            </a:r>
          </a:p>
        </p:txBody>
      </p: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D154EA6F-D563-4F8A-B6F7-0AF79A7EFD62}"/>
              </a:ext>
            </a:extLst>
          </p:cNvPr>
          <p:cNvSpPr txBox="1">
            <a:spLocks/>
          </p:cNvSpPr>
          <p:nvPr/>
        </p:nvSpPr>
        <p:spPr>
          <a:xfrm>
            <a:off x="153258" y="2390756"/>
            <a:ext cx="6596147" cy="71120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2800" dirty="0">
                <a:solidFill>
                  <a:srgbClr val="002060"/>
                </a:solidFill>
              </a:rPr>
              <a:t> Arrange all the rows in decreasing order. </a:t>
            </a:r>
          </a:p>
        </p:txBody>
      </p:sp>
      <p:sp>
        <p:nvSpPr>
          <p:cNvPr id="16" name="Content Placeholder 4">
            <a:extLst>
              <a:ext uri="{FF2B5EF4-FFF2-40B4-BE49-F238E27FC236}">
                <a16:creationId xmlns:a16="http://schemas.microsoft.com/office/drawing/2014/main" id="{DD9277B7-1CA6-42D2-8B3F-E4D51C186327}"/>
              </a:ext>
            </a:extLst>
          </p:cNvPr>
          <p:cNvSpPr txBox="1">
            <a:spLocks/>
          </p:cNvSpPr>
          <p:nvPr/>
        </p:nvSpPr>
        <p:spPr>
          <a:xfrm>
            <a:off x="5913386" y="3484271"/>
            <a:ext cx="5632658" cy="503929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2800" dirty="0">
                <a:solidFill>
                  <a:srgbClr val="002060"/>
                </a:solidFill>
              </a:rPr>
              <a:t>The leading entries must be </a:t>
            </a:r>
            <a:r>
              <a:rPr lang="en-IN" sz="2800" dirty="0">
                <a:solidFill>
                  <a:srgbClr val="FF0000"/>
                </a:solidFill>
              </a:rPr>
              <a:t>1</a:t>
            </a:r>
            <a:r>
              <a:rPr lang="en-IN" sz="2800" dirty="0">
                <a:solidFill>
                  <a:srgbClr val="002060"/>
                </a:solidFill>
              </a:rPr>
              <a:t>(</a:t>
            </a:r>
            <a:r>
              <a:rPr lang="en-IN" sz="2800" dirty="0">
                <a:solidFill>
                  <a:srgbClr val="FF0000"/>
                </a:solidFill>
              </a:rPr>
              <a:t>one</a:t>
            </a:r>
            <a:r>
              <a:rPr lang="en-IN" sz="2800" dirty="0">
                <a:solidFill>
                  <a:srgbClr val="002060"/>
                </a:solidFill>
              </a:rPr>
              <a:t>). </a:t>
            </a:r>
          </a:p>
        </p:txBody>
      </p:sp>
      <p:sp>
        <p:nvSpPr>
          <p:cNvPr id="17" name="Content Placeholder 4">
            <a:extLst>
              <a:ext uri="{FF2B5EF4-FFF2-40B4-BE49-F238E27FC236}">
                <a16:creationId xmlns:a16="http://schemas.microsoft.com/office/drawing/2014/main" id="{CC2C89A3-5E22-4A71-A55B-D0837710202D}"/>
              </a:ext>
            </a:extLst>
          </p:cNvPr>
          <p:cNvSpPr txBox="1">
            <a:spLocks/>
          </p:cNvSpPr>
          <p:nvPr/>
        </p:nvSpPr>
        <p:spPr>
          <a:xfrm>
            <a:off x="307232" y="3466137"/>
            <a:ext cx="5632658" cy="503929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2800" dirty="0">
                <a:solidFill>
                  <a:srgbClr val="002060"/>
                </a:solidFill>
              </a:rPr>
              <a:t> The leading entries can be anything.</a:t>
            </a:r>
          </a:p>
        </p:txBody>
      </p:sp>
      <p:sp>
        <p:nvSpPr>
          <p:cNvPr id="18" name="Content Placeholder 4">
            <a:extLst>
              <a:ext uri="{FF2B5EF4-FFF2-40B4-BE49-F238E27FC236}">
                <a16:creationId xmlns:a16="http://schemas.microsoft.com/office/drawing/2014/main" id="{A852726E-5EE5-4A20-BFDB-F3266D473AEE}"/>
              </a:ext>
            </a:extLst>
          </p:cNvPr>
          <p:cNvSpPr txBox="1">
            <a:spLocks/>
          </p:cNvSpPr>
          <p:nvPr/>
        </p:nvSpPr>
        <p:spPr>
          <a:xfrm>
            <a:off x="60588" y="4005019"/>
            <a:ext cx="5963728" cy="69169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2800" dirty="0">
                <a:solidFill>
                  <a:srgbClr val="002060"/>
                </a:solidFill>
              </a:rPr>
              <a:t> Make all the entries zero </a:t>
            </a:r>
            <a:r>
              <a:rPr lang="en-IN" sz="2800" dirty="0">
                <a:solidFill>
                  <a:srgbClr val="FF0000"/>
                </a:solidFill>
              </a:rPr>
              <a:t>below</a:t>
            </a:r>
            <a:r>
              <a:rPr lang="en-IN" sz="2800" dirty="0">
                <a:solidFill>
                  <a:srgbClr val="002060"/>
                </a:solidFill>
              </a:rPr>
              <a:t> the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2034642-8F47-49AF-9A9A-C0556CDE3A8C}"/>
              </a:ext>
            </a:extLst>
          </p:cNvPr>
          <p:cNvSpPr txBox="1"/>
          <p:nvPr/>
        </p:nvSpPr>
        <p:spPr>
          <a:xfrm>
            <a:off x="692063" y="4621165"/>
            <a:ext cx="427862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dirty="0">
                <a:solidFill>
                  <a:srgbClr val="002060"/>
                </a:solidFill>
              </a:rPr>
              <a:t>leading element of each row.</a:t>
            </a:r>
            <a:endParaRPr lang="en-IN" sz="2800" dirty="0"/>
          </a:p>
        </p:txBody>
      </p:sp>
      <p:sp>
        <p:nvSpPr>
          <p:cNvPr id="21" name="Content Placeholder 4">
            <a:extLst>
              <a:ext uri="{FF2B5EF4-FFF2-40B4-BE49-F238E27FC236}">
                <a16:creationId xmlns:a16="http://schemas.microsoft.com/office/drawing/2014/main" id="{80D978B6-FE00-43B3-A122-64850E722864}"/>
              </a:ext>
            </a:extLst>
          </p:cNvPr>
          <p:cNvSpPr txBox="1">
            <a:spLocks/>
          </p:cNvSpPr>
          <p:nvPr/>
        </p:nvSpPr>
        <p:spPr>
          <a:xfrm>
            <a:off x="5768638" y="3994551"/>
            <a:ext cx="5963728" cy="69169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2800" dirty="0">
                <a:solidFill>
                  <a:srgbClr val="002060"/>
                </a:solidFill>
              </a:rPr>
              <a:t> Make all the entries zero </a:t>
            </a:r>
            <a:r>
              <a:rPr lang="en-IN" sz="2800" dirty="0">
                <a:solidFill>
                  <a:srgbClr val="FF0000"/>
                </a:solidFill>
              </a:rPr>
              <a:t>below</a:t>
            </a:r>
            <a:r>
              <a:rPr lang="en-IN" sz="2800" dirty="0">
                <a:solidFill>
                  <a:srgbClr val="002060"/>
                </a:solidFill>
              </a:rPr>
              <a:t> and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628C59A-AB6C-44E8-9510-B6F8F7F1222F}"/>
              </a:ext>
            </a:extLst>
          </p:cNvPr>
          <p:cNvSpPr txBox="1"/>
          <p:nvPr/>
        </p:nvSpPr>
        <p:spPr>
          <a:xfrm>
            <a:off x="6278941" y="4599850"/>
            <a:ext cx="528562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dirty="0">
                <a:solidFill>
                  <a:srgbClr val="002060"/>
                </a:solidFill>
              </a:rPr>
              <a:t> </a:t>
            </a:r>
            <a:r>
              <a:rPr lang="en-IN" sz="2800" dirty="0">
                <a:solidFill>
                  <a:srgbClr val="FF0000"/>
                </a:solidFill>
              </a:rPr>
              <a:t>above</a:t>
            </a:r>
            <a:r>
              <a:rPr lang="en-IN" sz="2800" dirty="0">
                <a:solidFill>
                  <a:srgbClr val="002060"/>
                </a:solidFill>
              </a:rPr>
              <a:t> leading element of each row.</a:t>
            </a:r>
            <a:endParaRPr lang="en-IN" sz="2800" dirty="0"/>
          </a:p>
        </p:txBody>
      </p:sp>
      <p:sp>
        <p:nvSpPr>
          <p:cNvPr id="23" name="Content Placeholder 4">
            <a:extLst>
              <a:ext uri="{FF2B5EF4-FFF2-40B4-BE49-F238E27FC236}">
                <a16:creationId xmlns:a16="http://schemas.microsoft.com/office/drawing/2014/main" id="{437C9B84-EB96-4317-990F-47B0E7991DE4}"/>
              </a:ext>
            </a:extLst>
          </p:cNvPr>
          <p:cNvSpPr txBox="1">
            <a:spLocks/>
          </p:cNvSpPr>
          <p:nvPr/>
        </p:nvSpPr>
        <p:spPr>
          <a:xfrm>
            <a:off x="33344" y="5124021"/>
            <a:ext cx="5659903" cy="69169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2800" dirty="0">
                <a:solidFill>
                  <a:srgbClr val="002060"/>
                </a:solidFill>
              </a:rPr>
              <a:t> Row echelon form is </a:t>
            </a:r>
            <a:r>
              <a:rPr lang="en-IN" sz="2800" dirty="0">
                <a:solidFill>
                  <a:srgbClr val="FF0000"/>
                </a:solidFill>
              </a:rPr>
              <a:t>not unique.</a:t>
            </a:r>
          </a:p>
        </p:txBody>
      </p:sp>
      <p:sp>
        <p:nvSpPr>
          <p:cNvPr id="24" name="Content Placeholder 4">
            <a:extLst>
              <a:ext uri="{FF2B5EF4-FFF2-40B4-BE49-F238E27FC236}">
                <a16:creationId xmlns:a16="http://schemas.microsoft.com/office/drawing/2014/main" id="{375ED164-9C9C-4F15-AC1F-E028473AD939}"/>
              </a:ext>
            </a:extLst>
          </p:cNvPr>
          <p:cNvSpPr txBox="1">
            <a:spLocks/>
          </p:cNvSpPr>
          <p:nvPr/>
        </p:nvSpPr>
        <p:spPr>
          <a:xfrm>
            <a:off x="5939890" y="5140086"/>
            <a:ext cx="5963728" cy="69169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2800" dirty="0">
                <a:solidFill>
                  <a:srgbClr val="002060"/>
                </a:solidFill>
              </a:rPr>
              <a:t> Reduced Row echelon form is </a:t>
            </a:r>
            <a:r>
              <a:rPr lang="en-IN" sz="2800" dirty="0">
                <a:solidFill>
                  <a:srgbClr val="FF0000"/>
                </a:solidFill>
              </a:rPr>
              <a:t>unique.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B4D309CF-FA31-46D9-B5D3-C1D2E22E79BC}"/>
              </a:ext>
            </a:extLst>
          </p:cNvPr>
          <p:cNvSpPr/>
          <p:nvPr/>
        </p:nvSpPr>
        <p:spPr>
          <a:xfrm>
            <a:off x="1447607" y="1055541"/>
            <a:ext cx="2831375" cy="539851"/>
          </a:xfrm>
          <a:prstGeom prst="round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r>
              <a:rPr lang="en-IN" sz="2800" dirty="0">
                <a:solidFill>
                  <a:schemeClr val="bg1"/>
                </a:solidFill>
              </a:rPr>
              <a:t>Row Echelon Form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855F6E79-20A8-4301-A409-778AC5FD2A3C}"/>
              </a:ext>
            </a:extLst>
          </p:cNvPr>
          <p:cNvSpPr/>
          <p:nvPr/>
        </p:nvSpPr>
        <p:spPr>
          <a:xfrm>
            <a:off x="6846172" y="1055540"/>
            <a:ext cx="4226300" cy="539851"/>
          </a:xfrm>
          <a:prstGeom prst="round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r>
              <a:rPr lang="en-IN" sz="2800" dirty="0">
                <a:solidFill>
                  <a:schemeClr val="bg1"/>
                </a:solidFill>
              </a:rPr>
              <a:t>Reduced Row Echelon Form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F2D5E3B6-4118-456F-B749-2F50D28ABB5C}"/>
              </a:ext>
            </a:extLst>
          </p:cNvPr>
          <p:cNvSpPr/>
          <p:nvPr/>
        </p:nvSpPr>
        <p:spPr>
          <a:xfrm>
            <a:off x="5888176" y="3076709"/>
            <a:ext cx="64800" cy="3024000"/>
          </a:xfrm>
          <a:prstGeom prst="round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b="1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49229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1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1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500"/>
                            </p:stCondLst>
                            <p:childTnLst>
                              <p:par>
                                <p:cTn id="4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1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1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50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1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1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1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  <p:bldP spid="16" grpId="0"/>
      <p:bldP spid="17" grpId="0"/>
      <p:bldP spid="18" grpId="0"/>
      <p:bldP spid="20" grpId="0"/>
      <p:bldP spid="21" grpId="0"/>
      <p:bldP spid="22" grpId="0"/>
      <p:bldP spid="23" grpId="0"/>
      <p:bldP spid="24" grpId="0"/>
      <p:bldP spid="19" grpId="0" animBg="1"/>
      <p:bldP spid="25" grpId="0" animBg="1"/>
      <p:bldP spid="26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DE3CF9F-8EE8-4E22-9B28-4B3FBAEA4D67}"/>
              </a:ext>
            </a:extLst>
          </p:cNvPr>
          <p:cNvSpPr txBox="1">
            <a:spLocks/>
          </p:cNvSpPr>
          <p:nvPr/>
        </p:nvSpPr>
        <p:spPr>
          <a:xfrm>
            <a:off x="1741715" y="2498502"/>
            <a:ext cx="8180207" cy="1876091"/>
          </a:xfrm>
          <a:prstGeom prst="doubleWave">
            <a:avLst>
              <a:gd name="adj1" fmla="val 6250"/>
              <a:gd name="adj2" fmla="val 0"/>
            </a:avLst>
          </a:prstGeom>
          <a:solidFill>
            <a:schemeClr val="accent5"/>
          </a:solidFill>
          <a:ln>
            <a:noFill/>
          </a:ln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5400" b="1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779C31-C930-4291-8068-40C1A8C52F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5268686"/>
            <a:ext cx="1741714" cy="158931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69E1F07-4502-43AC-927D-E2E57934E7E3}"/>
              </a:ext>
            </a:extLst>
          </p:cNvPr>
          <p:cNvSpPr txBox="1"/>
          <p:nvPr/>
        </p:nvSpPr>
        <p:spPr>
          <a:xfrm>
            <a:off x="2173309" y="3075057"/>
            <a:ext cx="217974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000" b="1" dirty="0"/>
              <a:t>Method:1</a:t>
            </a:r>
            <a:endParaRPr lang="en-IN" sz="4000" dirty="0"/>
          </a:p>
        </p:txBody>
      </p:sp>
      <p:sp>
        <p:nvSpPr>
          <p:cNvPr id="6" name="Arrow: Notched Right 5">
            <a:extLst>
              <a:ext uri="{FF2B5EF4-FFF2-40B4-BE49-F238E27FC236}">
                <a16:creationId xmlns:a16="http://schemas.microsoft.com/office/drawing/2014/main" id="{CDA6EF38-8AF1-43A5-8A55-5706410765B6}"/>
              </a:ext>
            </a:extLst>
          </p:cNvPr>
          <p:cNvSpPr/>
          <p:nvPr/>
        </p:nvSpPr>
        <p:spPr>
          <a:xfrm>
            <a:off x="4340179" y="3216498"/>
            <a:ext cx="705271" cy="425003"/>
          </a:xfrm>
          <a:prstGeom prst="notchedRightArrow">
            <a:avLst/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FBA375-40BD-4010-AF73-AEA3092A164B}"/>
              </a:ext>
            </a:extLst>
          </p:cNvPr>
          <p:cNvSpPr txBox="1"/>
          <p:nvPr/>
        </p:nvSpPr>
        <p:spPr>
          <a:xfrm>
            <a:off x="5124407" y="2780633"/>
            <a:ext cx="3840972" cy="13684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000" b="1" dirty="0"/>
              <a:t>Echelon Form and Rank of a Matrix</a:t>
            </a:r>
            <a:endParaRPr lang="en-IN" sz="4000" dirty="0"/>
          </a:p>
        </p:txBody>
      </p:sp>
    </p:spTree>
    <p:extLst>
      <p:ext uri="{BB962C8B-B14F-4D97-AF65-F5344CB8AC3E}">
        <p14:creationId xmlns:p14="http://schemas.microsoft.com/office/powerpoint/2010/main" val="28546914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390D1D-79AB-48DD-8C91-48C8156F4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Method:1          Echelon form and Rank of a matrix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ED5D1B-8A28-44D9-9118-9203F736BEC7}"/>
              </a:ext>
            </a:extLst>
          </p:cNvPr>
          <p:cNvSpPr/>
          <p:nvPr/>
        </p:nvSpPr>
        <p:spPr>
          <a:xfrm>
            <a:off x="1787180" y="957939"/>
            <a:ext cx="9463916" cy="52170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IN" sz="2800" dirty="0">
                <a:solidFill>
                  <a:srgbClr val="002060"/>
                </a:solidFill>
              </a:rPr>
              <a:t>Determine whether the following matrices are Row-Echelon Form,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C695938-E59C-4637-ABD1-95A019CCB182}"/>
              </a:ext>
            </a:extLst>
          </p:cNvPr>
          <p:cNvSpPr/>
          <p:nvPr/>
        </p:nvSpPr>
        <p:spPr>
          <a:xfrm>
            <a:off x="1787180" y="1398768"/>
            <a:ext cx="6230385" cy="52170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IN" sz="2800" dirty="0">
                <a:solidFill>
                  <a:srgbClr val="002060"/>
                </a:solidFill>
              </a:rPr>
              <a:t>Reduced Row-Echelon Form, both or none.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51C7076E-908E-49E7-8866-231A17490289}"/>
                  </a:ext>
                </a:extLst>
              </p:cNvPr>
              <p:cNvSpPr/>
              <p:nvPr/>
            </p:nvSpPr>
            <p:spPr>
              <a:xfrm>
                <a:off x="1787179" y="1899430"/>
                <a:ext cx="1272209" cy="5217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1) </m:t>
                      </m:r>
                      <m:d>
                        <m:dPr>
                          <m:begChr m:val="["/>
                          <m:endChr m:val="]"/>
                          <m:ctrlPr>
                            <a:rPr lang="en-IN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IN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51C7076E-908E-49E7-8866-231A174902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7179" y="1899430"/>
                <a:ext cx="1272209" cy="52170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B365470D-D85E-4B02-8FE5-0C0AD9D98A01}"/>
              </a:ext>
            </a:extLst>
          </p:cNvPr>
          <p:cNvSpPr/>
          <p:nvPr/>
        </p:nvSpPr>
        <p:spPr>
          <a:xfrm>
            <a:off x="1855715" y="2622737"/>
            <a:ext cx="2805020" cy="52170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IN" sz="2800" b="0" i="0" dirty="0">
                <a:solidFill>
                  <a:srgbClr val="002060"/>
                </a:solidFill>
                <a:latin typeface="+mj-lt"/>
              </a:rPr>
              <a:t>Row-Echelon Form</a:t>
            </a:r>
            <a:endParaRPr lang="en-IN" sz="2800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BA879289-A0A5-4868-8AE9-97630ED20538}"/>
                  </a:ext>
                </a:extLst>
              </p:cNvPr>
              <p:cNvSpPr/>
              <p:nvPr/>
            </p:nvSpPr>
            <p:spPr>
              <a:xfrm>
                <a:off x="1787648" y="3251407"/>
                <a:ext cx="9119147" cy="53985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14:m>
                  <m:oMath xmlns:m="http://schemas.openxmlformats.org/officeDocument/2006/math"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sz="2800" b="0" i="0" dirty="0">
                    <a:solidFill>
                      <a:srgbClr val="002060"/>
                    </a:solidFill>
                    <a:latin typeface="+mj-lt"/>
                  </a:rPr>
                  <a:t>Not Reduced Row-Echelon Form </a:t>
                </a:r>
                <a:r>
                  <a:rPr lang="en-IN" sz="2800" dirty="0">
                    <a:solidFill>
                      <a:srgbClr val="002060"/>
                    </a:solidFill>
                  </a:rPr>
                  <a:t>because </a:t>
                </a:r>
                <a:r>
                  <a:rPr lang="en-IN" sz="2800" b="0" i="0" dirty="0">
                    <a:solidFill>
                      <a:srgbClr val="002060"/>
                    </a:solidFill>
                    <a:latin typeface="+mj-lt"/>
                  </a:rPr>
                  <a:t>leading entry is not 1.</a:t>
                </a:r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BA879289-A0A5-4868-8AE9-97630ED205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7648" y="3251407"/>
                <a:ext cx="9119147" cy="539851"/>
              </a:xfrm>
              <a:prstGeom prst="rect">
                <a:avLst/>
              </a:prstGeom>
              <a:blipFill>
                <a:blip r:embed="rId3"/>
                <a:stretch>
                  <a:fillRect l="-468" t="-11236" r="-1003" b="-2696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92CA90D-DBD0-465A-A421-4FFFC15BF15F}"/>
              </a:ext>
            </a:extLst>
          </p:cNvPr>
          <p:cNvSpPr/>
          <p:nvPr/>
        </p:nvSpPr>
        <p:spPr>
          <a:xfrm>
            <a:off x="73308" y="948866"/>
            <a:ext cx="1713871" cy="539851"/>
          </a:xfrm>
          <a:prstGeom prst="round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dirty="0">
                <a:solidFill>
                  <a:schemeClr val="bg1"/>
                </a:solidFill>
              </a:rPr>
              <a:t>Example:1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E6E68C1B-677F-47B9-9C5F-CD643ADDD666}"/>
              </a:ext>
            </a:extLst>
          </p:cNvPr>
          <p:cNvSpPr/>
          <p:nvPr/>
        </p:nvSpPr>
        <p:spPr>
          <a:xfrm>
            <a:off x="70501" y="1890357"/>
            <a:ext cx="1713871" cy="539851"/>
          </a:xfrm>
          <a:prstGeom prst="round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dirty="0">
                <a:solidFill>
                  <a:schemeClr val="bg1"/>
                </a:solidFill>
              </a:rPr>
              <a:t>Solution: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46EE5FAC-0C4B-464C-8692-65619B27FCCC}"/>
              </a:ext>
            </a:extLst>
          </p:cNvPr>
          <p:cNvSpPr/>
          <p:nvPr/>
        </p:nvSpPr>
        <p:spPr>
          <a:xfrm>
            <a:off x="371334" y="2622737"/>
            <a:ext cx="1419323" cy="539851"/>
          </a:xfrm>
          <a:prstGeom prst="round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dirty="0">
                <a:solidFill>
                  <a:schemeClr val="bg1"/>
                </a:solidFill>
              </a:rPr>
              <a:t>Answer: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AD7F0C81-DAF6-42DB-B392-2220D5B631E0}"/>
              </a:ext>
            </a:extLst>
          </p:cNvPr>
          <p:cNvSpPr/>
          <p:nvPr/>
        </p:nvSpPr>
        <p:spPr>
          <a:xfrm>
            <a:off x="377962" y="3233263"/>
            <a:ext cx="1406410" cy="539851"/>
          </a:xfrm>
          <a:prstGeom prst="round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dirty="0">
                <a:solidFill>
                  <a:schemeClr val="bg1"/>
                </a:solidFill>
              </a:rPr>
              <a:t>Reason:</a:t>
            </a:r>
          </a:p>
        </p:txBody>
      </p:sp>
      <p:sp>
        <p:nvSpPr>
          <p:cNvPr id="24" name="Rectangle: Rounded Corners 18">
            <a:extLst>
              <a:ext uri="{FF2B5EF4-FFF2-40B4-BE49-F238E27FC236}">
                <a16:creationId xmlns:a16="http://schemas.microsoft.com/office/drawing/2014/main" id="{7566C772-F7EC-4C69-AE30-7D01F8934245}"/>
              </a:ext>
            </a:extLst>
          </p:cNvPr>
          <p:cNvSpPr/>
          <p:nvPr/>
        </p:nvSpPr>
        <p:spPr>
          <a:xfrm>
            <a:off x="371334" y="3963098"/>
            <a:ext cx="9119147" cy="552138"/>
          </a:xfrm>
          <a:prstGeom prst="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 w="12700">
            <a:solidFill>
              <a:srgbClr val="002060"/>
            </a:solidFill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dirty="0">
                <a:solidFill>
                  <a:schemeClr val="bg1"/>
                </a:solidFill>
              </a:rPr>
              <a:t> Reduced Row-Echelon Form</a:t>
            </a:r>
            <a:endParaRPr lang="en-IN" sz="2800" b="1" dirty="0">
              <a:solidFill>
                <a:schemeClr val="bg1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19E549B-B333-4AB4-966B-9090BE2E9236}"/>
              </a:ext>
            </a:extLst>
          </p:cNvPr>
          <p:cNvGrpSpPr/>
          <p:nvPr/>
        </p:nvGrpSpPr>
        <p:grpSpPr>
          <a:xfrm>
            <a:off x="371334" y="5125762"/>
            <a:ext cx="9116112" cy="1291339"/>
            <a:chOff x="371334" y="5125762"/>
            <a:chExt cx="9116112" cy="1291339"/>
          </a:xfrm>
        </p:grpSpPr>
        <p:sp>
          <p:nvSpPr>
            <p:cNvPr id="25" name="Rectangle: Rounded Corners 18">
              <a:extLst>
                <a:ext uri="{FF2B5EF4-FFF2-40B4-BE49-F238E27FC236}">
                  <a16:creationId xmlns:a16="http://schemas.microsoft.com/office/drawing/2014/main" id="{01009180-5307-4C77-BDB0-466BD3919941}"/>
                </a:ext>
              </a:extLst>
            </p:cNvPr>
            <p:cNvSpPr/>
            <p:nvPr/>
          </p:nvSpPr>
          <p:spPr>
            <a:xfrm>
              <a:off x="371334" y="5125762"/>
              <a:ext cx="1800000" cy="720000"/>
            </a:xfrm>
            <a:prstGeom prst="rect">
              <a:avLst/>
            </a:prstGeom>
            <a:gradFill>
              <a:gsLst>
                <a:gs pos="10000">
                  <a:srgbClr val="0E47A1"/>
                </a:gs>
                <a:gs pos="100000">
                  <a:srgbClr val="03A9F5"/>
                </a:gs>
              </a:gsLst>
              <a:lin ang="10800000" scaled="1"/>
            </a:gradFill>
            <a:ln w="12700">
              <a:solidFill>
                <a:srgbClr val="002060"/>
              </a:solidFill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</a:rPr>
                <a:t>Zero row</a:t>
              </a:r>
              <a:r>
                <a:rPr lang="en-US" sz="2000" b="1" dirty="0">
                  <a:solidFill>
                    <a:srgbClr val="FFFF00"/>
                  </a:solidFill>
                </a:rPr>
                <a:t> </a:t>
              </a:r>
            </a:p>
            <a:p>
              <a:pPr algn="ctr"/>
              <a:r>
                <a:rPr lang="en-US" sz="2000" b="1" dirty="0">
                  <a:solidFill>
                    <a:srgbClr val="FFFF00"/>
                  </a:solidFill>
                </a:rPr>
                <a:t>at the bottom</a:t>
              </a:r>
            </a:p>
          </p:txBody>
        </p:sp>
        <p:sp>
          <p:nvSpPr>
            <p:cNvPr id="26" name="Rectangle: Rounded Corners 18">
              <a:extLst>
                <a:ext uri="{FF2B5EF4-FFF2-40B4-BE49-F238E27FC236}">
                  <a16:creationId xmlns:a16="http://schemas.microsoft.com/office/drawing/2014/main" id="{37B5D88B-D69C-4920-A361-922FB854901C}"/>
                </a:ext>
              </a:extLst>
            </p:cNvPr>
            <p:cNvSpPr/>
            <p:nvPr/>
          </p:nvSpPr>
          <p:spPr>
            <a:xfrm>
              <a:off x="2200362" y="5125792"/>
              <a:ext cx="1800000" cy="720000"/>
            </a:xfrm>
            <a:prstGeom prst="rect">
              <a:avLst/>
            </a:prstGeom>
            <a:gradFill>
              <a:gsLst>
                <a:gs pos="10000">
                  <a:srgbClr val="0E47A1"/>
                </a:gs>
                <a:gs pos="100000">
                  <a:srgbClr val="03A9F5"/>
                </a:gs>
              </a:gsLst>
              <a:lin ang="10800000" scaled="1"/>
            </a:gradFill>
            <a:ln w="12700">
              <a:solidFill>
                <a:srgbClr val="002060"/>
              </a:solidFill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sz="2000" b="1" dirty="0">
                  <a:solidFill>
                    <a:srgbClr val="FFFF00"/>
                  </a:solidFill>
                </a:rPr>
                <a:t>Decreasing</a:t>
              </a:r>
            </a:p>
            <a:p>
              <a:pPr algn="ctr"/>
              <a:r>
                <a:rPr lang="en-US" sz="2000" b="1" dirty="0">
                  <a:solidFill>
                    <a:srgbClr val="FFFF00"/>
                  </a:solidFill>
                </a:rPr>
                <a:t>Order</a:t>
              </a:r>
            </a:p>
          </p:txBody>
        </p:sp>
        <p:sp>
          <p:nvSpPr>
            <p:cNvPr id="27" name="Rectangle: Rounded Corners 18">
              <a:extLst>
                <a:ext uri="{FF2B5EF4-FFF2-40B4-BE49-F238E27FC236}">
                  <a16:creationId xmlns:a16="http://schemas.microsoft.com/office/drawing/2014/main" id="{427B744C-FAFF-48FD-8299-34D034DCBCDE}"/>
                </a:ext>
              </a:extLst>
            </p:cNvPr>
            <p:cNvSpPr/>
            <p:nvPr/>
          </p:nvSpPr>
          <p:spPr>
            <a:xfrm>
              <a:off x="4029390" y="5125762"/>
              <a:ext cx="1800000" cy="720000"/>
            </a:xfrm>
            <a:prstGeom prst="rect">
              <a:avLst/>
            </a:prstGeom>
            <a:gradFill>
              <a:gsLst>
                <a:gs pos="10000">
                  <a:srgbClr val="0E47A1"/>
                </a:gs>
                <a:gs pos="100000">
                  <a:srgbClr val="03A9F5"/>
                </a:gs>
              </a:gsLst>
              <a:lin ang="10800000" scaled="1"/>
            </a:gradFill>
            <a:ln w="12700">
              <a:solidFill>
                <a:srgbClr val="002060"/>
              </a:solidFill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sz="2000" b="1" dirty="0">
                  <a:solidFill>
                    <a:srgbClr val="FFFF00"/>
                  </a:solidFill>
                </a:rPr>
                <a:t>Zero </a:t>
              </a:r>
              <a:r>
                <a:rPr lang="en-US" sz="2000" b="1" dirty="0">
                  <a:solidFill>
                    <a:schemeClr val="bg1"/>
                  </a:solidFill>
                </a:rPr>
                <a:t>below</a:t>
              </a:r>
              <a:r>
                <a:rPr lang="en-US" sz="2000" b="1" dirty="0">
                  <a:solidFill>
                    <a:srgbClr val="FFFF00"/>
                  </a:solidFill>
                </a:rPr>
                <a:t> </a:t>
              </a:r>
            </a:p>
            <a:p>
              <a:pPr algn="ctr"/>
              <a:r>
                <a:rPr lang="en-US" sz="2000" b="1" dirty="0">
                  <a:solidFill>
                    <a:srgbClr val="FFFF00"/>
                  </a:solidFill>
                </a:rPr>
                <a:t>leading entry</a:t>
              </a:r>
            </a:p>
          </p:txBody>
        </p:sp>
        <p:sp>
          <p:nvSpPr>
            <p:cNvPr id="30" name="Rectangle: Rounded Corners 18">
              <a:extLst>
                <a:ext uri="{FF2B5EF4-FFF2-40B4-BE49-F238E27FC236}">
                  <a16:creationId xmlns:a16="http://schemas.microsoft.com/office/drawing/2014/main" id="{DCC6C7A0-2C13-4041-817F-07130BF28A77}"/>
                </a:ext>
              </a:extLst>
            </p:cNvPr>
            <p:cNvSpPr/>
            <p:nvPr/>
          </p:nvSpPr>
          <p:spPr>
            <a:xfrm>
              <a:off x="5858418" y="5125762"/>
              <a:ext cx="1800000" cy="720000"/>
            </a:xfrm>
            <a:prstGeom prst="rect">
              <a:avLst/>
            </a:prstGeom>
            <a:gradFill>
              <a:gsLst>
                <a:gs pos="10000">
                  <a:srgbClr val="0E47A1"/>
                </a:gs>
                <a:gs pos="100000">
                  <a:srgbClr val="03A9F5"/>
                </a:gs>
              </a:gsLst>
              <a:lin ang="10800000" scaled="1"/>
            </a:gradFill>
            <a:ln w="12700">
              <a:solidFill>
                <a:srgbClr val="002060"/>
              </a:solidFill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sz="2000" b="1" dirty="0">
                  <a:solidFill>
                    <a:srgbClr val="FFFF00"/>
                  </a:solidFill>
                </a:rPr>
                <a:t>Leading Entry</a:t>
              </a:r>
            </a:p>
            <a:p>
              <a:pPr algn="ctr"/>
              <a:r>
                <a:rPr lang="en-US" sz="2000" b="1" dirty="0"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31" name="Rectangle: Rounded Corners 18">
              <a:extLst>
                <a:ext uri="{FF2B5EF4-FFF2-40B4-BE49-F238E27FC236}">
                  <a16:creationId xmlns:a16="http://schemas.microsoft.com/office/drawing/2014/main" id="{E0FFD94A-7072-4A85-9AAC-1483A0468228}"/>
                </a:ext>
              </a:extLst>
            </p:cNvPr>
            <p:cNvSpPr/>
            <p:nvPr/>
          </p:nvSpPr>
          <p:spPr>
            <a:xfrm>
              <a:off x="7687446" y="5125762"/>
              <a:ext cx="1800000" cy="720000"/>
            </a:xfrm>
            <a:prstGeom prst="rect">
              <a:avLst/>
            </a:prstGeom>
            <a:gradFill>
              <a:gsLst>
                <a:gs pos="10000">
                  <a:srgbClr val="0E47A1"/>
                </a:gs>
                <a:gs pos="100000">
                  <a:srgbClr val="03A9F5"/>
                </a:gs>
              </a:gsLst>
              <a:lin ang="10800000" scaled="1"/>
            </a:gradFill>
            <a:ln w="12700">
              <a:solidFill>
                <a:srgbClr val="002060"/>
              </a:solidFill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sz="2000" b="1" dirty="0">
                  <a:solidFill>
                    <a:srgbClr val="FFFF00"/>
                  </a:solidFill>
                </a:rPr>
                <a:t>Zero </a:t>
              </a:r>
              <a:r>
                <a:rPr lang="en-US" sz="2000" b="1" dirty="0">
                  <a:solidFill>
                    <a:schemeClr val="bg1"/>
                  </a:solidFill>
                </a:rPr>
                <a:t>above</a:t>
              </a:r>
            </a:p>
            <a:p>
              <a:pPr algn="ctr"/>
              <a:r>
                <a:rPr lang="en-US" sz="2000" b="1" dirty="0">
                  <a:solidFill>
                    <a:srgbClr val="FFFF00"/>
                  </a:solidFill>
                </a:rPr>
                <a:t>leading entry</a:t>
              </a:r>
            </a:p>
          </p:txBody>
        </p:sp>
        <p:sp>
          <p:nvSpPr>
            <p:cNvPr id="32" name="Rectangle: Rounded Corners 18">
              <a:extLst>
                <a:ext uri="{FF2B5EF4-FFF2-40B4-BE49-F238E27FC236}">
                  <a16:creationId xmlns:a16="http://schemas.microsoft.com/office/drawing/2014/main" id="{AE14BC97-73ED-4D2B-B2D2-5EBDA38493D6}"/>
                </a:ext>
              </a:extLst>
            </p:cNvPr>
            <p:cNvSpPr/>
            <p:nvPr/>
          </p:nvSpPr>
          <p:spPr>
            <a:xfrm>
              <a:off x="371334" y="5877071"/>
              <a:ext cx="1800000" cy="540000"/>
            </a:xfrm>
            <a:prstGeom prst="rect">
              <a:avLst/>
            </a:prstGeom>
            <a:gradFill>
              <a:gsLst>
                <a:gs pos="10000">
                  <a:srgbClr val="0E47A1"/>
                </a:gs>
                <a:gs pos="100000">
                  <a:srgbClr val="03A9F5"/>
                </a:gs>
              </a:gsLst>
              <a:lin ang="10800000" scaled="1"/>
            </a:gradFill>
            <a:ln w="12700">
              <a:solidFill>
                <a:srgbClr val="002060"/>
              </a:solidFill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33" name="Rectangle: Rounded Corners 18">
              <a:extLst>
                <a:ext uri="{FF2B5EF4-FFF2-40B4-BE49-F238E27FC236}">
                  <a16:creationId xmlns:a16="http://schemas.microsoft.com/office/drawing/2014/main" id="{676F7066-8517-49F6-BCC9-9C43727CEF0F}"/>
                </a:ext>
              </a:extLst>
            </p:cNvPr>
            <p:cNvSpPr/>
            <p:nvPr/>
          </p:nvSpPr>
          <p:spPr>
            <a:xfrm>
              <a:off x="2200362" y="5877101"/>
              <a:ext cx="1800000" cy="540000"/>
            </a:xfrm>
            <a:prstGeom prst="rect">
              <a:avLst/>
            </a:prstGeom>
            <a:gradFill>
              <a:gsLst>
                <a:gs pos="10000">
                  <a:srgbClr val="0E47A1"/>
                </a:gs>
                <a:gs pos="100000">
                  <a:srgbClr val="03A9F5"/>
                </a:gs>
              </a:gsLst>
              <a:lin ang="10800000" scaled="1"/>
            </a:gradFill>
            <a:ln w="12700">
              <a:solidFill>
                <a:srgbClr val="002060"/>
              </a:solidFill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34" name="Rectangle: Rounded Corners 18">
              <a:extLst>
                <a:ext uri="{FF2B5EF4-FFF2-40B4-BE49-F238E27FC236}">
                  <a16:creationId xmlns:a16="http://schemas.microsoft.com/office/drawing/2014/main" id="{3176805D-27C4-42A3-9FFC-27E75CB23145}"/>
                </a:ext>
              </a:extLst>
            </p:cNvPr>
            <p:cNvSpPr/>
            <p:nvPr/>
          </p:nvSpPr>
          <p:spPr>
            <a:xfrm>
              <a:off x="4029390" y="5877071"/>
              <a:ext cx="1800000" cy="540000"/>
            </a:xfrm>
            <a:prstGeom prst="rect">
              <a:avLst/>
            </a:prstGeom>
            <a:gradFill>
              <a:gsLst>
                <a:gs pos="10000">
                  <a:srgbClr val="0E47A1"/>
                </a:gs>
                <a:gs pos="100000">
                  <a:srgbClr val="03A9F5"/>
                </a:gs>
              </a:gsLst>
              <a:lin ang="10800000" scaled="1"/>
            </a:gradFill>
            <a:ln w="12700">
              <a:solidFill>
                <a:srgbClr val="002060"/>
              </a:solidFill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35" name="Rectangle: Rounded Corners 18">
              <a:extLst>
                <a:ext uri="{FF2B5EF4-FFF2-40B4-BE49-F238E27FC236}">
                  <a16:creationId xmlns:a16="http://schemas.microsoft.com/office/drawing/2014/main" id="{60ED2729-0657-4AE4-89EE-EEBAF6AA77A5}"/>
                </a:ext>
              </a:extLst>
            </p:cNvPr>
            <p:cNvSpPr/>
            <p:nvPr/>
          </p:nvSpPr>
          <p:spPr>
            <a:xfrm>
              <a:off x="5858418" y="5877071"/>
              <a:ext cx="1800000" cy="540000"/>
            </a:xfrm>
            <a:prstGeom prst="rect">
              <a:avLst/>
            </a:prstGeom>
            <a:gradFill>
              <a:gsLst>
                <a:gs pos="10000">
                  <a:srgbClr val="0E47A1"/>
                </a:gs>
                <a:gs pos="100000">
                  <a:srgbClr val="03A9F5"/>
                </a:gs>
              </a:gsLst>
              <a:lin ang="10800000" scaled="1"/>
            </a:gradFill>
            <a:ln w="12700">
              <a:solidFill>
                <a:srgbClr val="002060"/>
              </a:solidFill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36" name="Rectangle: Rounded Corners 18">
              <a:extLst>
                <a:ext uri="{FF2B5EF4-FFF2-40B4-BE49-F238E27FC236}">
                  <a16:creationId xmlns:a16="http://schemas.microsoft.com/office/drawing/2014/main" id="{4C4104BC-F2EF-4C3C-97A2-4EB69DE9135A}"/>
                </a:ext>
              </a:extLst>
            </p:cNvPr>
            <p:cNvSpPr/>
            <p:nvPr/>
          </p:nvSpPr>
          <p:spPr>
            <a:xfrm>
              <a:off x="7687446" y="5877071"/>
              <a:ext cx="1800000" cy="540000"/>
            </a:xfrm>
            <a:prstGeom prst="rect">
              <a:avLst/>
            </a:prstGeom>
            <a:gradFill>
              <a:gsLst>
                <a:gs pos="10000">
                  <a:srgbClr val="0E47A1"/>
                </a:gs>
                <a:gs pos="100000">
                  <a:srgbClr val="03A9F5"/>
                </a:gs>
              </a:gsLst>
              <a:lin ang="10800000" scaled="1"/>
            </a:gradFill>
            <a:ln w="12700">
              <a:solidFill>
                <a:srgbClr val="002060"/>
              </a:solidFill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37" name="Rectangle: Rounded Corners 18">
            <a:extLst>
              <a:ext uri="{FF2B5EF4-FFF2-40B4-BE49-F238E27FC236}">
                <a16:creationId xmlns:a16="http://schemas.microsoft.com/office/drawing/2014/main" id="{FD37E903-4F97-43AC-B789-55301237B9BF}"/>
              </a:ext>
            </a:extLst>
          </p:cNvPr>
          <p:cNvSpPr/>
          <p:nvPr/>
        </p:nvSpPr>
        <p:spPr>
          <a:xfrm>
            <a:off x="377962" y="4548449"/>
            <a:ext cx="5451428" cy="540000"/>
          </a:xfrm>
          <a:prstGeom prst="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 w="12700">
            <a:solidFill>
              <a:srgbClr val="002060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dirty="0">
                <a:solidFill>
                  <a:schemeClr val="bg1"/>
                </a:solidFill>
              </a:rPr>
              <a:t>Row-Echelon Form</a:t>
            </a:r>
            <a:endParaRPr lang="en-IN" sz="2800" b="1" dirty="0">
              <a:solidFill>
                <a:schemeClr val="bg1"/>
              </a:solidFill>
            </a:endParaRPr>
          </a:p>
        </p:txBody>
      </p:sp>
      <p:sp>
        <p:nvSpPr>
          <p:cNvPr id="38" name="Rectangle: Rounded Corners 18">
            <a:extLst>
              <a:ext uri="{FF2B5EF4-FFF2-40B4-BE49-F238E27FC236}">
                <a16:creationId xmlns:a16="http://schemas.microsoft.com/office/drawing/2014/main" id="{A5A2C459-F953-4342-8C03-64D13E0E3787}"/>
              </a:ext>
            </a:extLst>
          </p:cNvPr>
          <p:cNvSpPr/>
          <p:nvPr/>
        </p:nvSpPr>
        <p:spPr>
          <a:xfrm>
            <a:off x="5858418" y="4548449"/>
            <a:ext cx="3629028" cy="540000"/>
          </a:xfrm>
          <a:prstGeom prst="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 w="12700">
            <a:solidFill>
              <a:srgbClr val="002060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dirty="0">
                <a:solidFill>
                  <a:schemeClr val="bg1"/>
                </a:solidFill>
              </a:rPr>
              <a:t>Reduced</a:t>
            </a:r>
            <a:endParaRPr lang="en-IN" sz="2800" b="1" dirty="0">
              <a:solidFill>
                <a:schemeClr val="bg1"/>
              </a:solidFill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BF5E3346-98A9-4775-A9BD-A88D4199E1C6}"/>
              </a:ext>
            </a:extLst>
          </p:cNvPr>
          <p:cNvCxnSpPr>
            <a:cxnSpLocks/>
          </p:cNvCxnSpPr>
          <p:nvPr/>
        </p:nvCxnSpPr>
        <p:spPr>
          <a:xfrm>
            <a:off x="858757" y="6132544"/>
            <a:ext cx="77363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34234484-F448-493C-96E9-932463529DA2}"/>
              </a:ext>
            </a:extLst>
          </p:cNvPr>
          <p:cNvCxnSpPr>
            <a:cxnSpLocks/>
          </p:cNvCxnSpPr>
          <p:nvPr/>
        </p:nvCxnSpPr>
        <p:spPr>
          <a:xfrm>
            <a:off x="2680665" y="6132544"/>
            <a:ext cx="77363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6AF06CEF-C64A-428F-B03D-970CCC015114}"/>
              </a:ext>
            </a:extLst>
          </p:cNvPr>
          <p:cNvCxnSpPr>
            <a:cxnSpLocks/>
          </p:cNvCxnSpPr>
          <p:nvPr/>
        </p:nvCxnSpPr>
        <p:spPr>
          <a:xfrm>
            <a:off x="4536043" y="6148208"/>
            <a:ext cx="77363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CBF10047-2FD3-4243-87C4-B73B9AAFB388}"/>
              </a:ext>
            </a:extLst>
          </p:cNvPr>
          <p:cNvCxnSpPr>
            <a:cxnSpLocks/>
          </p:cNvCxnSpPr>
          <p:nvPr/>
        </p:nvCxnSpPr>
        <p:spPr>
          <a:xfrm>
            <a:off x="8200627" y="6132544"/>
            <a:ext cx="77363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rrow: Notched Right 2">
            <a:extLst>
              <a:ext uri="{FF2B5EF4-FFF2-40B4-BE49-F238E27FC236}">
                <a16:creationId xmlns:a16="http://schemas.microsoft.com/office/drawing/2014/main" id="{9D8A35F0-DEB2-44BD-8B89-2444291F4902}"/>
              </a:ext>
            </a:extLst>
          </p:cNvPr>
          <p:cNvSpPr/>
          <p:nvPr/>
        </p:nvSpPr>
        <p:spPr>
          <a:xfrm>
            <a:off x="2004927" y="148704"/>
            <a:ext cx="688617" cy="404605"/>
          </a:xfrm>
          <a:prstGeom prst="notched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</a:pPr>
            <a:endParaRPr lang="en-IN" sz="2800">
              <a:solidFill>
                <a:schemeClr val="bg1"/>
              </a:solidFill>
            </a:endParaRP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07BE5669-E3A9-4088-90BF-C79A421FF8A4}"/>
              </a:ext>
            </a:extLst>
          </p:cNvPr>
          <p:cNvGrpSpPr/>
          <p:nvPr/>
        </p:nvGrpSpPr>
        <p:grpSpPr>
          <a:xfrm>
            <a:off x="6514107" y="5967071"/>
            <a:ext cx="488621" cy="360000"/>
            <a:chOff x="1669773" y="3763507"/>
            <a:chExt cx="432000" cy="360000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598F58E7-2546-4BCE-8107-EE81109517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69773" y="3763507"/>
              <a:ext cx="432000" cy="36000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B6DE957C-5A5D-4527-8E5B-A621D859796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669773" y="3763507"/>
              <a:ext cx="432000" cy="36000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41053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1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3" grpId="0"/>
      <p:bldP spid="18" grpId="0" animBg="1"/>
      <p:bldP spid="28" grpId="0" animBg="1"/>
      <p:bldP spid="29" grpId="0" animBg="1"/>
      <p:bldP spid="24" grpId="0" animBg="1"/>
      <p:bldP spid="37" grpId="0" animBg="1"/>
      <p:bldP spid="38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DA70FEB-A0AF-46ED-A54E-B9A59FF75CC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Method:1</a:t>
                </a:r>
                <a14:m>
                  <m:oMath xmlns:m="http://schemas.openxmlformats.org/officeDocument/2006/math">
                    <m:r>
                      <a:rPr lang="en-IN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IN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  <m:r>
                      <a:rPr lang="en-IN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dirty="0"/>
                  <a:t>Example:1(</a:t>
                </a:r>
                <a:r>
                  <a:rPr lang="en-IN" dirty="0">
                    <a:solidFill>
                      <a:srgbClr val="1D578F"/>
                    </a:solidFill>
                  </a:rPr>
                  <a:t>Continue</a:t>
                </a:r>
                <a:r>
                  <a:rPr lang="en-IN" dirty="0"/>
                  <a:t>) 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DA70FEB-A0AF-46ED-A54E-B9A59FF75CC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869A5101-12E5-4F35-859A-0684270ED464}"/>
                  </a:ext>
                </a:extLst>
              </p:cNvPr>
              <p:cNvSpPr/>
              <p:nvPr/>
            </p:nvSpPr>
            <p:spPr>
              <a:xfrm>
                <a:off x="117929" y="777439"/>
                <a:ext cx="1750628" cy="5217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2) </m:t>
                      </m:r>
                      <m:d>
                        <m:dPr>
                          <m:begChr m:val="["/>
                          <m:endChr m:val="]"/>
                          <m:ctrlPr>
                            <a:rPr lang="en-IN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IN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   </m:t>
                          </m:r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2 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869A5101-12E5-4F35-859A-0684270ED4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929" y="777439"/>
                <a:ext cx="1750628" cy="52170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18">
            <a:extLst>
              <a:ext uri="{FF2B5EF4-FFF2-40B4-BE49-F238E27FC236}">
                <a16:creationId xmlns:a16="http://schemas.microsoft.com/office/drawing/2014/main" id="{18CAA5F1-E56B-4B54-9F26-6E08FE238610}"/>
              </a:ext>
            </a:extLst>
          </p:cNvPr>
          <p:cNvSpPr/>
          <p:nvPr/>
        </p:nvSpPr>
        <p:spPr>
          <a:xfrm>
            <a:off x="4468824" y="1798007"/>
            <a:ext cx="4543836" cy="52170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IN" sz="2800" b="0" i="0" dirty="0">
                <a:solidFill>
                  <a:srgbClr val="002060"/>
                </a:solidFill>
                <a:latin typeface="+mj-lt"/>
              </a:rPr>
              <a:t>&amp;  Reduced</a:t>
            </a:r>
            <a:r>
              <a:rPr lang="en-IN" sz="2800" i="0" dirty="0">
                <a:solidFill>
                  <a:srgbClr val="002060"/>
                </a:solidFill>
                <a:latin typeface="+mj-lt"/>
              </a:rPr>
              <a:t> </a:t>
            </a:r>
            <a:r>
              <a:rPr lang="en-IN" sz="2800" b="0" i="0" dirty="0">
                <a:solidFill>
                  <a:srgbClr val="002060"/>
                </a:solidFill>
                <a:latin typeface="+mj-lt"/>
              </a:rPr>
              <a:t>Row-Echelon Form</a:t>
            </a:r>
            <a:endParaRPr lang="en-IN" sz="2800" dirty="0">
              <a:solidFill>
                <a:srgbClr val="002060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6F506AE4-8F3A-4828-8A59-71C2C2CCBA21}"/>
              </a:ext>
            </a:extLst>
          </p:cNvPr>
          <p:cNvSpPr/>
          <p:nvPr/>
        </p:nvSpPr>
        <p:spPr>
          <a:xfrm>
            <a:off x="1752639" y="1790984"/>
            <a:ext cx="864654" cy="52170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IN" sz="2800" dirty="0">
                <a:solidFill>
                  <a:srgbClr val="002060"/>
                </a:solidFill>
              </a:rPr>
              <a:t>Both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165E2B4-DB99-42A5-AC92-ECB3D23BCBFF}"/>
              </a:ext>
            </a:extLst>
          </p:cNvPr>
          <p:cNvSpPr/>
          <p:nvPr/>
        </p:nvSpPr>
        <p:spPr>
          <a:xfrm>
            <a:off x="1752639" y="1783961"/>
            <a:ext cx="2838354" cy="52170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IN" sz="2800" b="0" i="0" dirty="0">
                <a:solidFill>
                  <a:srgbClr val="002060"/>
                </a:solidFill>
                <a:latin typeface="+mj-lt"/>
              </a:rPr>
              <a:t>Row-Echelon Form</a:t>
            </a:r>
            <a:endParaRPr lang="en-IN" sz="2800" dirty="0">
              <a:solidFill>
                <a:srgbClr val="002060"/>
              </a:solidFill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1EB994E-51CF-4531-998A-ADA130172349}"/>
              </a:ext>
            </a:extLst>
          </p:cNvPr>
          <p:cNvSpPr/>
          <p:nvPr/>
        </p:nvSpPr>
        <p:spPr>
          <a:xfrm>
            <a:off x="254409" y="1783961"/>
            <a:ext cx="1419323" cy="539851"/>
          </a:xfrm>
          <a:prstGeom prst="round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dirty="0">
                <a:solidFill>
                  <a:schemeClr val="bg1"/>
                </a:solidFill>
              </a:rPr>
              <a:t>Answer: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C72647B-3AF7-47FC-B304-AA69BCA69C9C}"/>
              </a:ext>
            </a:extLst>
          </p:cNvPr>
          <p:cNvGrpSpPr/>
          <p:nvPr/>
        </p:nvGrpSpPr>
        <p:grpSpPr>
          <a:xfrm>
            <a:off x="325404" y="3918873"/>
            <a:ext cx="9119147" cy="2428245"/>
            <a:chOff x="371334" y="3988856"/>
            <a:chExt cx="9119147" cy="2428245"/>
          </a:xfrm>
        </p:grpSpPr>
        <p:sp>
          <p:nvSpPr>
            <p:cNvPr id="20" name="Rectangle: Rounded Corners 18">
              <a:extLst>
                <a:ext uri="{FF2B5EF4-FFF2-40B4-BE49-F238E27FC236}">
                  <a16:creationId xmlns:a16="http://schemas.microsoft.com/office/drawing/2014/main" id="{178A4C75-8880-4374-9DC5-AD42C29FAB7A}"/>
                </a:ext>
              </a:extLst>
            </p:cNvPr>
            <p:cNvSpPr/>
            <p:nvPr/>
          </p:nvSpPr>
          <p:spPr>
            <a:xfrm>
              <a:off x="371334" y="3988856"/>
              <a:ext cx="9119147" cy="539851"/>
            </a:xfrm>
            <a:prstGeom prst="rect">
              <a:avLst/>
            </a:prstGeom>
            <a:gradFill>
              <a:gsLst>
                <a:gs pos="10000">
                  <a:srgbClr val="0E47A1"/>
                </a:gs>
                <a:gs pos="100000">
                  <a:srgbClr val="03A9F5"/>
                </a:gs>
              </a:gsLst>
              <a:lin ang="10800000" scaled="1"/>
            </a:gradFill>
            <a:ln w="12700">
              <a:solidFill>
                <a:srgbClr val="002060"/>
              </a:solidFill>
            </a:ln>
          </p:spPr>
          <p:txBody>
            <a:bodyPr vert="horz" wrap="square" lIns="91440" tIns="45720" rIns="91440" bIns="45720" numCol="1" anchor="b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IN" sz="2800" dirty="0">
                  <a:solidFill>
                    <a:schemeClr val="bg1"/>
                  </a:solidFill>
                </a:rPr>
                <a:t> Reduced Row-Echelon Form</a:t>
              </a:r>
              <a:endParaRPr lang="en-IN" sz="2800" b="1" dirty="0">
                <a:solidFill>
                  <a:schemeClr val="bg1"/>
                </a:solidFill>
              </a:endParaRP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D813AFFB-A57E-4E3C-A474-CD723A603048}"/>
                </a:ext>
              </a:extLst>
            </p:cNvPr>
            <p:cNvGrpSpPr/>
            <p:nvPr/>
          </p:nvGrpSpPr>
          <p:grpSpPr>
            <a:xfrm>
              <a:off x="371334" y="5125762"/>
              <a:ext cx="9116112" cy="1291339"/>
              <a:chOff x="371334" y="5125762"/>
              <a:chExt cx="9116112" cy="1291339"/>
            </a:xfrm>
          </p:grpSpPr>
          <p:sp>
            <p:nvSpPr>
              <p:cNvPr id="24" name="Rectangle: Rounded Corners 18">
                <a:extLst>
                  <a:ext uri="{FF2B5EF4-FFF2-40B4-BE49-F238E27FC236}">
                    <a16:creationId xmlns:a16="http://schemas.microsoft.com/office/drawing/2014/main" id="{B2D1B26C-DB02-47F5-8B0E-56FFAA288BE4}"/>
                  </a:ext>
                </a:extLst>
              </p:cNvPr>
              <p:cNvSpPr/>
              <p:nvPr/>
            </p:nvSpPr>
            <p:spPr>
              <a:xfrm>
                <a:off x="371334" y="5125762"/>
                <a:ext cx="1800000" cy="720000"/>
              </a:xfrm>
              <a:prstGeom prst="rect">
                <a:avLst/>
              </a:prstGeom>
              <a:gradFill>
                <a:gsLst>
                  <a:gs pos="10000">
                    <a:srgbClr val="0E47A1"/>
                  </a:gs>
                  <a:gs pos="100000">
                    <a:srgbClr val="03A9F5"/>
                  </a:gs>
                </a:gsLst>
                <a:lin ang="10800000" scaled="1"/>
              </a:gradFill>
              <a:ln w="12700">
                <a:solidFill>
                  <a:srgbClr val="002060"/>
                </a:solidFill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r>
                  <a:rPr lang="en-US" sz="2000" b="1" dirty="0">
                    <a:solidFill>
                      <a:schemeClr val="bg1"/>
                    </a:solidFill>
                  </a:rPr>
                  <a:t>Zero row</a:t>
                </a:r>
                <a:r>
                  <a:rPr lang="en-US" sz="2000" b="1" dirty="0">
                    <a:solidFill>
                      <a:srgbClr val="FFFF00"/>
                    </a:solidFill>
                  </a:rPr>
                  <a:t> </a:t>
                </a:r>
              </a:p>
              <a:p>
                <a:pPr algn="ctr"/>
                <a:r>
                  <a:rPr lang="en-US" sz="2000" b="1" dirty="0">
                    <a:solidFill>
                      <a:srgbClr val="FFFF00"/>
                    </a:solidFill>
                  </a:rPr>
                  <a:t>at the bottom</a:t>
                </a:r>
              </a:p>
            </p:txBody>
          </p:sp>
          <p:sp>
            <p:nvSpPr>
              <p:cNvPr id="25" name="Rectangle: Rounded Corners 18">
                <a:extLst>
                  <a:ext uri="{FF2B5EF4-FFF2-40B4-BE49-F238E27FC236}">
                    <a16:creationId xmlns:a16="http://schemas.microsoft.com/office/drawing/2014/main" id="{310988E7-E7A2-49F7-95DD-B01ACD1CCB8B}"/>
                  </a:ext>
                </a:extLst>
              </p:cNvPr>
              <p:cNvSpPr/>
              <p:nvPr/>
            </p:nvSpPr>
            <p:spPr>
              <a:xfrm>
                <a:off x="2200362" y="5125792"/>
                <a:ext cx="1800000" cy="720000"/>
              </a:xfrm>
              <a:prstGeom prst="rect">
                <a:avLst/>
              </a:prstGeom>
              <a:gradFill>
                <a:gsLst>
                  <a:gs pos="10000">
                    <a:srgbClr val="0E47A1"/>
                  </a:gs>
                  <a:gs pos="100000">
                    <a:srgbClr val="03A9F5"/>
                  </a:gs>
                </a:gsLst>
                <a:lin ang="10800000" scaled="1"/>
              </a:gradFill>
              <a:ln w="12700">
                <a:solidFill>
                  <a:srgbClr val="002060"/>
                </a:solidFill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r>
                  <a:rPr lang="en-US" sz="2000" b="1" dirty="0">
                    <a:solidFill>
                      <a:srgbClr val="FFFF00"/>
                    </a:solidFill>
                  </a:rPr>
                  <a:t>Decreasing</a:t>
                </a:r>
              </a:p>
              <a:p>
                <a:pPr algn="ctr"/>
                <a:r>
                  <a:rPr lang="en-US" sz="2000" b="1" dirty="0">
                    <a:solidFill>
                      <a:srgbClr val="FFFF00"/>
                    </a:solidFill>
                  </a:rPr>
                  <a:t>Order</a:t>
                </a:r>
              </a:p>
            </p:txBody>
          </p:sp>
          <p:sp>
            <p:nvSpPr>
              <p:cNvPr id="26" name="Rectangle: Rounded Corners 18">
                <a:extLst>
                  <a:ext uri="{FF2B5EF4-FFF2-40B4-BE49-F238E27FC236}">
                    <a16:creationId xmlns:a16="http://schemas.microsoft.com/office/drawing/2014/main" id="{5F47BD70-3A0C-4CD2-96D0-84EB1438BEAC}"/>
                  </a:ext>
                </a:extLst>
              </p:cNvPr>
              <p:cNvSpPr/>
              <p:nvPr/>
            </p:nvSpPr>
            <p:spPr>
              <a:xfrm>
                <a:off x="4029390" y="5125762"/>
                <a:ext cx="1800000" cy="720000"/>
              </a:xfrm>
              <a:prstGeom prst="rect">
                <a:avLst/>
              </a:prstGeom>
              <a:gradFill>
                <a:gsLst>
                  <a:gs pos="10000">
                    <a:srgbClr val="0E47A1"/>
                  </a:gs>
                  <a:gs pos="100000">
                    <a:srgbClr val="03A9F5"/>
                  </a:gs>
                </a:gsLst>
                <a:lin ang="10800000" scaled="1"/>
              </a:gradFill>
              <a:ln w="12700">
                <a:solidFill>
                  <a:srgbClr val="002060"/>
                </a:solidFill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r>
                  <a:rPr lang="en-US" sz="2000" b="1" dirty="0">
                    <a:solidFill>
                      <a:srgbClr val="FFFF00"/>
                    </a:solidFill>
                  </a:rPr>
                  <a:t>Zero </a:t>
                </a:r>
                <a:r>
                  <a:rPr lang="en-US" sz="2000" b="1" dirty="0">
                    <a:solidFill>
                      <a:schemeClr val="bg1"/>
                    </a:solidFill>
                  </a:rPr>
                  <a:t>below</a:t>
                </a:r>
                <a:r>
                  <a:rPr lang="en-US" sz="2000" b="1" dirty="0">
                    <a:solidFill>
                      <a:srgbClr val="FFFF00"/>
                    </a:solidFill>
                  </a:rPr>
                  <a:t> </a:t>
                </a:r>
              </a:p>
              <a:p>
                <a:pPr algn="ctr"/>
                <a:r>
                  <a:rPr lang="en-US" sz="2000" b="1" dirty="0">
                    <a:solidFill>
                      <a:srgbClr val="FFFF00"/>
                    </a:solidFill>
                  </a:rPr>
                  <a:t>leading entry</a:t>
                </a:r>
              </a:p>
            </p:txBody>
          </p:sp>
          <p:sp>
            <p:nvSpPr>
              <p:cNvPr id="34" name="Rectangle: Rounded Corners 18">
                <a:extLst>
                  <a:ext uri="{FF2B5EF4-FFF2-40B4-BE49-F238E27FC236}">
                    <a16:creationId xmlns:a16="http://schemas.microsoft.com/office/drawing/2014/main" id="{8A8CAF2A-2C6E-4653-89A2-22E2AE63C1BB}"/>
                  </a:ext>
                </a:extLst>
              </p:cNvPr>
              <p:cNvSpPr/>
              <p:nvPr/>
            </p:nvSpPr>
            <p:spPr>
              <a:xfrm>
                <a:off x="5858418" y="5125762"/>
                <a:ext cx="1800000" cy="720000"/>
              </a:xfrm>
              <a:prstGeom prst="rect">
                <a:avLst/>
              </a:prstGeom>
              <a:gradFill>
                <a:gsLst>
                  <a:gs pos="10000">
                    <a:srgbClr val="0E47A1"/>
                  </a:gs>
                  <a:gs pos="100000">
                    <a:srgbClr val="03A9F5"/>
                  </a:gs>
                </a:gsLst>
                <a:lin ang="10800000" scaled="1"/>
              </a:gradFill>
              <a:ln w="12700">
                <a:solidFill>
                  <a:srgbClr val="002060"/>
                </a:solidFill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r>
                  <a:rPr lang="en-US" sz="2000" b="1" dirty="0">
                    <a:solidFill>
                      <a:srgbClr val="FFFF00"/>
                    </a:solidFill>
                  </a:rPr>
                  <a:t>Leading Entry</a:t>
                </a:r>
              </a:p>
              <a:p>
                <a:pPr algn="ctr"/>
                <a:r>
                  <a:rPr lang="en-US" sz="2000" b="1" dirty="0">
                    <a:solidFill>
                      <a:schemeClr val="bg1"/>
                    </a:solidFill>
                  </a:rPr>
                  <a:t>1</a:t>
                </a:r>
              </a:p>
            </p:txBody>
          </p:sp>
          <p:sp>
            <p:nvSpPr>
              <p:cNvPr id="35" name="Rectangle: Rounded Corners 18">
                <a:extLst>
                  <a:ext uri="{FF2B5EF4-FFF2-40B4-BE49-F238E27FC236}">
                    <a16:creationId xmlns:a16="http://schemas.microsoft.com/office/drawing/2014/main" id="{85BAF211-355A-4CC1-AB2C-B8441D8EC6CB}"/>
                  </a:ext>
                </a:extLst>
              </p:cNvPr>
              <p:cNvSpPr/>
              <p:nvPr/>
            </p:nvSpPr>
            <p:spPr>
              <a:xfrm>
                <a:off x="7687446" y="5125762"/>
                <a:ext cx="1800000" cy="720000"/>
              </a:xfrm>
              <a:prstGeom prst="rect">
                <a:avLst/>
              </a:prstGeom>
              <a:gradFill>
                <a:gsLst>
                  <a:gs pos="10000">
                    <a:srgbClr val="0E47A1"/>
                  </a:gs>
                  <a:gs pos="100000">
                    <a:srgbClr val="03A9F5"/>
                  </a:gs>
                </a:gsLst>
                <a:lin ang="10800000" scaled="1"/>
              </a:gradFill>
              <a:ln w="12700">
                <a:solidFill>
                  <a:srgbClr val="002060"/>
                </a:solidFill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r>
                  <a:rPr lang="en-US" sz="2000" b="1" dirty="0">
                    <a:solidFill>
                      <a:srgbClr val="FFFF00"/>
                    </a:solidFill>
                  </a:rPr>
                  <a:t>Zero </a:t>
                </a:r>
                <a:r>
                  <a:rPr lang="en-US" sz="2000" b="1" dirty="0">
                    <a:solidFill>
                      <a:schemeClr val="bg1"/>
                    </a:solidFill>
                  </a:rPr>
                  <a:t>above</a:t>
                </a:r>
              </a:p>
              <a:p>
                <a:pPr algn="ctr"/>
                <a:r>
                  <a:rPr lang="en-US" sz="2000" b="1" dirty="0">
                    <a:solidFill>
                      <a:srgbClr val="FFFF00"/>
                    </a:solidFill>
                  </a:rPr>
                  <a:t>leading entry</a:t>
                </a:r>
              </a:p>
            </p:txBody>
          </p:sp>
          <p:sp>
            <p:nvSpPr>
              <p:cNvPr id="36" name="Rectangle: Rounded Corners 18">
                <a:extLst>
                  <a:ext uri="{FF2B5EF4-FFF2-40B4-BE49-F238E27FC236}">
                    <a16:creationId xmlns:a16="http://schemas.microsoft.com/office/drawing/2014/main" id="{D3EA6C93-8D52-4B39-9175-2B9E4E5EA5A0}"/>
                  </a:ext>
                </a:extLst>
              </p:cNvPr>
              <p:cNvSpPr/>
              <p:nvPr/>
            </p:nvSpPr>
            <p:spPr>
              <a:xfrm>
                <a:off x="371334" y="5877071"/>
                <a:ext cx="1800000" cy="540000"/>
              </a:xfrm>
              <a:prstGeom prst="rect">
                <a:avLst/>
              </a:prstGeom>
              <a:gradFill>
                <a:gsLst>
                  <a:gs pos="10000">
                    <a:srgbClr val="0E47A1"/>
                  </a:gs>
                  <a:gs pos="100000">
                    <a:srgbClr val="03A9F5"/>
                  </a:gs>
                </a:gsLst>
                <a:lin ang="10800000" scaled="1"/>
              </a:gradFill>
              <a:ln w="12700">
                <a:solidFill>
                  <a:srgbClr val="002060"/>
                </a:solidFill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7" name="Rectangle: Rounded Corners 18">
                <a:extLst>
                  <a:ext uri="{FF2B5EF4-FFF2-40B4-BE49-F238E27FC236}">
                    <a16:creationId xmlns:a16="http://schemas.microsoft.com/office/drawing/2014/main" id="{0647ECA7-CAD4-45EE-96D4-67723B16C668}"/>
                  </a:ext>
                </a:extLst>
              </p:cNvPr>
              <p:cNvSpPr/>
              <p:nvPr/>
            </p:nvSpPr>
            <p:spPr>
              <a:xfrm>
                <a:off x="2200362" y="5877101"/>
                <a:ext cx="1800000" cy="540000"/>
              </a:xfrm>
              <a:prstGeom prst="rect">
                <a:avLst/>
              </a:prstGeom>
              <a:gradFill>
                <a:gsLst>
                  <a:gs pos="10000">
                    <a:srgbClr val="0E47A1"/>
                  </a:gs>
                  <a:gs pos="100000">
                    <a:srgbClr val="03A9F5"/>
                  </a:gs>
                </a:gsLst>
                <a:lin ang="10800000" scaled="1"/>
              </a:gradFill>
              <a:ln w="12700">
                <a:solidFill>
                  <a:srgbClr val="002060"/>
                </a:solidFill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8" name="Rectangle: Rounded Corners 18">
                <a:extLst>
                  <a:ext uri="{FF2B5EF4-FFF2-40B4-BE49-F238E27FC236}">
                    <a16:creationId xmlns:a16="http://schemas.microsoft.com/office/drawing/2014/main" id="{7F1AA7E8-375D-4CF9-85B6-8227237BA2F8}"/>
                  </a:ext>
                </a:extLst>
              </p:cNvPr>
              <p:cNvSpPr/>
              <p:nvPr/>
            </p:nvSpPr>
            <p:spPr>
              <a:xfrm>
                <a:off x="4029390" y="5877071"/>
                <a:ext cx="1800000" cy="540000"/>
              </a:xfrm>
              <a:prstGeom prst="rect">
                <a:avLst/>
              </a:prstGeom>
              <a:gradFill>
                <a:gsLst>
                  <a:gs pos="10000">
                    <a:srgbClr val="0E47A1"/>
                  </a:gs>
                  <a:gs pos="100000">
                    <a:srgbClr val="03A9F5"/>
                  </a:gs>
                </a:gsLst>
                <a:lin ang="10800000" scaled="1"/>
              </a:gradFill>
              <a:ln w="12700">
                <a:solidFill>
                  <a:srgbClr val="002060"/>
                </a:solidFill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9" name="Rectangle: Rounded Corners 18">
                <a:extLst>
                  <a:ext uri="{FF2B5EF4-FFF2-40B4-BE49-F238E27FC236}">
                    <a16:creationId xmlns:a16="http://schemas.microsoft.com/office/drawing/2014/main" id="{A4E83F15-478A-4DF0-8B8D-88BC16D6DC49}"/>
                  </a:ext>
                </a:extLst>
              </p:cNvPr>
              <p:cNvSpPr/>
              <p:nvPr/>
            </p:nvSpPr>
            <p:spPr>
              <a:xfrm>
                <a:off x="5858418" y="5877071"/>
                <a:ext cx="1800000" cy="540000"/>
              </a:xfrm>
              <a:prstGeom prst="rect">
                <a:avLst/>
              </a:prstGeom>
              <a:gradFill>
                <a:gsLst>
                  <a:gs pos="10000">
                    <a:srgbClr val="0E47A1"/>
                  </a:gs>
                  <a:gs pos="100000">
                    <a:srgbClr val="03A9F5"/>
                  </a:gs>
                </a:gsLst>
                <a:lin ang="10800000" scaled="1"/>
              </a:gradFill>
              <a:ln w="12700">
                <a:solidFill>
                  <a:srgbClr val="002060"/>
                </a:solidFill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3" name="Rectangle: Rounded Corners 18">
                <a:extLst>
                  <a:ext uri="{FF2B5EF4-FFF2-40B4-BE49-F238E27FC236}">
                    <a16:creationId xmlns:a16="http://schemas.microsoft.com/office/drawing/2014/main" id="{E2C2660B-E627-43C8-AB7B-88A110844124}"/>
                  </a:ext>
                </a:extLst>
              </p:cNvPr>
              <p:cNvSpPr/>
              <p:nvPr/>
            </p:nvSpPr>
            <p:spPr>
              <a:xfrm>
                <a:off x="7687446" y="5877071"/>
                <a:ext cx="1800000" cy="540000"/>
              </a:xfrm>
              <a:prstGeom prst="rect">
                <a:avLst/>
              </a:prstGeom>
              <a:gradFill>
                <a:gsLst>
                  <a:gs pos="10000">
                    <a:srgbClr val="0E47A1"/>
                  </a:gs>
                  <a:gs pos="100000">
                    <a:srgbClr val="03A9F5"/>
                  </a:gs>
                </a:gsLst>
                <a:lin ang="10800000" scaled="1"/>
              </a:gradFill>
              <a:ln w="12700">
                <a:solidFill>
                  <a:srgbClr val="002060"/>
                </a:solidFill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44" name="Rectangle: Rounded Corners 18">
              <a:extLst>
                <a:ext uri="{FF2B5EF4-FFF2-40B4-BE49-F238E27FC236}">
                  <a16:creationId xmlns:a16="http://schemas.microsoft.com/office/drawing/2014/main" id="{D44008C6-2D7E-4313-828D-E9D1DA1A226A}"/>
                </a:ext>
              </a:extLst>
            </p:cNvPr>
            <p:cNvSpPr/>
            <p:nvPr/>
          </p:nvSpPr>
          <p:spPr>
            <a:xfrm>
              <a:off x="371334" y="4548449"/>
              <a:ext cx="5458056" cy="540000"/>
            </a:xfrm>
            <a:prstGeom prst="rect">
              <a:avLst/>
            </a:prstGeom>
            <a:gradFill>
              <a:gsLst>
                <a:gs pos="10000">
                  <a:srgbClr val="0E47A1"/>
                </a:gs>
                <a:gs pos="100000">
                  <a:srgbClr val="03A9F5"/>
                </a:gs>
              </a:gsLst>
              <a:lin ang="10800000" scaled="1"/>
            </a:gradFill>
            <a:ln w="12700">
              <a:solidFill>
                <a:srgbClr val="002060"/>
              </a:solidFill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IN" sz="2800" dirty="0">
                  <a:solidFill>
                    <a:schemeClr val="bg1"/>
                  </a:solidFill>
                </a:rPr>
                <a:t>Row-Echelon Form</a:t>
              </a:r>
              <a:endParaRPr lang="en-IN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45" name="Rectangle: Rounded Corners 18">
              <a:extLst>
                <a:ext uri="{FF2B5EF4-FFF2-40B4-BE49-F238E27FC236}">
                  <a16:creationId xmlns:a16="http://schemas.microsoft.com/office/drawing/2014/main" id="{F2071AAB-9655-4D39-8EA0-AE2540F8663B}"/>
                </a:ext>
              </a:extLst>
            </p:cNvPr>
            <p:cNvSpPr/>
            <p:nvPr/>
          </p:nvSpPr>
          <p:spPr>
            <a:xfrm>
              <a:off x="5858418" y="4548449"/>
              <a:ext cx="3629028" cy="540000"/>
            </a:xfrm>
            <a:prstGeom prst="rect">
              <a:avLst/>
            </a:prstGeom>
            <a:gradFill>
              <a:gsLst>
                <a:gs pos="10000">
                  <a:srgbClr val="0E47A1"/>
                </a:gs>
                <a:gs pos="100000">
                  <a:srgbClr val="03A9F5"/>
                </a:gs>
              </a:gsLst>
              <a:lin ang="10800000" scaled="1"/>
            </a:gradFill>
            <a:ln w="12700">
              <a:solidFill>
                <a:srgbClr val="002060"/>
              </a:solidFill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IN" sz="2800" dirty="0">
                  <a:solidFill>
                    <a:schemeClr val="bg1"/>
                  </a:solidFill>
                </a:rPr>
                <a:t>Reduced</a:t>
              </a:r>
              <a:endParaRPr lang="en-IN" sz="2800" b="1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7C9C0948-BC92-4564-8D1D-FCE19402B4C4}"/>
              </a:ext>
            </a:extLst>
          </p:cNvPr>
          <p:cNvCxnSpPr>
            <a:cxnSpLocks/>
          </p:cNvCxnSpPr>
          <p:nvPr/>
        </p:nvCxnSpPr>
        <p:spPr>
          <a:xfrm>
            <a:off x="844423" y="6082131"/>
            <a:ext cx="77363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F6E26F4-E571-4C45-BF2A-E8F55A90B73D}"/>
              </a:ext>
            </a:extLst>
          </p:cNvPr>
          <p:cNvCxnSpPr>
            <a:cxnSpLocks/>
          </p:cNvCxnSpPr>
          <p:nvPr/>
        </p:nvCxnSpPr>
        <p:spPr>
          <a:xfrm>
            <a:off x="2661641" y="6082131"/>
            <a:ext cx="77363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57F9A57-369D-47FB-9757-EC30C4C0ACAB}"/>
              </a:ext>
            </a:extLst>
          </p:cNvPr>
          <p:cNvCxnSpPr>
            <a:cxnSpLocks/>
          </p:cNvCxnSpPr>
          <p:nvPr/>
        </p:nvCxnSpPr>
        <p:spPr>
          <a:xfrm>
            <a:off x="4481997" y="6082131"/>
            <a:ext cx="77363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E2667B3-8AD4-4BE7-8D62-B14CAA274810}"/>
              </a:ext>
            </a:extLst>
          </p:cNvPr>
          <p:cNvCxnSpPr>
            <a:cxnSpLocks/>
          </p:cNvCxnSpPr>
          <p:nvPr/>
        </p:nvCxnSpPr>
        <p:spPr>
          <a:xfrm>
            <a:off x="8079599" y="6077088"/>
            <a:ext cx="77363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Group 49">
            <a:extLst>
              <a:ext uri="{FF2B5EF4-FFF2-40B4-BE49-F238E27FC236}">
                <a16:creationId xmlns:a16="http://schemas.microsoft.com/office/drawing/2014/main" id="{61C7D6D9-2BA0-4632-920E-3B9B6D9FD9A6}"/>
              </a:ext>
            </a:extLst>
          </p:cNvPr>
          <p:cNvGrpSpPr/>
          <p:nvPr/>
        </p:nvGrpSpPr>
        <p:grpSpPr>
          <a:xfrm>
            <a:off x="6395993" y="5904809"/>
            <a:ext cx="689498" cy="344557"/>
            <a:chOff x="1550504" y="4399721"/>
            <a:chExt cx="609600" cy="344557"/>
          </a:xfrm>
        </p:grpSpPr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4D399D30-145B-4530-87C5-A8F838161B27}"/>
                </a:ext>
              </a:extLst>
            </p:cNvPr>
            <p:cNvCxnSpPr>
              <a:cxnSpLocks/>
            </p:cNvCxnSpPr>
            <p:nvPr/>
          </p:nvCxnSpPr>
          <p:spPr>
            <a:xfrm>
              <a:off x="1550504" y="4528929"/>
              <a:ext cx="145774" cy="215349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0DC1F8A3-E254-4D3E-B24E-7D42DE8B774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83026" y="4399721"/>
              <a:ext cx="477078" cy="337929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82017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9" grpId="1"/>
      <p:bldP spid="46" grpId="0"/>
      <p:bldP spid="32" grpId="0"/>
      <p:bldP spid="32" grpId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775376A-C264-4DCC-AC2D-AEB023144BC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Method:1</a:t>
                </a:r>
                <a:r>
                  <a:rPr lang="en-IN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IN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  <m:r>
                      <a:rPr lang="en-IN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dirty="0"/>
                  <a:t>Example:1(</a:t>
                </a:r>
                <a:r>
                  <a:rPr lang="en-IN" dirty="0">
                    <a:solidFill>
                      <a:srgbClr val="1D578F"/>
                    </a:solidFill>
                  </a:rPr>
                  <a:t>Continue</a:t>
                </a:r>
                <a:r>
                  <a:rPr lang="en-IN" dirty="0"/>
                  <a:t>)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775376A-C264-4DCC-AC2D-AEB023144B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20B1F11A-E3D9-4A0A-AFBB-9AEC8E0DC208}"/>
                  </a:ext>
                </a:extLst>
              </p:cNvPr>
              <p:cNvSpPr/>
              <p:nvPr/>
            </p:nvSpPr>
            <p:spPr>
              <a:xfrm>
                <a:off x="0" y="888457"/>
                <a:ext cx="2214978" cy="8172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3)  </m:t>
                      </m:r>
                      <m:d>
                        <m:dPr>
                          <m:begChr m:val="["/>
                          <m:endChr m:val="]"/>
                          <m:ctrlPr>
                            <a:rPr lang="en-IN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  <m:r>
                            <a:rPr lang="en-IN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20B1F11A-E3D9-4A0A-AFBB-9AEC8E0DC2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888457"/>
                <a:ext cx="2214978" cy="8172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85459421-DECB-4AA8-9A60-E433906148BE}"/>
              </a:ext>
            </a:extLst>
          </p:cNvPr>
          <p:cNvSpPr/>
          <p:nvPr/>
        </p:nvSpPr>
        <p:spPr>
          <a:xfrm>
            <a:off x="4623422" y="2176240"/>
            <a:ext cx="4494227" cy="52170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IN" sz="2800" b="0" i="0" dirty="0">
                <a:solidFill>
                  <a:srgbClr val="002060"/>
                </a:solidFill>
                <a:latin typeface="+mj-lt"/>
              </a:rPr>
              <a:t>&amp;  Reduced</a:t>
            </a:r>
            <a:r>
              <a:rPr lang="en-IN" sz="2800" i="0" dirty="0">
                <a:solidFill>
                  <a:srgbClr val="002060"/>
                </a:solidFill>
                <a:latin typeface="+mj-lt"/>
              </a:rPr>
              <a:t> </a:t>
            </a:r>
            <a:r>
              <a:rPr lang="en-IN" sz="2800" b="0" i="0" dirty="0">
                <a:solidFill>
                  <a:srgbClr val="002060"/>
                </a:solidFill>
                <a:latin typeface="+mj-lt"/>
              </a:rPr>
              <a:t>Row-Echelon Form </a:t>
            </a:r>
            <a:endParaRPr lang="en-IN" sz="2800" dirty="0">
              <a:solidFill>
                <a:srgbClr val="002060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48FE6B4-A3B2-4CFE-9C0B-542C84DE63A8}"/>
              </a:ext>
            </a:extLst>
          </p:cNvPr>
          <p:cNvSpPr/>
          <p:nvPr/>
        </p:nvSpPr>
        <p:spPr>
          <a:xfrm>
            <a:off x="1883015" y="2176240"/>
            <a:ext cx="877866" cy="52170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IN" sz="2800" dirty="0">
                <a:solidFill>
                  <a:srgbClr val="002060"/>
                </a:solidFill>
              </a:rPr>
              <a:t>Both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C4B931E-F32E-4669-BE39-BC92BB2F11D2}"/>
              </a:ext>
            </a:extLst>
          </p:cNvPr>
          <p:cNvSpPr/>
          <p:nvPr/>
        </p:nvSpPr>
        <p:spPr>
          <a:xfrm>
            <a:off x="1880622" y="2176240"/>
            <a:ext cx="2918103" cy="52170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IN" sz="2800" b="0" i="0" dirty="0">
                <a:solidFill>
                  <a:srgbClr val="002060"/>
                </a:solidFill>
                <a:latin typeface="+mj-lt"/>
              </a:rPr>
              <a:t>Row-Echelon Form </a:t>
            </a:r>
            <a:endParaRPr lang="en-IN" sz="2800" dirty="0">
              <a:solidFill>
                <a:srgbClr val="002060"/>
              </a:solidFill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A386F09-C719-4A8D-A04F-83EB1C57D3EB}"/>
              </a:ext>
            </a:extLst>
          </p:cNvPr>
          <p:cNvSpPr/>
          <p:nvPr/>
        </p:nvSpPr>
        <p:spPr>
          <a:xfrm>
            <a:off x="356884" y="2158095"/>
            <a:ext cx="1419323" cy="539851"/>
          </a:xfrm>
          <a:prstGeom prst="round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dirty="0">
                <a:solidFill>
                  <a:schemeClr val="bg1"/>
                </a:solidFill>
              </a:rPr>
              <a:t>Answer: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F3057F6-B9B0-48D1-B4AC-49692B1DD6BA}"/>
              </a:ext>
            </a:extLst>
          </p:cNvPr>
          <p:cNvGrpSpPr/>
          <p:nvPr/>
        </p:nvGrpSpPr>
        <p:grpSpPr>
          <a:xfrm>
            <a:off x="356884" y="3947761"/>
            <a:ext cx="9119147" cy="2428245"/>
            <a:chOff x="371334" y="3988856"/>
            <a:chExt cx="9119147" cy="2428245"/>
          </a:xfrm>
        </p:grpSpPr>
        <p:sp>
          <p:nvSpPr>
            <p:cNvPr id="20" name="Rectangle: Rounded Corners 18">
              <a:extLst>
                <a:ext uri="{FF2B5EF4-FFF2-40B4-BE49-F238E27FC236}">
                  <a16:creationId xmlns:a16="http://schemas.microsoft.com/office/drawing/2014/main" id="{B7CF7912-A5CE-4E4C-BDFE-0B95C5C0468A}"/>
                </a:ext>
              </a:extLst>
            </p:cNvPr>
            <p:cNvSpPr/>
            <p:nvPr/>
          </p:nvSpPr>
          <p:spPr>
            <a:xfrm>
              <a:off x="371334" y="3988856"/>
              <a:ext cx="9119147" cy="539851"/>
            </a:xfrm>
            <a:prstGeom prst="rect">
              <a:avLst/>
            </a:prstGeom>
            <a:gradFill>
              <a:gsLst>
                <a:gs pos="10000">
                  <a:srgbClr val="0E47A1"/>
                </a:gs>
                <a:gs pos="100000">
                  <a:srgbClr val="03A9F5"/>
                </a:gs>
              </a:gsLst>
              <a:lin ang="10800000" scaled="1"/>
            </a:gradFill>
            <a:ln w="12700">
              <a:solidFill>
                <a:srgbClr val="002060"/>
              </a:solidFill>
            </a:ln>
          </p:spPr>
          <p:txBody>
            <a:bodyPr vert="horz" wrap="square" lIns="91440" tIns="45720" rIns="91440" bIns="45720" numCol="1" anchor="b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IN" sz="2800" dirty="0">
                  <a:solidFill>
                    <a:schemeClr val="bg1"/>
                  </a:solidFill>
                </a:rPr>
                <a:t> Reduced Row-Echelon Form</a:t>
              </a:r>
              <a:endParaRPr lang="en-IN" sz="2800" b="1" dirty="0">
                <a:solidFill>
                  <a:schemeClr val="bg1"/>
                </a:solidFill>
              </a:endParaRP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DBE5BFB9-116B-4583-BC7B-C41518E74318}"/>
                </a:ext>
              </a:extLst>
            </p:cNvPr>
            <p:cNvGrpSpPr/>
            <p:nvPr/>
          </p:nvGrpSpPr>
          <p:grpSpPr>
            <a:xfrm>
              <a:off x="371334" y="5125762"/>
              <a:ext cx="9116112" cy="1291339"/>
              <a:chOff x="371334" y="5125762"/>
              <a:chExt cx="9116112" cy="1291339"/>
            </a:xfrm>
          </p:grpSpPr>
          <p:sp>
            <p:nvSpPr>
              <p:cNvPr id="24" name="Rectangle: Rounded Corners 18">
                <a:extLst>
                  <a:ext uri="{FF2B5EF4-FFF2-40B4-BE49-F238E27FC236}">
                    <a16:creationId xmlns:a16="http://schemas.microsoft.com/office/drawing/2014/main" id="{AD23672E-EABF-4367-AA75-C29F9588C75C}"/>
                  </a:ext>
                </a:extLst>
              </p:cNvPr>
              <p:cNvSpPr/>
              <p:nvPr/>
            </p:nvSpPr>
            <p:spPr>
              <a:xfrm>
                <a:off x="371334" y="5125762"/>
                <a:ext cx="1800000" cy="720000"/>
              </a:xfrm>
              <a:prstGeom prst="rect">
                <a:avLst/>
              </a:prstGeom>
              <a:gradFill>
                <a:gsLst>
                  <a:gs pos="10000">
                    <a:srgbClr val="0E47A1"/>
                  </a:gs>
                  <a:gs pos="100000">
                    <a:srgbClr val="03A9F5"/>
                  </a:gs>
                </a:gsLst>
                <a:lin ang="10800000" scaled="1"/>
              </a:gradFill>
              <a:ln w="12700">
                <a:solidFill>
                  <a:srgbClr val="002060"/>
                </a:solidFill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r>
                  <a:rPr lang="en-US" sz="2000" b="1" dirty="0">
                    <a:solidFill>
                      <a:schemeClr val="bg1"/>
                    </a:solidFill>
                  </a:rPr>
                  <a:t>Zero row</a:t>
                </a:r>
                <a:r>
                  <a:rPr lang="en-US" sz="2000" b="1" dirty="0">
                    <a:solidFill>
                      <a:srgbClr val="FFFF00"/>
                    </a:solidFill>
                  </a:rPr>
                  <a:t> </a:t>
                </a:r>
              </a:p>
              <a:p>
                <a:pPr algn="ctr"/>
                <a:r>
                  <a:rPr lang="en-US" sz="2000" b="1" dirty="0">
                    <a:solidFill>
                      <a:srgbClr val="FFFF00"/>
                    </a:solidFill>
                  </a:rPr>
                  <a:t>at the bottom</a:t>
                </a:r>
              </a:p>
            </p:txBody>
          </p:sp>
          <p:sp>
            <p:nvSpPr>
              <p:cNvPr id="25" name="Rectangle: Rounded Corners 18">
                <a:extLst>
                  <a:ext uri="{FF2B5EF4-FFF2-40B4-BE49-F238E27FC236}">
                    <a16:creationId xmlns:a16="http://schemas.microsoft.com/office/drawing/2014/main" id="{EB716804-CEDA-4B7A-8542-7B8AD7499BBD}"/>
                  </a:ext>
                </a:extLst>
              </p:cNvPr>
              <p:cNvSpPr/>
              <p:nvPr/>
            </p:nvSpPr>
            <p:spPr>
              <a:xfrm>
                <a:off x="2200362" y="5125792"/>
                <a:ext cx="1800000" cy="720000"/>
              </a:xfrm>
              <a:prstGeom prst="rect">
                <a:avLst/>
              </a:prstGeom>
              <a:gradFill>
                <a:gsLst>
                  <a:gs pos="10000">
                    <a:srgbClr val="0E47A1"/>
                  </a:gs>
                  <a:gs pos="100000">
                    <a:srgbClr val="03A9F5"/>
                  </a:gs>
                </a:gsLst>
                <a:lin ang="10800000" scaled="1"/>
              </a:gradFill>
              <a:ln w="12700">
                <a:solidFill>
                  <a:srgbClr val="002060"/>
                </a:solidFill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r>
                  <a:rPr lang="en-US" sz="2000" b="1" dirty="0">
                    <a:solidFill>
                      <a:srgbClr val="FFFF00"/>
                    </a:solidFill>
                  </a:rPr>
                  <a:t>Decreasing</a:t>
                </a:r>
              </a:p>
              <a:p>
                <a:pPr algn="ctr"/>
                <a:r>
                  <a:rPr lang="en-US" sz="2000" b="1" dirty="0">
                    <a:solidFill>
                      <a:srgbClr val="FFFF00"/>
                    </a:solidFill>
                  </a:rPr>
                  <a:t>Order</a:t>
                </a:r>
              </a:p>
            </p:txBody>
          </p:sp>
          <p:sp>
            <p:nvSpPr>
              <p:cNvPr id="26" name="Rectangle: Rounded Corners 18">
                <a:extLst>
                  <a:ext uri="{FF2B5EF4-FFF2-40B4-BE49-F238E27FC236}">
                    <a16:creationId xmlns:a16="http://schemas.microsoft.com/office/drawing/2014/main" id="{4758357F-E5B1-4D5F-8E79-BFF54E4F6866}"/>
                  </a:ext>
                </a:extLst>
              </p:cNvPr>
              <p:cNvSpPr/>
              <p:nvPr/>
            </p:nvSpPr>
            <p:spPr>
              <a:xfrm>
                <a:off x="4029390" y="5125762"/>
                <a:ext cx="1800000" cy="720000"/>
              </a:xfrm>
              <a:prstGeom prst="rect">
                <a:avLst/>
              </a:prstGeom>
              <a:gradFill>
                <a:gsLst>
                  <a:gs pos="10000">
                    <a:srgbClr val="0E47A1"/>
                  </a:gs>
                  <a:gs pos="100000">
                    <a:srgbClr val="03A9F5"/>
                  </a:gs>
                </a:gsLst>
                <a:lin ang="10800000" scaled="1"/>
              </a:gradFill>
              <a:ln w="12700">
                <a:solidFill>
                  <a:srgbClr val="002060"/>
                </a:solidFill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r>
                  <a:rPr lang="en-US" sz="2000" b="1" dirty="0">
                    <a:solidFill>
                      <a:srgbClr val="FFFF00"/>
                    </a:solidFill>
                  </a:rPr>
                  <a:t>Zero </a:t>
                </a:r>
                <a:r>
                  <a:rPr lang="en-US" sz="2000" b="1" dirty="0">
                    <a:solidFill>
                      <a:schemeClr val="bg1"/>
                    </a:solidFill>
                  </a:rPr>
                  <a:t>below</a:t>
                </a:r>
                <a:r>
                  <a:rPr lang="en-US" sz="2000" b="1" dirty="0">
                    <a:solidFill>
                      <a:srgbClr val="FFFF00"/>
                    </a:solidFill>
                  </a:rPr>
                  <a:t> </a:t>
                </a:r>
              </a:p>
              <a:p>
                <a:pPr algn="ctr"/>
                <a:r>
                  <a:rPr lang="en-US" sz="2000" b="1" dirty="0">
                    <a:solidFill>
                      <a:srgbClr val="FFFF00"/>
                    </a:solidFill>
                  </a:rPr>
                  <a:t>leading entry</a:t>
                </a:r>
              </a:p>
            </p:txBody>
          </p:sp>
          <p:sp>
            <p:nvSpPr>
              <p:cNvPr id="28" name="Rectangle: Rounded Corners 18">
                <a:extLst>
                  <a:ext uri="{FF2B5EF4-FFF2-40B4-BE49-F238E27FC236}">
                    <a16:creationId xmlns:a16="http://schemas.microsoft.com/office/drawing/2014/main" id="{53313A14-BD13-49A1-9CB2-916A3E847DBE}"/>
                  </a:ext>
                </a:extLst>
              </p:cNvPr>
              <p:cNvSpPr/>
              <p:nvPr/>
            </p:nvSpPr>
            <p:spPr>
              <a:xfrm>
                <a:off x="5858418" y="5125762"/>
                <a:ext cx="1800000" cy="720000"/>
              </a:xfrm>
              <a:prstGeom prst="rect">
                <a:avLst/>
              </a:prstGeom>
              <a:gradFill>
                <a:gsLst>
                  <a:gs pos="10000">
                    <a:srgbClr val="0E47A1"/>
                  </a:gs>
                  <a:gs pos="100000">
                    <a:srgbClr val="03A9F5"/>
                  </a:gs>
                </a:gsLst>
                <a:lin ang="10800000" scaled="1"/>
              </a:gradFill>
              <a:ln w="12700">
                <a:solidFill>
                  <a:srgbClr val="002060"/>
                </a:solidFill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r>
                  <a:rPr lang="en-US" sz="2000" b="1" dirty="0">
                    <a:solidFill>
                      <a:srgbClr val="FFFF00"/>
                    </a:solidFill>
                  </a:rPr>
                  <a:t>Leading Entry</a:t>
                </a:r>
              </a:p>
              <a:p>
                <a:pPr algn="ctr"/>
                <a:r>
                  <a:rPr lang="en-US" sz="2000" b="1" dirty="0">
                    <a:solidFill>
                      <a:schemeClr val="bg1"/>
                    </a:solidFill>
                  </a:rPr>
                  <a:t>1</a:t>
                </a:r>
              </a:p>
            </p:txBody>
          </p:sp>
          <p:sp>
            <p:nvSpPr>
              <p:cNvPr id="30" name="Rectangle: Rounded Corners 18">
                <a:extLst>
                  <a:ext uri="{FF2B5EF4-FFF2-40B4-BE49-F238E27FC236}">
                    <a16:creationId xmlns:a16="http://schemas.microsoft.com/office/drawing/2014/main" id="{FB4076BD-AF9E-494E-9AEA-25016EAE9763}"/>
                  </a:ext>
                </a:extLst>
              </p:cNvPr>
              <p:cNvSpPr/>
              <p:nvPr/>
            </p:nvSpPr>
            <p:spPr>
              <a:xfrm>
                <a:off x="7687446" y="5125762"/>
                <a:ext cx="1800000" cy="720000"/>
              </a:xfrm>
              <a:prstGeom prst="rect">
                <a:avLst/>
              </a:prstGeom>
              <a:gradFill>
                <a:gsLst>
                  <a:gs pos="10000">
                    <a:srgbClr val="0E47A1"/>
                  </a:gs>
                  <a:gs pos="100000">
                    <a:srgbClr val="03A9F5"/>
                  </a:gs>
                </a:gsLst>
                <a:lin ang="10800000" scaled="1"/>
              </a:gradFill>
              <a:ln w="12700">
                <a:solidFill>
                  <a:srgbClr val="002060"/>
                </a:solidFill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r>
                  <a:rPr lang="en-US" sz="2000" b="1" dirty="0">
                    <a:solidFill>
                      <a:srgbClr val="FFFF00"/>
                    </a:solidFill>
                  </a:rPr>
                  <a:t>Zero </a:t>
                </a:r>
                <a:r>
                  <a:rPr lang="en-US" sz="2000" b="1" dirty="0">
                    <a:solidFill>
                      <a:schemeClr val="bg1"/>
                    </a:solidFill>
                  </a:rPr>
                  <a:t>above</a:t>
                </a:r>
              </a:p>
              <a:p>
                <a:pPr algn="ctr"/>
                <a:r>
                  <a:rPr lang="en-US" sz="2000" b="1" dirty="0">
                    <a:solidFill>
                      <a:srgbClr val="FFFF00"/>
                    </a:solidFill>
                  </a:rPr>
                  <a:t>leading entry</a:t>
                </a:r>
              </a:p>
            </p:txBody>
          </p:sp>
          <p:sp>
            <p:nvSpPr>
              <p:cNvPr id="31" name="Rectangle: Rounded Corners 18">
                <a:extLst>
                  <a:ext uri="{FF2B5EF4-FFF2-40B4-BE49-F238E27FC236}">
                    <a16:creationId xmlns:a16="http://schemas.microsoft.com/office/drawing/2014/main" id="{4E203EC1-6CB9-433F-B4F9-94277D131636}"/>
                  </a:ext>
                </a:extLst>
              </p:cNvPr>
              <p:cNvSpPr/>
              <p:nvPr/>
            </p:nvSpPr>
            <p:spPr>
              <a:xfrm>
                <a:off x="371334" y="5877071"/>
                <a:ext cx="1800000" cy="540000"/>
              </a:xfrm>
              <a:prstGeom prst="rect">
                <a:avLst/>
              </a:prstGeom>
              <a:gradFill>
                <a:gsLst>
                  <a:gs pos="10000">
                    <a:srgbClr val="0E47A1"/>
                  </a:gs>
                  <a:gs pos="100000">
                    <a:srgbClr val="03A9F5"/>
                  </a:gs>
                </a:gsLst>
                <a:lin ang="10800000" scaled="1"/>
              </a:gradFill>
              <a:ln w="12700">
                <a:solidFill>
                  <a:srgbClr val="002060"/>
                </a:solidFill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2" name="Rectangle: Rounded Corners 18">
                <a:extLst>
                  <a:ext uri="{FF2B5EF4-FFF2-40B4-BE49-F238E27FC236}">
                    <a16:creationId xmlns:a16="http://schemas.microsoft.com/office/drawing/2014/main" id="{6EEE45C7-3717-4989-9C1D-64BA3D4D771E}"/>
                  </a:ext>
                </a:extLst>
              </p:cNvPr>
              <p:cNvSpPr/>
              <p:nvPr/>
            </p:nvSpPr>
            <p:spPr>
              <a:xfrm>
                <a:off x="2200362" y="5877101"/>
                <a:ext cx="1800000" cy="540000"/>
              </a:xfrm>
              <a:prstGeom prst="rect">
                <a:avLst/>
              </a:prstGeom>
              <a:gradFill>
                <a:gsLst>
                  <a:gs pos="10000">
                    <a:srgbClr val="0E47A1"/>
                  </a:gs>
                  <a:gs pos="100000">
                    <a:srgbClr val="03A9F5"/>
                  </a:gs>
                </a:gsLst>
                <a:lin ang="10800000" scaled="1"/>
              </a:gradFill>
              <a:ln w="12700">
                <a:solidFill>
                  <a:srgbClr val="002060"/>
                </a:solidFill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6" name="Rectangle: Rounded Corners 18">
                <a:extLst>
                  <a:ext uri="{FF2B5EF4-FFF2-40B4-BE49-F238E27FC236}">
                    <a16:creationId xmlns:a16="http://schemas.microsoft.com/office/drawing/2014/main" id="{C0CA0BB1-BFBE-46C8-90AF-7687B7C476B9}"/>
                  </a:ext>
                </a:extLst>
              </p:cNvPr>
              <p:cNvSpPr/>
              <p:nvPr/>
            </p:nvSpPr>
            <p:spPr>
              <a:xfrm>
                <a:off x="4029390" y="5877071"/>
                <a:ext cx="1800000" cy="540000"/>
              </a:xfrm>
              <a:prstGeom prst="rect">
                <a:avLst/>
              </a:prstGeom>
              <a:gradFill>
                <a:gsLst>
                  <a:gs pos="10000">
                    <a:srgbClr val="0E47A1"/>
                  </a:gs>
                  <a:gs pos="100000">
                    <a:srgbClr val="03A9F5"/>
                  </a:gs>
                </a:gsLst>
                <a:lin ang="10800000" scaled="1"/>
              </a:gradFill>
              <a:ln w="12700">
                <a:solidFill>
                  <a:srgbClr val="002060"/>
                </a:solidFill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7" name="Rectangle: Rounded Corners 18">
                <a:extLst>
                  <a:ext uri="{FF2B5EF4-FFF2-40B4-BE49-F238E27FC236}">
                    <a16:creationId xmlns:a16="http://schemas.microsoft.com/office/drawing/2014/main" id="{65437645-E159-4D2A-AE06-DA899D8C44CC}"/>
                  </a:ext>
                </a:extLst>
              </p:cNvPr>
              <p:cNvSpPr/>
              <p:nvPr/>
            </p:nvSpPr>
            <p:spPr>
              <a:xfrm>
                <a:off x="5858418" y="5877071"/>
                <a:ext cx="1800000" cy="540000"/>
              </a:xfrm>
              <a:prstGeom prst="rect">
                <a:avLst/>
              </a:prstGeom>
              <a:gradFill>
                <a:gsLst>
                  <a:gs pos="10000">
                    <a:srgbClr val="0E47A1"/>
                  </a:gs>
                  <a:gs pos="100000">
                    <a:srgbClr val="03A9F5"/>
                  </a:gs>
                </a:gsLst>
                <a:lin ang="10800000" scaled="1"/>
              </a:gradFill>
              <a:ln w="12700">
                <a:solidFill>
                  <a:srgbClr val="002060"/>
                </a:solidFill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8" name="Rectangle: Rounded Corners 18">
                <a:extLst>
                  <a:ext uri="{FF2B5EF4-FFF2-40B4-BE49-F238E27FC236}">
                    <a16:creationId xmlns:a16="http://schemas.microsoft.com/office/drawing/2014/main" id="{1C9384E9-9B6A-4E97-A3D6-2956B54D02A0}"/>
                  </a:ext>
                </a:extLst>
              </p:cNvPr>
              <p:cNvSpPr/>
              <p:nvPr/>
            </p:nvSpPr>
            <p:spPr>
              <a:xfrm>
                <a:off x="7687446" y="5877071"/>
                <a:ext cx="1800000" cy="540000"/>
              </a:xfrm>
              <a:prstGeom prst="rect">
                <a:avLst/>
              </a:prstGeom>
              <a:gradFill>
                <a:gsLst>
                  <a:gs pos="10000">
                    <a:srgbClr val="0E47A1"/>
                  </a:gs>
                  <a:gs pos="100000">
                    <a:srgbClr val="03A9F5"/>
                  </a:gs>
                </a:gsLst>
                <a:lin ang="10800000" scaled="1"/>
              </a:gradFill>
              <a:ln w="12700">
                <a:solidFill>
                  <a:srgbClr val="002060"/>
                </a:solidFill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22" name="Rectangle: Rounded Corners 18">
              <a:extLst>
                <a:ext uri="{FF2B5EF4-FFF2-40B4-BE49-F238E27FC236}">
                  <a16:creationId xmlns:a16="http://schemas.microsoft.com/office/drawing/2014/main" id="{FE239491-E2F9-4A32-93F7-ACAE156BC95A}"/>
                </a:ext>
              </a:extLst>
            </p:cNvPr>
            <p:cNvSpPr/>
            <p:nvPr/>
          </p:nvSpPr>
          <p:spPr>
            <a:xfrm>
              <a:off x="377862" y="4548449"/>
              <a:ext cx="5451528" cy="540000"/>
            </a:xfrm>
            <a:prstGeom prst="rect">
              <a:avLst/>
            </a:prstGeom>
            <a:gradFill>
              <a:gsLst>
                <a:gs pos="10000">
                  <a:srgbClr val="0E47A1"/>
                </a:gs>
                <a:gs pos="100000">
                  <a:srgbClr val="03A9F5"/>
                </a:gs>
              </a:gsLst>
              <a:lin ang="10800000" scaled="1"/>
            </a:gradFill>
            <a:ln w="12700">
              <a:solidFill>
                <a:srgbClr val="002060"/>
              </a:solidFill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IN" sz="2800" dirty="0">
                  <a:solidFill>
                    <a:schemeClr val="bg1"/>
                  </a:solidFill>
                </a:rPr>
                <a:t>Row-Echelon Form</a:t>
              </a:r>
              <a:endParaRPr lang="en-IN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23" name="Rectangle: Rounded Corners 18">
              <a:extLst>
                <a:ext uri="{FF2B5EF4-FFF2-40B4-BE49-F238E27FC236}">
                  <a16:creationId xmlns:a16="http://schemas.microsoft.com/office/drawing/2014/main" id="{95678D95-A1BF-43CF-9AE9-7E14F7C89934}"/>
                </a:ext>
              </a:extLst>
            </p:cNvPr>
            <p:cNvSpPr/>
            <p:nvPr/>
          </p:nvSpPr>
          <p:spPr>
            <a:xfrm>
              <a:off x="5858418" y="4548449"/>
              <a:ext cx="3629028" cy="540000"/>
            </a:xfrm>
            <a:prstGeom prst="rect">
              <a:avLst/>
            </a:prstGeom>
            <a:gradFill>
              <a:gsLst>
                <a:gs pos="10000">
                  <a:srgbClr val="0E47A1"/>
                </a:gs>
                <a:gs pos="100000">
                  <a:srgbClr val="03A9F5"/>
                </a:gs>
              </a:gsLst>
              <a:lin ang="10800000" scaled="1"/>
            </a:gradFill>
            <a:ln w="12700">
              <a:solidFill>
                <a:srgbClr val="002060"/>
              </a:solidFill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IN" sz="2800" dirty="0">
                  <a:solidFill>
                    <a:schemeClr val="bg1"/>
                  </a:solidFill>
                </a:rPr>
                <a:t>Reduced</a:t>
              </a:r>
              <a:endParaRPr lang="en-IN" sz="28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81616149-74A2-42EC-845E-870EA8324FA3}"/>
              </a:ext>
            </a:extLst>
          </p:cNvPr>
          <p:cNvGrpSpPr/>
          <p:nvPr/>
        </p:nvGrpSpPr>
        <p:grpSpPr>
          <a:xfrm>
            <a:off x="912135" y="5935731"/>
            <a:ext cx="689498" cy="344557"/>
            <a:chOff x="1550504" y="4399721"/>
            <a:chExt cx="609600" cy="34455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6C467503-771D-4E26-BDA7-F741308F00B3}"/>
                </a:ext>
              </a:extLst>
            </p:cNvPr>
            <p:cNvCxnSpPr>
              <a:cxnSpLocks/>
            </p:cNvCxnSpPr>
            <p:nvPr/>
          </p:nvCxnSpPr>
          <p:spPr>
            <a:xfrm>
              <a:off x="1550504" y="4528929"/>
              <a:ext cx="145774" cy="215349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B0C57928-FED3-4C72-977E-192F36315F4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83026" y="4399721"/>
              <a:ext cx="477078" cy="337929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0B782B57-EE72-4C9F-9599-FDE4CED8D48E}"/>
              </a:ext>
            </a:extLst>
          </p:cNvPr>
          <p:cNvCxnSpPr>
            <a:cxnSpLocks/>
          </p:cNvCxnSpPr>
          <p:nvPr/>
        </p:nvCxnSpPr>
        <p:spPr>
          <a:xfrm>
            <a:off x="2658397" y="6069835"/>
            <a:ext cx="77363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199D5C59-7F41-4B46-BE5F-EE747F836E40}"/>
              </a:ext>
            </a:extLst>
          </p:cNvPr>
          <p:cNvCxnSpPr>
            <a:cxnSpLocks/>
          </p:cNvCxnSpPr>
          <p:nvPr/>
        </p:nvCxnSpPr>
        <p:spPr>
          <a:xfrm>
            <a:off x="4478899" y="6093175"/>
            <a:ext cx="77363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8FCE386C-1214-4F31-BADB-68103813F15F}"/>
              </a:ext>
            </a:extLst>
          </p:cNvPr>
          <p:cNvCxnSpPr>
            <a:cxnSpLocks/>
          </p:cNvCxnSpPr>
          <p:nvPr/>
        </p:nvCxnSpPr>
        <p:spPr>
          <a:xfrm>
            <a:off x="6400240" y="6108010"/>
            <a:ext cx="77363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12FB3996-1FF0-4F42-B164-55F32C3AFFE2}"/>
              </a:ext>
            </a:extLst>
          </p:cNvPr>
          <p:cNvCxnSpPr>
            <a:cxnSpLocks/>
          </p:cNvCxnSpPr>
          <p:nvPr/>
        </p:nvCxnSpPr>
        <p:spPr>
          <a:xfrm>
            <a:off x="8189505" y="6108010"/>
            <a:ext cx="77363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0462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27" grpId="0"/>
      <p:bldP spid="18" grpId="0"/>
      <p:bldP spid="18" grpId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775376A-C264-4DCC-AC2D-AEB023144BC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Method:1</a:t>
                </a:r>
                <a:r>
                  <a:rPr lang="en-IN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IN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  <m:r>
                      <a:rPr lang="en-IN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dirty="0"/>
                  <a:t>Example:1(</a:t>
                </a:r>
                <a:r>
                  <a:rPr lang="en-IN" dirty="0">
                    <a:solidFill>
                      <a:srgbClr val="1D578F"/>
                    </a:solidFill>
                  </a:rPr>
                  <a:t>Continue</a:t>
                </a:r>
                <a:r>
                  <a:rPr lang="en-IN" dirty="0"/>
                  <a:t>)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775376A-C264-4DCC-AC2D-AEB023144B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20B1F11A-E3D9-4A0A-AFBB-9AEC8E0DC208}"/>
                  </a:ext>
                </a:extLst>
              </p:cNvPr>
              <p:cNvSpPr/>
              <p:nvPr/>
            </p:nvSpPr>
            <p:spPr>
              <a:xfrm>
                <a:off x="148900" y="862413"/>
                <a:ext cx="2809462" cy="128152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4)  </m:t>
                      </m:r>
                      <m:d>
                        <m:dPr>
                          <m:begChr m:val="["/>
                          <m:endChr m:val="]"/>
                          <m:ctrlPr>
                            <a:rPr lang="en-IN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  <m:r>
                            <a:rPr lang="en-IN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  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20B1F11A-E3D9-4A0A-AFBB-9AEC8E0DC2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900" y="862413"/>
                <a:ext cx="2809462" cy="128152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85459421-DECB-4AA8-9A60-E433906148BE}"/>
              </a:ext>
            </a:extLst>
          </p:cNvPr>
          <p:cNvSpPr/>
          <p:nvPr/>
        </p:nvSpPr>
        <p:spPr>
          <a:xfrm>
            <a:off x="1798978" y="2343207"/>
            <a:ext cx="2822714" cy="52170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IN" sz="2800" b="0" i="0" dirty="0">
                <a:solidFill>
                  <a:srgbClr val="002060"/>
                </a:solidFill>
                <a:latin typeface="+mj-lt"/>
              </a:rPr>
              <a:t>Row-Echelon Form </a:t>
            </a:r>
            <a:endParaRPr lang="en-IN" sz="2800" dirty="0">
              <a:solidFill>
                <a:srgbClr val="002060"/>
              </a:solidFill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AE303B6E-386E-4F4B-8B13-DFF3CAAA045D}"/>
              </a:ext>
            </a:extLst>
          </p:cNvPr>
          <p:cNvSpPr/>
          <p:nvPr/>
        </p:nvSpPr>
        <p:spPr>
          <a:xfrm>
            <a:off x="1063300" y="862376"/>
            <a:ext cx="408719" cy="432001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002060"/>
              </a:solidFill>
            </a:endParaRPr>
          </a:p>
        </p:txBody>
      </p:sp>
      <p:sp>
        <p:nvSpPr>
          <p:cNvPr id="22" name="Arrow: Down 21">
            <a:extLst>
              <a:ext uri="{FF2B5EF4-FFF2-40B4-BE49-F238E27FC236}">
                <a16:creationId xmlns:a16="http://schemas.microsoft.com/office/drawing/2014/main" id="{E4E02B76-4D95-48F7-B992-A382EF3CB415}"/>
              </a:ext>
            </a:extLst>
          </p:cNvPr>
          <p:cNvSpPr/>
          <p:nvPr/>
        </p:nvSpPr>
        <p:spPr>
          <a:xfrm>
            <a:off x="998999" y="1302326"/>
            <a:ext cx="550571" cy="841613"/>
          </a:xfrm>
          <a:prstGeom prst="downArrow">
            <a:avLst>
              <a:gd name="adj1" fmla="val 50000"/>
              <a:gd name="adj2" fmla="val 50000"/>
            </a:avLst>
          </a:prstGeom>
          <a:noFill/>
          <a:ln w="190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F763B0D9-FE06-46FA-9355-300F00BAA262}"/>
              </a:ext>
            </a:extLst>
          </p:cNvPr>
          <p:cNvSpPr/>
          <p:nvPr/>
        </p:nvSpPr>
        <p:spPr>
          <a:xfrm>
            <a:off x="1621009" y="1315183"/>
            <a:ext cx="408719" cy="38464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6" name="Arrow: Down 25">
            <a:extLst>
              <a:ext uri="{FF2B5EF4-FFF2-40B4-BE49-F238E27FC236}">
                <a16:creationId xmlns:a16="http://schemas.microsoft.com/office/drawing/2014/main" id="{C058DAF7-AE33-496E-BDF2-D2792EFEEACB}"/>
              </a:ext>
            </a:extLst>
          </p:cNvPr>
          <p:cNvSpPr/>
          <p:nvPr/>
        </p:nvSpPr>
        <p:spPr>
          <a:xfrm>
            <a:off x="1564553" y="1699832"/>
            <a:ext cx="550571" cy="458304"/>
          </a:xfrm>
          <a:prstGeom prst="downArrow">
            <a:avLst>
              <a:gd name="adj1" fmla="val 50000"/>
              <a:gd name="adj2" fmla="val 50000"/>
            </a:avLst>
          </a:prstGeom>
          <a:noFill/>
          <a:ln w="190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27AD8DC1-87E1-4A7B-BF3F-D1EA93ED69C3}"/>
              </a:ext>
            </a:extLst>
          </p:cNvPr>
          <p:cNvSpPr/>
          <p:nvPr/>
        </p:nvSpPr>
        <p:spPr>
          <a:xfrm>
            <a:off x="1067497" y="1682353"/>
            <a:ext cx="1536711" cy="432001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2" name="Arrow: Down 41">
            <a:extLst>
              <a:ext uri="{FF2B5EF4-FFF2-40B4-BE49-F238E27FC236}">
                <a16:creationId xmlns:a16="http://schemas.microsoft.com/office/drawing/2014/main" id="{CCF1074B-BB03-4DE7-8B2B-B1361C370C25}"/>
              </a:ext>
            </a:extLst>
          </p:cNvPr>
          <p:cNvSpPr/>
          <p:nvPr/>
        </p:nvSpPr>
        <p:spPr>
          <a:xfrm flipV="1">
            <a:off x="1556708" y="857687"/>
            <a:ext cx="550571" cy="457495"/>
          </a:xfrm>
          <a:prstGeom prst="downArrow">
            <a:avLst>
              <a:gd name="adj1" fmla="val 50000"/>
              <a:gd name="adj2" fmla="val 50000"/>
            </a:avLst>
          </a:prstGeom>
          <a:noFill/>
          <a:ln w="190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BA0E8D0E-932E-4D44-9D2A-88F3ACA711B3}"/>
                  </a:ext>
                </a:extLst>
              </p:cNvPr>
              <p:cNvSpPr/>
              <p:nvPr/>
            </p:nvSpPr>
            <p:spPr>
              <a:xfrm>
                <a:off x="3413628" y="876502"/>
                <a:ext cx="537397" cy="402072"/>
              </a:xfrm>
              <a:prstGeom prst="rect">
                <a:avLst/>
              </a:prstGeom>
              <a:gradFill>
                <a:gsLst>
                  <a:gs pos="10000">
                    <a:srgbClr val="0E47A1"/>
                  </a:gs>
                  <a:gs pos="100000">
                    <a:srgbClr val="03A9F5"/>
                  </a:gs>
                </a:gsLst>
                <a:lin ang="10800000" scaled="1"/>
              </a:gra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</a:pPr>
                <a:r>
                  <a:rPr lang="en-IN" sz="28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IN" sz="28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IN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BA0E8D0E-932E-4D44-9D2A-88F3ACA711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3628" y="876502"/>
                <a:ext cx="537397" cy="40207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FE5B8648-F623-47F0-B781-93EA0AB5FA4A}"/>
              </a:ext>
            </a:extLst>
          </p:cNvPr>
          <p:cNvSpPr/>
          <p:nvPr/>
        </p:nvSpPr>
        <p:spPr>
          <a:xfrm>
            <a:off x="1063582" y="857688"/>
            <a:ext cx="1536711" cy="443299"/>
          </a:xfrm>
          <a:prstGeom prst="round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7A790503-CDE6-47BE-B8F8-3A1A0581D4D4}"/>
              </a:ext>
            </a:extLst>
          </p:cNvPr>
          <p:cNvCxnSpPr>
            <a:cxnSpLocks/>
          </p:cNvCxnSpPr>
          <p:nvPr/>
        </p:nvCxnSpPr>
        <p:spPr>
          <a:xfrm>
            <a:off x="2600293" y="1079345"/>
            <a:ext cx="813335" cy="0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73FDEB85-D918-4FAE-97A2-E1A474CA2EEE}"/>
              </a:ext>
            </a:extLst>
          </p:cNvPr>
          <p:cNvSpPr/>
          <p:nvPr/>
        </p:nvSpPr>
        <p:spPr>
          <a:xfrm>
            <a:off x="1614154" y="1316170"/>
            <a:ext cx="986140" cy="377180"/>
          </a:xfrm>
          <a:prstGeom prst="round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AEB7525E-24CA-4F7F-BF98-7D57F53012AF}"/>
              </a:ext>
            </a:extLst>
          </p:cNvPr>
          <p:cNvCxnSpPr>
            <a:cxnSpLocks/>
          </p:cNvCxnSpPr>
          <p:nvPr/>
        </p:nvCxnSpPr>
        <p:spPr>
          <a:xfrm>
            <a:off x="2606920" y="1500255"/>
            <a:ext cx="813335" cy="0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12AB7AC5-5675-475C-999D-ED478DE9E5B8}"/>
                  </a:ext>
                </a:extLst>
              </p:cNvPr>
              <p:cNvSpPr/>
              <p:nvPr/>
            </p:nvSpPr>
            <p:spPr>
              <a:xfrm>
                <a:off x="3420255" y="1300987"/>
                <a:ext cx="537397" cy="422718"/>
              </a:xfrm>
              <a:prstGeom prst="rect">
                <a:avLst/>
              </a:prstGeom>
              <a:gradFill>
                <a:gsLst>
                  <a:gs pos="10000">
                    <a:srgbClr val="0E47A1"/>
                  </a:gs>
                  <a:gs pos="100000">
                    <a:srgbClr val="03A9F5"/>
                  </a:gs>
                </a:gsLst>
                <a:lin ang="10800000" scaled="1"/>
              </a:gra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</a:pPr>
                <a:r>
                  <a:rPr lang="en-IN" sz="28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IN" sz="28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IN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12AB7AC5-5675-475C-999D-ED478DE9E5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0255" y="1300987"/>
                <a:ext cx="537397" cy="42271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8ED7DB74-57DA-410C-90F8-031F1A93F15C}"/>
                  </a:ext>
                </a:extLst>
              </p:cNvPr>
              <p:cNvSpPr/>
              <p:nvPr/>
            </p:nvSpPr>
            <p:spPr>
              <a:xfrm>
                <a:off x="1732794" y="2980530"/>
                <a:ext cx="9175845" cy="57678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14:m>
                  <m:oMath xmlns:m="http://schemas.openxmlformats.org/officeDocument/2006/math">
                    <m:r>
                      <a:rPr lang="en-IN" sz="2800" b="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sz="2800" b="0" i="0" dirty="0">
                    <a:solidFill>
                      <a:srgbClr val="002060"/>
                    </a:solidFill>
                    <a:latin typeface="+mj-lt"/>
                  </a:rPr>
                  <a:t>Not Reduced Row-Echelon Form because there is no zero above</a:t>
                </a:r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8ED7DB74-57DA-410C-90F8-031F1A93F1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2794" y="2980530"/>
                <a:ext cx="9175845" cy="576782"/>
              </a:xfrm>
              <a:prstGeom prst="rect">
                <a:avLst/>
              </a:prstGeom>
              <a:blipFill>
                <a:blip r:embed="rId6"/>
                <a:stretch>
                  <a:fillRect l="-465" t="-11579" r="-1196" b="-1894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CAE6E58B-94C1-4892-8995-00494A95E996}"/>
                  </a:ext>
                </a:extLst>
              </p:cNvPr>
              <p:cNvSpPr/>
              <p:nvPr/>
            </p:nvSpPr>
            <p:spPr>
              <a:xfrm>
                <a:off x="1798978" y="3434919"/>
                <a:ext cx="4297022" cy="5217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IN" sz="2800" b="0" i="0" dirty="0">
                    <a:solidFill>
                      <a:srgbClr val="002060"/>
                    </a:solidFill>
                    <a:latin typeface="+mj-lt"/>
                  </a:rPr>
                  <a:t>the leading entry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nd</m:t>
                        </m:r>
                      </m:sup>
                    </m:sSup>
                    <m:r>
                      <a:rPr lang="en-IN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row</a:t>
                </a:r>
                <a14:m>
                  <m:oMath xmlns:m="http://schemas.openxmlformats.org/officeDocument/2006/math">
                    <m:r>
                      <a:rPr lang="en-IN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CAE6E58B-94C1-4892-8995-00494A95E9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8978" y="3434919"/>
                <a:ext cx="4297022" cy="521706"/>
              </a:xfrm>
              <a:prstGeom prst="rect">
                <a:avLst/>
              </a:prstGeom>
              <a:blipFill>
                <a:blip r:embed="rId7"/>
                <a:stretch>
                  <a:fillRect l="-2837" t="-6977" b="-3604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7EDEE665-E2B4-4B63-8801-47D0560CB906}"/>
              </a:ext>
            </a:extLst>
          </p:cNvPr>
          <p:cNvSpPr/>
          <p:nvPr/>
        </p:nvSpPr>
        <p:spPr>
          <a:xfrm>
            <a:off x="305695" y="2326993"/>
            <a:ext cx="1419323" cy="539851"/>
          </a:xfrm>
          <a:prstGeom prst="round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dirty="0">
                <a:solidFill>
                  <a:schemeClr val="bg1"/>
                </a:solidFill>
              </a:rPr>
              <a:t>Answer:</a:t>
            </a: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F26CCD85-ED28-4E26-8897-F018D88C51C9}"/>
              </a:ext>
            </a:extLst>
          </p:cNvPr>
          <p:cNvSpPr/>
          <p:nvPr/>
        </p:nvSpPr>
        <p:spPr>
          <a:xfrm>
            <a:off x="304893" y="2975901"/>
            <a:ext cx="1419323" cy="539851"/>
          </a:xfrm>
          <a:prstGeom prst="round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dirty="0">
                <a:solidFill>
                  <a:schemeClr val="bg1"/>
                </a:solidFill>
              </a:rPr>
              <a:t>Reason: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AD83CBD1-A96F-402C-92F9-16E0A5B39540}"/>
              </a:ext>
            </a:extLst>
          </p:cNvPr>
          <p:cNvGrpSpPr/>
          <p:nvPr/>
        </p:nvGrpSpPr>
        <p:grpSpPr>
          <a:xfrm>
            <a:off x="299596" y="4015004"/>
            <a:ext cx="9119147" cy="2441124"/>
            <a:chOff x="371334" y="3975977"/>
            <a:chExt cx="9119147" cy="2441124"/>
          </a:xfrm>
        </p:grpSpPr>
        <p:sp>
          <p:nvSpPr>
            <p:cNvPr id="45" name="Rectangle: Rounded Corners 18">
              <a:extLst>
                <a:ext uri="{FF2B5EF4-FFF2-40B4-BE49-F238E27FC236}">
                  <a16:creationId xmlns:a16="http://schemas.microsoft.com/office/drawing/2014/main" id="{26BE2546-C7D1-4D67-AF24-6D1822D8C305}"/>
                </a:ext>
              </a:extLst>
            </p:cNvPr>
            <p:cNvSpPr/>
            <p:nvPr/>
          </p:nvSpPr>
          <p:spPr>
            <a:xfrm>
              <a:off x="371334" y="3975977"/>
              <a:ext cx="9119147" cy="539851"/>
            </a:xfrm>
            <a:prstGeom prst="rect">
              <a:avLst/>
            </a:prstGeom>
            <a:gradFill>
              <a:gsLst>
                <a:gs pos="10000">
                  <a:srgbClr val="0E47A1"/>
                </a:gs>
                <a:gs pos="100000">
                  <a:srgbClr val="03A9F5"/>
                </a:gs>
              </a:gsLst>
              <a:lin ang="10800000" scaled="1"/>
            </a:gradFill>
            <a:ln w="12700">
              <a:solidFill>
                <a:srgbClr val="002060"/>
              </a:solidFill>
            </a:ln>
          </p:spPr>
          <p:txBody>
            <a:bodyPr vert="horz" wrap="square" lIns="91440" tIns="45720" rIns="91440" bIns="45720" numCol="1" anchor="b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IN" sz="2800" dirty="0">
                  <a:solidFill>
                    <a:schemeClr val="bg1"/>
                  </a:solidFill>
                </a:rPr>
                <a:t> Reduced Row-Echelon Form</a:t>
              </a:r>
              <a:endParaRPr lang="en-IN" sz="2800" b="1" dirty="0">
                <a:solidFill>
                  <a:schemeClr val="bg1"/>
                </a:solidFill>
              </a:endParaRPr>
            </a:p>
          </p:txBody>
        </p: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4A5E3B34-E7FD-4712-9CD9-CBD1B8C494A8}"/>
                </a:ext>
              </a:extLst>
            </p:cNvPr>
            <p:cNvGrpSpPr/>
            <p:nvPr/>
          </p:nvGrpSpPr>
          <p:grpSpPr>
            <a:xfrm>
              <a:off x="371334" y="5125762"/>
              <a:ext cx="9116112" cy="1291339"/>
              <a:chOff x="371334" y="5125762"/>
              <a:chExt cx="9116112" cy="1291339"/>
            </a:xfrm>
          </p:grpSpPr>
          <p:sp>
            <p:nvSpPr>
              <p:cNvPr id="50" name="Rectangle: Rounded Corners 18">
                <a:extLst>
                  <a:ext uri="{FF2B5EF4-FFF2-40B4-BE49-F238E27FC236}">
                    <a16:creationId xmlns:a16="http://schemas.microsoft.com/office/drawing/2014/main" id="{80D73CAB-8759-423B-93DA-41F820FF8816}"/>
                  </a:ext>
                </a:extLst>
              </p:cNvPr>
              <p:cNvSpPr/>
              <p:nvPr/>
            </p:nvSpPr>
            <p:spPr>
              <a:xfrm>
                <a:off x="371334" y="5125762"/>
                <a:ext cx="1800000" cy="720000"/>
              </a:xfrm>
              <a:prstGeom prst="rect">
                <a:avLst/>
              </a:prstGeom>
              <a:gradFill>
                <a:gsLst>
                  <a:gs pos="10000">
                    <a:srgbClr val="0E47A1"/>
                  </a:gs>
                  <a:gs pos="100000">
                    <a:srgbClr val="03A9F5"/>
                  </a:gs>
                </a:gsLst>
                <a:lin ang="10800000" scaled="1"/>
              </a:gradFill>
              <a:ln w="12700">
                <a:solidFill>
                  <a:srgbClr val="002060"/>
                </a:solidFill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r>
                  <a:rPr lang="en-US" sz="2000" b="1" dirty="0">
                    <a:solidFill>
                      <a:schemeClr val="bg1"/>
                    </a:solidFill>
                  </a:rPr>
                  <a:t>Zero row</a:t>
                </a:r>
                <a:r>
                  <a:rPr lang="en-US" sz="2000" b="1" dirty="0">
                    <a:solidFill>
                      <a:srgbClr val="FFFF00"/>
                    </a:solidFill>
                  </a:rPr>
                  <a:t> </a:t>
                </a:r>
              </a:p>
              <a:p>
                <a:pPr algn="ctr"/>
                <a:r>
                  <a:rPr lang="en-US" sz="2000" b="1" dirty="0">
                    <a:solidFill>
                      <a:srgbClr val="FFFF00"/>
                    </a:solidFill>
                  </a:rPr>
                  <a:t>at the bottom</a:t>
                </a:r>
              </a:p>
            </p:txBody>
          </p:sp>
          <p:sp>
            <p:nvSpPr>
              <p:cNvPr id="51" name="Rectangle: Rounded Corners 18">
                <a:extLst>
                  <a:ext uri="{FF2B5EF4-FFF2-40B4-BE49-F238E27FC236}">
                    <a16:creationId xmlns:a16="http://schemas.microsoft.com/office/drawing/2014/main" id="{B81E124D-CC7C-42B3-86E5-4606E3F774A9}"/>
                  </a:ext>
                </a:extLst>
              </p:cNvPr>
              <p:cNvSpPr/>
              <p:nvPr/>
            </p:nvSpPr>
            <p:spPr>
              <a:xfrm>
                <a:off x="2200362" y="5125792"/>
                <a:ext cx="1800000" cy="720000"/>
              </a:xfrm>
              <a:prstGeom prst="rect">
                <a:avLst/>
              </a:prstGeom>
              <a:gradFill>
                <a:gsLst>
                  <a:gs pos="10000">
                    <a:srgbClr val="0E47A1"/>
                  </a:gs>
                  <a:gs pos="100000">
                    <a:srgbClr val="03A9F5"/>
                  </a:gs>
                </a:gsLst>
                <a:lin ang="10800000" scaled="1"/>
              </a:gradFill>
              <a:ln w="12700">
                <a:solidFill>
                  <a:srgbClr val="002060"/>
                </a:solidFill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r>
                  <a:rPr lang="en-US" sz="2000" b="1" dirty="0">
                    <a:solidFill>
                      <a:srgbClr val="FFFF00"/>
                    </a:solidFill>
                  </a:rPr>
                  <a:t>Decreasing</a:t>
                </a:r>
              </a:p>
              <a:p>
                <a:pPr algn="ctr"/>
                <a:r>
                  <a:rPr lang="en-US" sz="2000" b="1" dirty="0">
                    <a:solidFill>
                      <a:srgbClr val="FFFF00"/>
                    </a:solidFill>
                  </a:rPr>
                  <a:t>Order</a:t>
                </a:r>
              </a:p>
            </p:txBody>
          </p:sp>
          <p:sp>
            <p:nvSpPr>
              <p:cNvPr id="57" name="Rectangle: Rounded Corners 18">
                <a:extLst>
                  <a:ext uri="{FF2B5EF4-FFF2-40B4-BE49-F238E27FC236}">
                    <a16:creationId xmlns:a16="http://schemas.microsoft.com/office/drawing/2014/main" id="{3BE55EC7-0B0F-4330-B164-F6AFF139E40C}"/>
                  </a:ext>
                </a:extLst>
              </p:cNvPr>
              <p:cNvSpPr/>
              <p:nvPr/>
            </p:nvSpPr>
            <p:spPr>
              <a:xfrm>
                <a:off x="4029390" y="5125762"/>
                <a:ext cx="1800000" cy="720000"/>
              </a:xfrm>
              <a:prstGeom prst="rect">
                <a:avLst/>
              </a:prstGeom>
              <a:gradFill>
                <a:gsLst>
                  <a:gs pos="10000">
                    <a:srgbClr val="0E47A1"/>
                  </a:gs>
                  <a:gs pos="100000">
                    <a:srgbClr val="03A9F5"/>
                  </a:gs>
                </a:gsLst>
                <a:lin ang="10800000" scaled="1"/>
              </a:gradFill>
              <a:ln w="12700">
                <a:solidFill>
                  <a:srgbClr val="002060"/>
                </a:solidFill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r>
                  <a:rPr lang="en-US" sz="2000" b="1" dirty="0">
                    <a:solidFill>
                      <a:srgbClr val="FFFF00"/>
                    </a:solidFill>
                  </a:rPr>
                  <a:t>Zero </a:t>
                </a:r>
                <a:r>
                  <a:rPr lang="en-US" sz="2000" b="1" dirty="0">
                    <a:solidFill>
                      <a:schemeClr val="bg1"/>
                    </a:solidFill>
                  </a:rPr>
                  <a:t>below</a:t>
                </a:r>
                <a:r>
                  <a:rPr lang="en-US" sz="2000" b="1" dirty="0">
                    <a:solidFill>
                      <a:srgbClr val="FFFF00"/>
                    </a:solidFill>
                  </a:rPr>
                  <a:t> </a:t>
                </a:r>
              </a:p>
              <a:p>
                <a:pPr algn="ctr"/>
                <a:r>
                  <a:rPr lang="en-US" sz="2000" b="1" dirty="0">
                    <a:solidFill>
                      <a:srgbClr val="FFFF00"/>
                    </a:solidFill>
                  </a:rPr>
                  <a:t>leading entry</a:t>
                </a:r>
              </a:p>
            </p:txBody>
          </p:sp>
          <p:sp>
            <p:nvSpPr>
              <p:cNvPr id="60" name="Rectangle: Rounded Corners 18">
                <a:extLst>
                  <a:ext uri="{FF2B5EF4-FFF2-40B4-BE49-F238E27FC236}">
                    <a16:creationId xmlns:a16="http://schemas.microsoft.com/office/drawing/2014/main" id="{385356F4-9650-40D6-97E1-72FC93F825CA}"/>
                  </a:ext>
                </a:extLst>
              </p:cNvPr>
              <p:cNvSpPr/>
              <p:nvPr/>
            </p:nvSpPr>
            <p:spPr>
              <a:xfrm>
                <a:off x="5858418" y="5125762"/>
                <a:ext cx="1800000" cy="720000"/>
              </a:xfrm>
              <a:prstGeom prst="rect">
                <a:avLst/>
              </a:prstGeom>
              <a:gradFill>
                <a:gsLst>
                  <a:gs pos="10000">
                    <a:srgbClr val="0E47A1"/>
                  </a:gs>
                  <a:gs pos="100000">
                    <a:srgbClr val="03A9F5"/>
                  </a:gs>
                </a:gsLst>
                <a:lin ang="10800000" scaled="1"/>
              </a:gradFill>
              <a:ln w="12700">
                <a:solidFill>
                  <a:srgbClr val="002060"/>
                </a:solidFill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r>
                  <a:rPr lang="en-US" sz="2000" b="1" dirty="0">
                    <a:solidFill>
                      <a:srgbClr val="FFFF00"/>
                    </a:solidFill>
                  </a:rPr>
                  <a:t>Leading Entry</a:t>
                </a:r>
              </a:p>
              <a:p>
                <a:pPr algn="ctr"/>
                <a:r>
                  <a:rPr lang="en-US" sz="2000" b="1" dirty="0">
                    <a:solidFill>
                      <a:schemeClr val="bg1"/>
                    </a:solidFill>
                  </a:rPr>
                  <a:t>1</a:t>
                </a:r>
              </a:p>
            </p:txBody>
          </p:sp>
          <p:sp>
            <p:nvSpPr>
              <p:cNvPr id="61" name="Rectangle: Rounded Corners 18">
                <a:extLst>
                  <a:ext uri="{FF2B5EF4-FFF2-40B4-BE49-F238E27FC236}">
                    <a16:creationId xmlns:a16="http://schemas.microsoft.com/office/drawing/2014/main" id="{3DDF8740-9EBA-4971-AA8C-D43D1192AF74}"/>
                  </a:ext>
                </a:extLst>
              </p:cNvPr>
              <p:cNvSpPr/>
              <p:nvPr/>
            </p:nvSpPr>
            <p:spPr>
              <a:xfrm>
                <a:off x="7687446" y="5125762"/>
                <a:ext cx="1800000" cy="720000"/>
              </a:xfrm>
              <a:prstGeom prst="rect">
                <a:avLst/>
              </a:prstGeom>
              <a:gradFill>
                <a:gsLst>
                  <a:gs pos="10000">
                    <a:srgbClr val="0E47A1"/>
                  </a:gs>
                  <a:gs pos="100000">
                    <a:srgbClr val="03A9F5"/>
                  </a:gs>
                </a:gsLst>
                <a:lin ang="10800000" scaled="1"/>
              </a:gradFill>
              <a:ln w="12700">
                <a:solidFill>
                  <a:srgbClr val="002060"/>
                </a:solidFill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r>
                  <a:rPr lang="en-US" sz="2000" b="1" dirty="0">
                    <a:solidFill>
                      <a:srgbClr val="FFFF00"/>
                    </a:solidFill>
                  </a:rPr>
                  <a:t>Zero </a:t>
                </a:r>
                <a:r>
                  <a:rPr lang="en-US" sz="2000" b="1" dirty="0">
                    <a:solidFill>
                      <a:schemeClr val="bg1"/>
                    </a:solidFill>
                  </a:rPr>
                  <a:t>above</a:t>
                </a:r>
              </a:p>
              <a:p>
                <a:pPr algn="ctr"/>
                <a:r>
                  <a:rPr lang="en-US" sz="2000" b="1" dirty="0">
                    <a:solidFill>
                      <a:srgbClr val="FFFF00"/>
                    </a:solidFill>
                  </a:rPr>
                  <a:t>leading entry</a:t>
                </a:r>
              </a:p>
            </p:txBody>
          </p:sp>
          <p:sp>
            <p:nvSpPr>
              <p:cNvPr id="62" name="Rectangle: Rounded Corners 18">
                <a:extLst>
                  <a:ext uri="{FF2B5EF4-FFF2-40B4-BE49-F238E27FC236}">
                    <a16:creationId xmlns:a16="http://schemas.microsoft.com/office/drawing/2014/main" id="{D9B1549A-32DA-4E4C-81AE-41EAAA41CEA0}"/>
                  </a:ext>
                </a:extLst>
              </p:cNvPr>
              <p:cNvSpPr/>
              <p:nvPr/>
            </p:nvSpPr>
            <p:spPr>
              <a:xfrm>
                <a:off x="371334" y="5877071"/>
                <a:ext cx="1800000" cy="540000"/>
              </a:xfrm>
              <a:prstGeom prst="rect">
                <a:avLst/>
              </a:prstGeom>
              <a:gradFill>
                <a:gsLst>
                  <a:gs pos="10000">
                    <a:srgbClr val="0E47A1"/>
                  </a:gs>
                  <a:gs pos="100000">
                    <a:srgbClr val="03A9F5"/>
                  </a:gs>
                </a:gsLst>
                <a:lin ang="10800000" scaled="1"/>
              </a:gradFill>
              <a:ln w="12700">
                <a:solidFill>
                  <a:srgbClr val="002060"/>
                </a:solidFill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3" name="Rectangle: Rounded Corners 18">
                <a:extLst>
                  <a:ext uri="{FF2B5EF4-FFF2-40B4-BE49-F238E27FC236}">
                    <a16:creationId xmlns:a16="http://schemas.microsoft.com/office/drawing/2014/main" id="{52A1765D-CB1A-4F9F-B657-61A624254F75}"/>
                  </a:ext>
                </a:extLst>
              </p:cNvPr>
              <p:cNvSpPr/>
              <p:nvPr/>
            </p:nvSpPr>
            <p:spPr>
              <a:xfrm>
                <a:off x="2200362" y="5877101"/>
                <a:ext cx="1800000" cy="540000"/>
              </a:xfrm>
              <a:prstGeom prst="rect">
                <a:avLst/>
              </a:prstGeom>
              <a:gradFill>
                <a:gsLst>
                  <a:gs pos="10000">
                    <a:srgbClr val="0E47A1"/>
                  </a:gs>
                  <a:gs pos="100000">
                    <a:srgbClr val="03A9F5"/>
                  </a:gs>
                </a:gsLst>
                <a:lin ang="10800000" scaled="1"/>
              </a:gradFill>
              <a:ln w="12700">
                <a:solidFill>
                  <a:srgbClr val="002060"/>
                </a:solidFill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4" name="Rectangle: Rounded Corners 18">
                <a:extLst>
                  <a:ext uri="{FF2B5EF4-FFF2-40B4-BE49-F238E27FC236}">
                    <a16:creationId xmlns:a16="http://schemas.microsoft.com/office/drawing/2014/main" id="{17796918-C2A3-4DBB-BE64-0182FDCFFEE4}"/>
                  </a:ext>
                </a:extLst>
              </p:cNvPr>
              <p:cNvSpPr/>
              <p:nvPr/>
            </p:nvSpPr>
            <p:spPr>
              <a:xfrm>
                <a:off x="4029390" y="5877071"/>
                <a:ext cx="1800000" cy="540000"/>
              </a:xfrm>
              <a:prstGeom prst="rect">
                <a:avLst/>
              </a:prstGeom>
              <a:gradFill>
                <a:gsLst>
                  <a:gs pos="10000">
                    <a:srgbClr val="0E47A1"/>
                  </a:gs>
                  <a:gs pos="100000">
                    <a:srgbClr val="03A9F5"/>
                  </a:gs>
                </a:gsLst>
                <a:lin ang="10800000" scaled="1"/>
              </a:gradFill>
              <a:ln w="12700">
                <a:solidFill>
                  <a:srgbClr val="002060"/>
                </a:solidFill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5" name="Rectangle: Rounded Corners 18">
                <a:extLst>
                  <a:ext uri="{FF2B5EF4-FFF2-40B4-BE49-F238E27FC236}">
                    <a16:creationId xmlns:a16="http://schemas.microsoft.com/office/drawing/2014/main" id="{441A56CF-2DC9-4DEA-AE3C-A9E0D73DF7AC}"/>
                  </a:ext>
                </a:extLst>
              </p:cNvPr>
              <p:cNvSpPr/>
              <p:nvPr/>
            </p:nvSpPr>
            <p:spPr>
              <a:xfrm>
                <a:off x="5858418" y="5877071"/>
                <a:ext cx="1800000" cy="540000"/>
              </a:xfrm>
              <a:prstGeom prst="rect">
                <a:avLst/>
              </a:prstGeom>
              <a:gradFill>
                <a:gsLst>
                  <a:gs pos="10000">
                    <a:srgbClr val="0E47A1"/>
                  </a:gs>
                  <a:gs pos="100000">
                    <a:srgbClr val="03A9F5"/>
                  </a:gs>
                </a:gsLst>
                <a:lin ang="10800000" scaled="1"/>
              </a:gradFill>
              <a:ln w="12700">
                <a:solidFill>
                  <a:srgbClr val="002060"/>
                </a:solidFill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6" name="Rectangle: Rounded Corners 18">
                <a:extLst>
                  <a:ext uri="{FF2B5EF4-FFF2-40B4-BE49-F238E27FC236}">
                    <a16:creationId xmlns:a16="http://schemas.microsoft.com/office/drawing/2014/main" id="{970F3523-A66D-43F2-86C5-22BC91A1F62F}"/>
                  </a:ext>
                </a:extLst>
              </p:cNvPr>
              <p:cNvSpPr/>
              <p:nvPr/>
            </p:nvSpPr>
            <p:spPr>
              <a:xfrm>
                <a:off x="7687446" y="5877071"/>
                <a:ext cx="1800000" cy="540000"/>
              </a:xfrm>
              <a:prstGeom prst="rect">
                <a:avLst/>
              </a:prstGeom>
              <a:gradFill>
                <a:gsLst>
                  <a:gs pos="10000">
                    <a:srgbClr val="0E47A1"/>
                  </a:gs>
                  <a:gs pos="100000">
                    <a:srgbClr val="03A9F5"/>
                  </a:gs>
                </a:gsLst>
                <a:lin ang="10800000" scaled="1"/>
              </a:gradFill>
              <a:ln w="12700">
                <a:solidFill>
                  <a:srgbClr val="002060"/>
                </a:solidFill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47" name="Rectangle: Rounded Corners 18">
              <a:extLst>
                <a:ext uri="{FF2B5EF4-FFF2-40B4-BE49-F238E27FC236}">
                  <a16:creationId xmlns:a16="http://schemas.microsoft.com/office/drawing/2014/main" id="{CAD40E54-961A-495B-AC31-E8D87FB14579}"/>
                </a:ext>
              </a:extLst>
            </p:cNvPr>
            <p:cNvSpPr/>
            <p:nvPr/>
          </p:nvSpPr>
          <p:spPr>
            <a:xfrm>
              <a:off x="371334" y="4548449"/>
              <a:ext cx="5454792" cy="540000"/>
            </a:xfrm>
            <a:prstGeom prst="rect">
              <a:avLst/>
            </a:prstGeom>
            <a:gradFill>
              <a:gsLst>
                <a:gs pos="10000">
                  <a:srgbClr val="0E47A1"/>
                </a:gs>
                <a:gs pos="100000">
                  <a:srgbClr val="03A9F5"/>
                </a:gs>
              </a:gsLst>
              <a:lin ang="10800000" scaled="1"/>
            </a:gradFill>
            <a:ln w="12700">
              <a:solidFill>
                <a:srgbClr val="002060"/>
              </a:solidFill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IN" sz="2800" dirty="0">
                  <a:solidFill>
                    <a:schemeClr val="bg1"/>
                  </a:solidFill>
                </a:rPr>
                <a:t>Row-Echelon Form</a:t>
              </a:r>
              <a:endParaRPr lang="en-IN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48" name="Rectangle: Rounded Corners 18">
              <a:extLst>
                <a:ext uri="{FF2B5EF4-FFF2-40B4-BE49-F238E27FC236}">
                  <a16:creationId xmlns:a16="http://schemas.microsoft.com/office/drawing/2014/main" id="{261B5E7F-776D-499D-AAD1-2F4C6486113F}"/>
                </a:ext>
              </a:extLst>
            </p:cNvPr>
            <p:cNvSpPr/>
            <p:nvPr/>
          </p:nvSpPr>
          <p:spPr>
            <a:xfrm>
              <a:off x="5858418" y="4548449"/>
              <a:ext cx="3629028" cy="540000"/>
            </a:xfrm>
            <a:prstGeom prst="rect">
              <a:avLst/>
            </a:prstGeom>
            <a:gradFill>
              <a:gsLst>
                <a:gs pos="10000">
                  <a:srgbClr val="0E47A1"/>
                </a:gs>
                <a:gs pos="100000">
                  <a:srgbClr val="03A9F5"/>
                </a:gs>
              </a:gsLst>
              <a:lin ang="10800000" scaled="1"/>
            </a:gradFill>
            <a:ln w="12700">
              <a:solidFill>
                <a:srgbClr val="002060"/>
              </a:solidFill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IN" sz="2800" dirty="0">
                  <a:solidFill>
                    <a:schemeClr val="bg1"/>
                  </a:solidFill>
                </a:rPr>
                <a:t>Reduced</a:t>
              </a:r>
              <a:endParaRPr lang="en-IN" sz="28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81616149-74A2-42EC-845E-870EA8324FA3}"/>
              </a:ext>
            </a:extLst>
          </p:cNvPr>
          <p:cNvGrpSpPr/>
          <p:nvPr/>
        </p:nvGrpSpPr>
        <p:grpSpPr>
          <a:xfrm>
            <a:off x="850477" y="6013863"/>
            <a:ext cx="689498" cy="344557"/>
            <a:chOff x="1550504" y="4399721"/>
            <a:chExt cx="609600" cy="34455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6C467503-771D-4E26-BDA7-F741308F00B3}"/>
                </a:ext>
              </a:extLst>
            </p:cNvPr>
            <p:cNvCxnSpPr>
              <a:cxnSpLocks/>
            </p:cNvCxnSpPr>
            <p:nvPr/>
          </p:nvCxnSpPr>
          <p:spPr>
            <a:xfrm>
              <a:off x="1550504" y="4528929"/>
              <a:ext cx="145774" cy="215349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B0C57928-FED3-4C72-977E-192F36315F4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83026" y="4399721"/>
              <a:ext cx="477078" cy="337929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82FC301-7922-424A-8E29-A51D70BE3902}"/>
              </a:ext>
            </a:extLst>
          </p:cNvPr>
          <p:cNvGrpSpPr/>
          <p:nvPr/>
        </p:nvGrpSpPr>
        <p:grpSpPr>
          <a:xfrm>
            <a:off x="2625081" y="6013863"/>
            <a:ext cx="689498" cy="344557"/>
            <a:chOff x="1550504" y="4399721"/>
            <a:chExt cx="609600" cy="344557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0C7A793-63B1-4D3F-B827-AF314DEABA74}"/>
                </a:ext>
              </a:extLst>
            </p:cNvPr>
            <p:cNvCxnSpPr>
              <a:cxnSpLocks/>
            </p:cNvCxnSpPr>
            <p:nvPr/>
          </p:nvCxnSpPr>
          <p:spPr>
            <a:xfrm>
              <a:off x="1550504" y="4528929"/>
              <a:ext cx="145774" cy="215349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052B67D-A560-4D92-8D89-5FD939D02FF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83026" y="4399721"/>
              <a:ext cx="477078" cy="337929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9169109-9F12-4989-A1DF-66AB9F3D7057}"/>
              </a:ext>
            </a:extLst>
          </p:cNvPr>
          <p:cNvGrpSpPr/>
          <p:nvPr/>
        </p:nvGrpSpPr>
        <p:grpSpPr>
          <a:xfrm>
            <a:off x="4473802" y="6013863"/>
            <a:ext cx="689498" cy="344557"/>
            <a:chOff x="1550504" y="4399721"/>
            <a:chExt cx="609600" cy="344557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6BF0E1A8-59C5-4D7A-A217-5D6CF8C319CB}"/>
                </a:ext>
              </a:extLst>
            </p:cNvPr>
            <p:cNvCxnSpPr>
              <a:cxnSpLocks/>
            </p:cNvCxnSpPr>
            <p:nvPr/>
          </p:nvCxnSpPr>
          <p:spPr>
            <a:xfrm>
              <a:off x="1550504" y="4528929"/>
              <a:ext cx="145774" cy="215349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02F4BBE-C2B2-4D1C-9481-5CFD494C23C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83026" y="4399721"/>
              <a:ext cx="477078" cy="337929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3D5E599A-C3F3-4C40-AA2B-B66A1A72AB01}"/>
              </a:ext>
            </a:extLst>
          </p:cNvPr>
          <p:cNvGrpSpPr/>
          <p:nvPr/>
        </p:nvGrpSpPr>
        <p:grpSpPr>
          <a:xfrm>
            <a:off x="6339997" y="5996558"/>
            <a:ext cx="689498" cy="344557"/>
            <a:chOff x="1550504" y="4399721"/>
            <a:chExt cx="609600" cy="344557"/>
          </a:xfrm>
        </p:grpSpPr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87D68F51-0E0A-48AE-8AFD-B066B3356707}"/>
                </a:ext>
              </a:extLst>
            </p:cNvPr>
            <p:cNvCxnSpPr>
              <a:cxnSpLocks/>
            </p:cNvCxnSpPr>
            <p:nvPr/>
          </p:nvCxnSpPr>
          <p:spPr>
            <a:xfrm>
              <a:off x="1550504" y="4528929"/>
              <a:ext cx="145774" cy="215349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CEBDB17C-DFC9-45CD-A9AF-ABB2E498D0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83026" y="4399721"/>
              <a:ext cx="477078" cy="337929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54CBE6FC-A510-411B-B624-7378FA810927}"/>
              </a:ext>
            </a:extLst>
          </p:cNvPr>
          <p:cNvGrpSpPr/>
          <p:nvPr/>
        </p:nvGrpSpPr>
        <p:grpSpPr>
          <a:xfrm>
            <a:off x="8271397" y="6013863"/>
            <a:ext cx="488621" cy="360000"/>
            <a:chOff x="1669773" y="3763507"/>
            <a:chExt cx="432000" cy="360000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D7115D3C-BCB0-4D18-A496-8C88CA5B66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69773" y="3763507"/>
              <a:ext cx="432000" cy="36000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6A82ADD3-EF76-4E06-ACA0-C48C8041B5B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669773" y="3763507"/>
              <a:ext cx="432000" cy="36000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48831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1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1500"/>
                            </p:stCondLst>
                            <p:childTnLst>
                              <p:par>
                                <p:cTn id="1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6" dur="1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1" grpId="0" animBg="1"/>
      <p:bldP spid="21" grpId="1" animBg="1"/>
      <p:bldP spid="21" grpId="2" animBg="1"/>
      <p:bldP spid="22" grpId="0" animBg="1"/>
      <p:bldP spid="22" grpId="1" animBg="1"/>
      <p:bldP spid="25" grpId="0" animBg="1"/>
      <p:bldP spid="25" grpId="1" animBg="1"/>
      <p:bldP spid="25" grpId="2" animBg="1"/>
      <p:bldP spid="26" grpId="0" animBg="1"/>
      <p:bldP spid="26" grpId="1" animBg="1"/>
      <p:bldP spid="41" grpId="0" animBg="1"/>
      <p:bldP spid="41" grpId="1" animBg="1"/>
      <p:bldP spid="42" grpId="0" animBg="1"/>
      <p:bldP spid="49" grpId="0" animBg="1"/>
      <p:bldP spid="49" grpId="1" animBg="1"/>
      <p:bldP spid="52" grpId="0" animBg="1"/>
      <p:bldP spid="52" grpId="1" animBg="1"/>
      <p:bldP spid="54" grpId="0" animBg="1"/>
      <p:bldP spid="54" grpId="1" animBg="1"/>
      <p:bldP spid="56" grpId="0" animBg="1"/>
      <p:bldP spid="56" grpId="1" animBg="1"/>
      <p:bldP spid="58" grpId="0"/>
      <p:bldP spid="59" grpId="0"/>
      <p:bldP spid="44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775376A-C264-4DCC-AC2D-AEB023144BC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Method:1</a:t>
                </a:r>
                <a:r>
                  <a:rPr lang="en-IN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IN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  <m:r>
                      <a:rPr lang="en-IN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dirty="0"/>
                  <a:t>Example:1(</a:t>
                </a:r>
                <a:r>
                  <a:rPr lang="en-IN" dirty="0">
                    <a:solidFill>
                      <a:srgbClr val="1D578F"/>
                    </a:solidFill>
                  </a:rPr>
                  <a:t>Continue</a:t>
                </a:r>
                <a:r>
                  <a:rPr lang="en-IN" dirty="0"/>
                  <a:t>)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775376A-C264-4DCC-AC2D-AEB023144B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20B1F11A-E3D9-4A0A-AFBB-9AEC8E0DC208}"/>
                  </a:ext>
                </a:extLst>
              </p:cNvPr>
              <p:cNvSpPr/>
              <p:nvPr/>
            </p:nvSpPr>
            <p:spPr>
              <a:xfrm>
                <a:off x="119268" y="888457"/>
                <a:ext cx="2809462" cy="128152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5)  </m:t>
                      </m:r>
                      <m:d>
                        <m:dPr>
                          <m:begChr m:val="["/>
                          <m:endChr m:val="]"/>
                          <m:ctrlPr>
                            <a:rPr lang="en-IN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  <m:r>
                            <a:rPr lang="en-IN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  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20B1F11A-E3D9-4A0A-AFBB-9AEC8E0DC2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268" y="888457"/>
                <a:ext cx="2809462" cy="128152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85459421-DECB-4AA8-9A60-E433906148BE}"/>
              </a:ext>
            </a:extLst>
          </p:cNvPr>
          <p:cNvSpPr/>
          <p:nvPr/>
        </p:nvSpPr>
        <p:spPr>
          <a:xfrm>
            <a:off x="1779344" y="2506662"/>
            <a:ext cx="980661" cy="52170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IN" sz="2800" dirty="0">
                <a:solidFill>
                  <a:srgbClr val="002060"/>
                </a:solidFill>
                <a:latin typeface="+mj-lt"/>
              </a:rPr>
              <a:t>None</a:t>
            </a:r>
            <a:endParaRPr lang="en-IN" sz="2800" dirty="0">
              <a:solidFill>
                <a:srgbClr val="002060"/>
              </a:solidFill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AE303B6E-386E-4F4B-8B13-DFF3CAAA045D}"/>
              </a:ext>
            </a:extLst>
          </p:cNvPr>
          <p:cNvSpPr/>
          <p:nvPr/>
        </p:nvSpPr>
        <p:spPr>
          <a:xfrm>
            <a:off x="1033668" y="888420"/>
            <a:ext cx="421971" cy="432001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002060"/>
              </a:solidFill>
            </a:endParaRPr>
          </a:p>
        </p:txBody>
      </p:sp>
      <p:sp>
        <p:nvSpPr>
          <p:cNvPr id="22" name="Arrow: Down 21">
            <a:extLst>
              <a:ext uri="{FF2B5EF4-FFF2-40B4-BE49-F238E27FC236}">
                <a16:creationId xmlns:a16="http://schemas.microsoft.com/office/drawing/2014/main" id="{E4E02B76-4D95-48F7-B992-A382EF3CB415}"/>
              </a:ext>
            </a:extLst>
          </p:cNvPr>
          <p:cNvSpPr/>
          <p:nvPr/>
        </p:nvSpPr>
        <p:spPr>
          <a:xfrm>
            <a:off x="969367" y="1328370"/>
            <a:ext cx="550571" cy="841613"/>
          </a:xfrm>
          <a:prstGeom prst="downArrow">
            <a:avLst>
              <a:gd name="adj1" fmla="val 50000"/>
              <a:gd name="adj2" fmla="val 50000"/>
            </a:avLst>
          </a:prstGeom>
          <a:noFill/>
          <a:ln w="190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F763B0D9-FE06-46FA-9355-300F00BAA262}"/>
              </a:ext>
            </a:extLst>
          </p:cNvPr>
          <p:cNvSpPr/>
          <p:nvPr/>
        </p:nvSpPr>
        <p:spPr>
          <a:xfrm>
            <a:off x="1591377" y="1341227"/>
            <a:ext cx="421971" cy="38464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6" name="Arrow: Down 25">
            <a:extLst>
              <a:ext uri="{FF2B5EF4-FFF2-40B4-BE49-F238E27FC236}">
                <a16:creationId xmlns:a16="http://schemas.microsoft.com/office/drawing/2014/main" id="{C058DAF7-AE33-496E-BDF2-D2792EFEEACB}"/>
              </a:ext>
            </a:extLst>
          </p:cNvPr>
          <p:cNvSpPr/>
          <p:nvPr/>
        </p:nvSpPr>
        <p:spPr>
          <a:xfrm>
            <a:off x="1528341" y="1745201"/>
            <a:ext cx="550571" cy="458304"/>
          </a:xfrm>
          <a:prstGeom prst="downArrow">
            <a:avLst>
              <a:gd name="adj1" fmla="val 50000"/>
              <a:gd name="adj2" fmla="val 50000"/>
            </a:avLst>
          </a:prstGeom>
          <a:noFill/>
          <a:ln w="190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BA0E8D0E-932E-4D44-9D2A-88F3ACA711B3}"/>
                  </a:ext>
                </a:extLst>
              </p:cNvPr>
              <p:cNvSpPr/>
              <p:nvPr/>
            </p:nvSpPr>
            <p:spPr>
              <a:xfrm>
                <a:off x="3383996" y="902546"/>
                <a:ext cx="537397" cy="402072"/>
              </a:xfrm>
              <a:prstGeom prst="rect">
                <a:avLst/>
              </a:prstGeom>
              <a:gradFill>
                <a:gsLst>
                  <a:gs pos="10000">
                    <a:srgbClr val="0E47A1"/>
                  </a:gs>
                  <a:gs pos="100000">
                    <a:srgbClr val="03A9F5"/>
                  </a:gs>
                </a:gsLst>
                <a:lin ang="10800000" scaled="1"/>
              </a:gra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</a:pPr>
                <a:r>
                  <a:rPr lang="en-IN" sz="28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IN" sz="28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IN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BA0E8D0E-932E-4D44-9D2A-88F3ACA711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3996" y="902546"/>
                <a:ext cx="537397" cy="40207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FE5B8648-F623-47F0-B781-93EA0AB5FA4A}"/>
              </a:ext>
            </a:extLst>
          </p:cNvPr>
          <p:cNvSpPr/>
          <p:nvPr/>
        </p:nvSpPr>
        <p:spPr>
          <a:xfrm>
            <a:off x="1033950" y="883732"/>
            <a:ext cx="1536711" cy="443299"/>
          </a:xfrm>
          <a:prstGeom prst="round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7A790503-CDE6-47BE-B8F8-3A1A0581D4D4}"/>
              </a:ext>
            </a:extLst>
          </p:cNvPr>
          <p:cNvCxnSpPr>
            <a:cxnSpLocks/>
          </p:cNvCxnSpPr>
          <p:nvPr/>
        </p:nvCxnSpPr>
        <p:spPr>
          <a:xfrm>
            <a:off x="2570661" y="1105389"/>
            <a:ext cx="813335" cy="0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73FDEB85-D918-4FAE-97A2-E1A474CA2EEE}"/>
              </a:ext>
            </a:extLst>
          </p:cNvPr>
          <p:cNvSpPr/>
          <p:nvPr/>
        </p:nvSpPr>
        <p:spPr>
          <a:xfrm>
            <a:off x="1584522" y="1342214"/>
            <a:ext cx="986140" cy="377180"/>
          </a:xfrm>
          <a:prstGeom prst="round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AEB7525E-24CA-4F7F-BF98-7D57F53012AF}"/>
              </a:ext>
            </a:extLst>
          </p:cNvPr>
          <p:cNvCxnSpPr>
            <a:cxnSpLocks/>
          </p:cNvCxnSpPr>
          <p:nvPr/>
        </p:nvCxnSpPr>
        <p:spPr>
          <a:xfrm>
            <a:off x="2577288" y="1526299"/>
            <a:ext cx="813335" cy="0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12AB7AC5-5675-475C-999D-ED478DE9E5B8}"/>
                  </a:ext>
                </a:extLst>
              </p:cNvPr>
              <p:cNvSpPr/>
              <p:nvPr/>
            </p:nvSpPr>
            <p:spPr>
              <a:xfrm>
                <a:off x="3390623" y="1327031"/>
                <a:ext cx="537397" cy="422718"/>
              </a:xfrm>
              <a:prstGeom prst="rect">
                <a:avLst/>
              </a:prstGeom>
              <a:gradFill>
                <a:gsLst>
                  <a:gs pos="10000">
                    <a:srgbClr val="0E47A1"/>
                  </a:gs>
                  <a:gs pos="100000">
                    <a:srgbClr val="03A9F5"/>
                  </a:gs>
                </a:gsLst>
                <a:lin ang="10800000" scaled="1"/>
              </a:gra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</a:pPr>
                <a:r>
                  <a:rPr lang="en-IN" sz="28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IN" sz="28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IN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12AB7AC5-5675-475C-999D-ED478DE9E5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0623" y="1327031"/>
                <a:ext cx="537397" cy="42271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8ED7DB74-57DA-410C-90F8-031F1A93F15C}"/>
                  </a:ext>
                </a:extLst>
              </p:cNvPr>
              <p:cNvSpPr/>
              <p:nvPr/>
            </p:nvSpPr>
            <p:spPr>
              <a:xfrm>
                <a:off x="1779344" y="3107065"/>
                <a:ext cx="7480744" cy="57678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IN" sz="2800" dirty="0">
                    <a:solidFill>
                      <a:srgbClr val="002060"/>
                    </a:solidFill>
                    <a:latin typeface="+mj-lt"/>
                  </a:rPr>
                  <a:t>T</a:t>
                </a:r>
                <a:r>
                  <a:rPr lang="en-IN" sz="2800" b="0" i="0" dirty="0">
                    <a:solidFill>
                      <a:srgbClr val="002060"/>
                    </a:solidFill>
                    <a:latin typeface="+mj-lt"/>
                  </a:rPr>
                  <a:t>here is no zero below </a:t>
                </a:r>
                <a:r>
                  <a:rPr lang="en-IN" sz="2800" dirty="0">
                    <a:solidFill>
                      <a:srgbClr val="002060"/>
                    </a:solidFill>
                  </a:rPr>
                  <a:t>the leading entry</a:t>
                </a:r>
                <a14:m>
                  <m:oMath xmlns:m="http://schemas.openxmlformats.org/officeDocument/2006/math"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sz="2800" b="0" i="0" dirty="0">
                    <a:solidFill>
                      <a:srgbClr val="002060"/>
                    </a:solidFill>
                    <a:latin typeface="+mj-lt"/>
                  </a:rPr>
                  <a:t>of</a:t>
                </a:r>
                <a14:m>
                  <m:oMath xmlns:m="http://schemas.openxmlformats.org/officeDocument/2006/math"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nd</m:t>
                        </m:r>
                      </m:sup>
                    </m:sSup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sz="2800" b="0" i="0" dirty="0">
                    <a:solidFill>
                      <a:srgbClr val="002060"/>
                    </a:solidFill>
                    <a:latin typeface="+mj-lt"/>
                  </a:rPr>
                  <a:t>row</a:t>
                </a:r>
                <a14:m>
                  <m:oMath xmlns:m="http://schemas.openxmlformats.org/officeDocument/2006/math">
                    <m:r>
                      <a:rPr lang="en-IN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8ED7DB74-57DA-410C-90F8-031F1A93F1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9344" y="3107065"/>
                <a:ext cx="7480744" cy="576782"/>
              </a:xfrm>
              <a:prstGeom prst="rect">
                <a:avLst/>
              </a:prstGeom>
              <a:blipFill>
                <a:blip r:embed="rId7"/>
                <a:stretch>
                  <a:fillRect l="-1711" t="-7447" b="-2446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CE9562EB-B438-46B4-B1D6-BD83270C1B7C}"/>
              </a:ext>
            </a:extLst>
          </p:cNvPr>
          <p:cNvSpPr/>
          <p:nvPr/>
        </p:nvSpPr>
        <p:spPr>
          <a:xfrm>
            <a:off x="1599220" y="1745677"/>
            <a:ext cx="421971" cy="38464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9D557406-293B-4A18-B312-E78A2BDD77ED}"/>
              </a:ext>
            </a:extLst>
          </p:cNvPr>
          <p:cNvCxnSpPr>
            <a:cxnSpLocks/>
          </p:cNvCxnSpPr>
          <p:nvPr/>
        </p:nvCxnSpPr>
        <p:spPr>
          <a:xfrm>
            <a:off x="2573109" y="1957064"/>
            <a:ext cx="813335" cy="0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3C3E058B-1A64-4299-89A2-473447D50283}"/>
                  </a:ext>
                </a:extLst>
              </p:cNvPr>
              <p:cNvSpPr/>
              <p:nvPr/>
            </p:nvSpPr>
            <p:spPr>
              <a:xfrm>
                <a:off x="3386444" y="1771048"/>
                <a:ext cx="537397" cy="422718"/>
              </a:xfrm>
              <a:prstGeom prst="rect">
                <a:avLst/>
              </a:prstGeom>
              <a:gradFill>
                <a:gsLst>
                  <a:gs pos="10000">
                    <a:srgbClr val="0E47A1"/>
                  </a:gs>
                  <a:gs pos="100000">
                    <a:srgbClr val="03A9F5"/>
                  </a:gs>
                </a:gsLst>
                <a:lin ang="10800000" scaled="1"/>
              </a:gra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</a:pPr>
                <a:r>
                  <a:rPr lang="en-IN" sz="28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IN" sz="28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IN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3C3E058B-1A64-4299-89A2-473447D502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6444" y="1771048"/>
                <a:ext cx="537397" cy="42271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A3900318-64B5-418B-B40D-12EC665D30B4}"/>
              </a:ext>
            </a:extLst>
          </p:cNvPr>
          <p:cNvSpPr/>
          <p:nvPr/>
        </p:nvSpPr>
        <p:spPr>
          <a:xfrm>
            <a:off x="1590955" y="1732357"/>
            <a:ext cx="986140" cy="414427"/>
          </a:xfrm>
          <a:prstGeom prst="round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0BBF46F6-14E8-4CC2-89C4-948CFC17B06F}"/>
              </a:ext>
            </a:extLst>
          </p:cNvPr>
          <p:cNvSpPr/>
          <p:nvPr/>
        </p:nvSpPr>
        <p:spPr>
          <a:xfrm>
            <a:off x="254013" y="2479782"/>
            <a:ext cx="1419323" cy="539851"/>
          </a:xfrm>
          <a:prstGeom prst="round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dirty="0">
                <a:solidFill>
                  <a:schemeClr val="bg1"/>
                </a:solidFill>
              </a:rPr>
              <a:t>Answer: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C8139DE4-4E3B-4854-B865-24130F969FC4}"/>
              </a:ext>
            </a:extLst>
          </p:cNvPr>
          <p:cNvSpPr/>
          <p:nvPr/>
        </p:nvSpPr>
        <p:spPr>
          <a:xfrm>
            <a:off x="254013" y="3127692"/>
            <a:ext cx="1419323" cy="539851"/>
          </a:xfrm>
          <a:prstGeom prst="round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dirty="0">
                <a:solidFill>
                  <a:schemeClr val="bg1"/>
                </a:solidFill>
              </a:rPr>
              <a:t>Reason: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31D7FA6B-DBD0-4FF2-9595-745F4FA80D44}"/>
              </a:ext>
            </a:extLst>
          </p:cNvPr>
          <p:cNvGrpSpPr/>
          <p:nvPr/>
        </p:nvGrpSpPr>
        <p:grpSpPr>
          <a:xfrm>
            <a:off x="266892" y="4045288"/>
            <a:ext cx="9103234" cy="2429146"/>
            <a:chOff x="384213" y="3987955"/>
            <a:chExt cx="9103234" cy="2429146"/>
          </a:xfrm>
        </p:grpSpPr>
        <p:sp>
          <p:nvSpPr>
            <p:cNvPr id="36" name="Rectangle: Rounded Corners 18">
              <a:extLst>
                <a:ext uri="{FF2B5EF4-FFF2-40B4-BE49-F238E27FC236}">
                  <a16:creationId xmlns:a16="http://schemas.microsoft.com/office/drawing/2014/main" id="{EFBA2422-A7AF-4221-8C15-9C9D2FB49D42}"/>
                </a:ext>
              </a:extLst>
            </p:cNvPr>
            <p:cNvSpPr/>
            <p:nvPr/>
          </p:nvSpPr>
          <p:spPr>
            <a:xfrm>
              <a:off x="384213" y="3987955"/>
              <a:ext cx="9103234" cy="539851"/>
            </a:xfrm>
            <a:prstGeom prst="rect">
              <a:avLst/>
            </a:prstGeom>
            <a:gradFill>
              <a:gsLst>
                <a:gs pos="10000">
                  <a:srgbClr val="0E47A1"/>
                </a:gs>
                <a:gs pos="100000">
                  <a:srgbClr val="03A9F5"/>
                </a:gs>
              </a:gsLst>
              <a:lin ang="10800000" scaled="1"/>
            </a:gradFill>
            <a:ln w="12700">
              <a:solidFill>
                <a:srgbClr val="002060"/>
              </a:solidFill>
            </a:ln>
          </p:spPr>
          <p:txBody>
            <a:bodyPr vert="horz" wrap="square" lIns="91440" tIns="45720" rIns="91440" bIns="45720" numCol="1" anchor="b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IN" sz="2800" dirty="0">
                  <a:solidFill>
                    <a:schemeClr val="bg1"/>
                  </a:solidFill>
                </a:rPr>
                <a:t> Reduced Row-Echelon Form</a:t>
              </a:r>
              <a:endParaRPr lang="en-IN" sz="2800" b="1" dirty="0">
                <a:solidFill>
                  <a:schemeClr val="bg1"/>
                </a:solidFill>
              </a:endParaRPr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410D1994-40B3-4F3F-ACD7-292DA2516149}"/>
                </a:ext>
              </a:extLst>
            </p:cNvPr>
            <p:cNvGrpSpPr/>
            <p:nvPr/>
          </p:nvGrpSpPr>
          <p:grpSpPr>
            <a:xfrm>
              <a:off x="384213" y="5125762"/>
              <a:ext cx="9103233" cy="1291339"/>
              <a:chOff x="384213" y="5125762"/>
              <a:chExt cx="9103233" cy="1291339"/>
            </a:xfrm>
          </p:grpSpPr>
          <p:sp>
            <p:nvSpPr>
              <p:cNvPr id="40" name="Rectangle: Rounded Corners 18">
                <a:extLst>
                  <a:ext uri="{FF2B5EF4-FFF2-40B4-BE49-F238E27FC236}">
                    <a16:creationId xmlns:a16="http://schemas.microsoft.com/office/drawing/2014/main" id="{138284F3-0FC0-4A9F-9BB9-AA321D52EFC1}"/>
                  </a:ext>
                </a:extLst>
              </p:cNvPr>
              <p:cNvSpPr/>
              <p:nvPr/>
            </p:nvSpPr>
            <p:spPr>
              <a:xfrm>
                <a:off x="384213" y="5125762"/>
                <a:ext cx="1800000" cy="720000"/>
              </a:xfrm>
              <a:prstGeom prst="rect">
                <a:avLst/>
              </a:prstGeom>
              <a:gradFill>
                <a:gsLst>
                  <a:gs pos="10000">
                    <a:srgbClr val="0E47A1"/>
                  </a:gs>
                  <a:gs pos="100000">
                    <a:srgbClr val="03A9F5"/>
                  </a:gs>
                </a:gsLst>
                <a:lin ang="10800000" scaled="1"/>
              </a:gradFill>
              <a:ln w="12700">
                <a:solidFill>
                  <a:srgbClr val="002060"/>
                </a:solidFill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r>
                  <a:rPr lang="en-US" sz="2000" b="1" dirty="0">
                    <a:solidFill>
                      <a:schemeClr val="bg1"/>
                    </a:solidFill>
                  </a:rPr>
                  <a:t>Zero row</a:t>
                </a:r>
                <a:r>
                  <a:rPr lang="en-US" sz="2000" b="1" dirty="0">
                    <a:solidFill>
                      <a:srgbClr val="FFFF00"/>
                    </a:solidFill>
                  </a:rPr>
                  <a:t> </a:t>
                </a:r>
              </a:p>
              <a:p>
                <a:pPr algn="ctr"/>
                <a:r>
                  <a:rPr lang="en-US" sz="2000" b="1" dirty="0">
                    <a:solidFill>
                      <a:srgbClr val="FFFF00"/>
                    </a:solidFill>
                  </a:rPr>
                  <a:t>at the bottom</a:t>
                </a:r>
              </a:p>
            </p:txBody>
          </p:sp>
          <p:sp>
            <p:nvSpPr>
              <p:cNvPr id="41" name="Rectangle: Rounded Corners 18">
                <a:extLst>
                  <a:ext uri="{FF2B5EF4-FFF2-40B4-BE49-F238E27FC236}">
                    <a16:creationId xmlns:a16="http://schemas.microsoft.com/office/drawing/2014/main" id="{1BE06CA6-C976-467D-83B8-1CB1D1758F42}"/>
                  </a:ext>
                </a:extLst>
              </p:cNvPr>
              <p:cNvSpPr/>
              <p:nvPr/>
            </p:nvSpPr>
            <p:spPr>
              <a:xfrm>
                <a:off x="2200362" y="5125792"/>
                <a:ext cx="1800000" cy="720000"/>
              </a:xfrm>
              <a:prstGeom prst="rect">
                <a:avLst/>
              </a:prstGeom>
              <a:gradFill>
                <a:gsLst>
                  <a:gs pos="10000">
                    <a:srgbClr val="0E47A1"/>
                  </a:gs>
                  <a:gs pos="100000">
                    <a:srgbClr val="03A9F5"/>
                  </a:gs>
                </a:gsLst>
                <a:lin ang="10800000" scaled="1"/>
              </a:gradFill>
              <a:ln w="12700">
                <a:solidFill>
                  <a:srgbClr val="002060"/>
                </a:solidFill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r>
                  <a:rPr lang="en-US" sz="2000" b="1" dirty="0">
                    <a:solidFill>
                      <a:srgbClr val="FFFF00"/>
                    </a:solidFill>
                  </a:rPr>
                  <a:t>Decreasing</a:t>
                </a:r>
              </a:p>
              <a:p>
                <a:pPr algn="ctr"/>
                <a:r>
                  <a:rPr lang="en-US" sz="2000" b="1" dirty="0">
                    <a:solidFill>
                      <a:srgbClr val="FFFF00"/>
                    </a:solidFill>
                  </a:rPr>
                  <a:t>Order</a:t>
                </a:r>
              </a:p>
            </p:txBody>
          </p:sp>
          <p:sp>
            <p:nvSpPr>
              <p:cNvPr id="42" name="Rectangle: Rounded Corners 18">
                <a:extLst>
                  <a:ext uri="{FF2B5EF4-FFF2-40B4-BE49-F238E27FC236}">
                    <a16:creationId xmlns:a16="http://schemas.microsoft.com/office/drawing/2014/main" id="{2CB2BC8E-B389-4C8A-BE3E-E8A1F537FBBB}"/>
                  </a:ext>
                </a:extLst>
              </p:cNvPr>
              <p:cNvSpPr/>
              <p:nvPr/>
            </p:nvSpPr>
            <p:spPr>
              <a:xfrm>
                <a:off x="4029390" y="5125762"/>
                <a:ext cx="1800000" cy="720000"/>
              </a:xfrm>
              <a:prstGeom prst="rect">
                <a:avLst/>
              </a:prstGeom>
              <a:gradFill>
                <a:gsLst>
                  <a:gs pos="10000">
                    <a:srgbClr val="0E47A1"/>
                  </a:gs>
                  <a:gs pos="100000">
                    <a:srgbClr val="03A9F5"/>
                  </a:gs>
                </a:gsLst>
                <a:lin ang="10800000" scaled="1"/>
              </a:gradFill>
              <a:ln w="12700">
                <a:solidFill>
                  <a:srgbClr val="002060"/>
                </a:solidFill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r>
                  <a:rPr lang="en-US" sz="2000" b="1" dirty="0">
                    <a:solidFill>
                      <a:srgbClr val="FFFF00"/>
                    </a:solidFill>
                  </a:rPr>
                  <a:t>Zero </a:t>
                </a:r>
                <a:r>
                  <a:rPr lang="en-US" sz="2000" b="1" dirty="0">
                    <a:solidFill>
                      <a:schemeClr val="bg1"/>
                    </a:solidFill>
                  </a:rPr>
                  <a:t>below</a:t>
                </a:r>
                <a:r>
                  <a:rPr lang="en-US" sz="2000" b="1" dirty="0">
                    <a:solidFill>
                      <a:srgbClr val="FFFF00"/>
                    </a:solidFill>
                  </a:rPr>
                  <a:t> </a:t>
                </a:r>
              </a:p>
              <a:p>
                <a:pPr algn="ctr"/>
                <a:r>
                  <a:rPr lang="en-US" sz="2000" b="1" dirty="0">
                    <a:solidFill>
                      <a:srgbClr val="FFFF00"/>
                    </a:solidFill>
                  </a:rPr>
                  <a:t>leading entry</a:t>
                </a:r>
              </a:p>
            </p:txBody>
          </p:sp>
          <p:sp>
            <p:nvSpPr>
              <p:cNvPr id="43" name="Rectangle: Rounded Corners 18">
                <a:extLst>
                  <a:ext uri="{FF2B5EF4-FFF2-40B4-BE49-F238E27FC236}">
                    <a16:creationId xmlns:a16="http://schemas.microsoft.com/office/drawing/2014/main" id="{ADB79E11-9DBF-4796-AE93-692F0488436B}"/>
                  </a:ext>
                </a:extLst>
              </p:cNvPr>
              <p:cNvSpPr/>
              <p:nvPr/>
            </p:nvSpPr>
            <p:spPr>
              <a:xfrm>
                <a:off x="5858418" y="5125762"/>
                <a:ext cx="1800000" cy="720000"/>
              </a:xfrm>
              <a:prstGeom prst="rect">
                <a:avLst/>
              </a:prstGeom>
              <a:gradFill>
                <a:gsLst>
                  <a:gs pos="10000">
                    <a:srgbClr val="0E47A1"/>
                  </a:gs>
                  <a:gs pos="100000">
                    <a:srgbClr val="03A9F5"/>
                  </a:gs>
                </a:gsLst>
                <a:lin ang="10800000" scaled="1"/>
              </a:gradFill>
              <a:ln w="12700">
                <a:solidFill>
                  <a:srgbClr val="002060"/>
                </a:solidFill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r>
                  <a:rPr lang="en-US" sz="2000" b="1" dirty="0">
                    <a:solidFill>
                      <a:srgbClr val="FFFF00"/>
                    </a:solidFill>
                  </a:rPr>
                  <a:t>Leading Entry</a:t>
                </a:r>
              </a:p>
              <a:p>
                <a:pPr algn="ctr"/>
                <a:r>
                  <a:rPr lang="en-US" sz="2000" b="1" dirty="0">
                    <a:solidFill>
                      <a:schemeClr val="bg1"/>
                    </a:solidFill>
                  </a:rPr>
                  <a:t>1</a:t>
                </a:r>
              </a:p>
            </p:txBody>
          </p:sp>
          <p:sp>
            <p:nvSpPr>
              <p:cNvPr id="57" name="Rectangle: Rounded Corners 18">
                <a:extLst>
                  <a:ext uri="{FF2B5EF4-FFF2-40B4-BE49-F238E27FC236}">
                    <a16:creationId xmlns:a16="http://schemas.microsoft.com/office/drawing/2014/main" id="{5D2B1917-6D01-45C9-B428-B1C28524301B}"/>
                  </a:ext>
                </a:extLst>
              </p:cNvPr>
              <p:cNvSpPr/>
              <p:nvPr/>
            </p:nvSpPr>
            <p:spPr>
              <a:xfrm>
                <a:off x="7687446" y="5125762"/>
                <a:ext cx="1800000" cy="720000"/>
              </a:xfrm>
              <a:prstGeom prst="rect">
                <a:avLst/>
              </a:prstGeom>
              <a:gradFill>
                <a:gsLst>
                  <a:gs pos="10000">
                    <a:srgbClr val="0E47A1"/>
                  </a:gs>
                  <a:gs pos="100000">
                    <a:srgbClr val="03A9F5"/>
                  </a:gs>
                </a:gsLst>
                <a:lin ang="10800000" scaled="1"/>
              </a:gradFill>
              <a:ln w="12700">
                <a:solidFill>
                  <a:srgbClr val="002060"/>
                </a:solidFill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r>
                  <a:rPr lang="en-US" sz="2000" b="1" dirty="0">
                    <a:solidFill>
                      <a:srgbClr val="FFFF00"/>
                    </a:solidFill>
                  </a:rPr>
                  <a:t>Zero </a:t>
                </a:r>
                <a:r>
                  <a:rPr lang="en-US" sz="2000" b="1" dirty="0">
                    <a:solidFill>
                      <a:schemeClr val="bg1"/>
                    </a:solidFill>
                  </a:rPr>
                  <a:t>above</a:t>
                </a:r>
              </a:p>
              <a:p>
                <a:pPr algn="ctr"/>
                <a:r>
                  <a:rPr lang="en-US" sz="2000" b="1" dirty="0">
                    <a:solidFill>
                      <a:srgbClr val="FFFF00"/>
                    </a:solidFill>
                  </a:rPr>
                  <a:t>leading entry</a:t>
                </a:r>
              </a:p>
            </p:txBody>
          </p:sp>
          <p:sp>
            <p:nvSpPr>
              <p:cNvPr id="59" name="Rectangle: Rounded Corners 18">
                <a:extLst>
                  <a:ext uri="{FF2B5EF4-FFF2-40B4-BE49-F238E27FC236}">
                    <a16:creationId xmlns:a16="http://schemas.microsoft.com/office/drawing/2014/main" id="{69799167-B8B3-4979-8CED-83E27B3BA9FD}"/>
                  </a:ext>
                </a:extLst>
              </p:cNvPr>
              <p:cNvSpPr/>
              <p:nvPr/>
            </p:nvSpPr>
            <p:spPr>
              <a:xfrm>
                <a:off x="384213" y="5877071"/>
                <a:ext cx="1800000" cy="540000"/>
              </a:xfrm>
              <a:prstGeom prst="rect">
                <a:avLst/>
              </a:prstGeom>
              <a:gradFill>
                <a:gsLst>
                  <a:gs pos="10000">
                    <a:srgbClr val="0E47A1"/>
                  </a:gs>
                  <a:gs pos="100000">
                    <a:srgbClr val="03A9F5"/>
                  </a:gs>
                </a:gsLst>
                <a:lin ang="10800000" scaled="1"/>
              </a:gradFill>
              <a:ln w="12700">
                <a:solidFill>
                  <a:srgbClr val="002060"/>
                </a:solidFill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0" name="Rectangle: Rounded Corners 18">
                <a:extLst>
                  <a:ext uri="{FF2B5EF4-FFF2-40B4-BE49-F238E27FC236}">
                    <a16:creationId xmlns:a16="http://schemas.microsoft.com/office/drawing/2014/main" id="{8A36C780-34A6-4B1E-968C-B0054BE01577}"/>
                  </a:ext>
                </a:extLst>
              </p:cNvPr>
              <p:cNvSpPr/>
              <p:nvPr/>
            </p:nvSpPr>
            <p:spPr>
              <a:xfrm>
                <a:off x="2200362" y="5877101"/>
                <a:ext cx="1800000" cy="540000"/>
              </a:xfrm>
              <a:prstGeom prst="rect">
                <a:avLst/>
              </a:prstGeom>
              <a:gradFill>
                <a:gsLst>
                  <a:gs pos="10000">
                    <a:srgbClr val="0E47A1"/>
                  </a:gs>
                  <a:gs pos="100000">
                    <a:srgbClr val="03A9F5"/>
                  </a:gs>
                </a:gsLst>
                <a:lin ang="10800000" scaled="1"/>
              </a:gradFill>
              <a:ln w="12700">
                <a:solidFill>
                  <a:srgbClr val="002060"/>
                </a:solidFill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1" name="Rectangle: Rounded Corners 18">
                <a:extLst>
                  <a:ext uri="{FF2B5EF4-FFF2-40B4-BE49-F238E27FC236}">
                    <a16:creationId xmlns:a16="http://schemas.microsoft.com/office/drawing/2014/main" id="{8D0F735D-B240-484F-A588-22AC1E2393EB}"/>
                  </a:ext>
                </a:extLst>
              </p:cNvPr>
              <p:cNvSpPr/>
              <p:nvPr/>
            </p:nvSpPr>
            <p:spPr>
              <a:xfrm>
                <a:off x="4029390" y="5877071"/>
                <a:ext cx="1800000" cy="540000"/>
              </a:xfrm>
              <a:prstGeom prst="rect">
                <a:avLst/>
              </a:prstGeom>
              <a:gradFill>
                <a:gsLst>
                  <a:gs pos="10000">
                    <a:srgbClr val="0E47A1"/>
                  </a:gs>
                  <a:gs pos="100000">
                    <a:srgbClr val="03A9F5"/>
                  </a:gs>
                </a:gsLst>
                <a:lin ang="10800000" scaled="1"/>
              </a:gradFill>
              <a:ln w="12700">
                <a:solidFill>
                  <a:srgbClr val="002060"/>
                </a:solidFill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2" name="Rectangle: Rounded Corners 18">
                <a:extLst>
                  <a:ext uri="{FF2B5EF4-FFF2-40B4-BE49-F238E27FC236}">
                    <a16:creationId xmlns:a16="http://schemas.microsoft.com/office/drawing/2014/main" id="{42C84844-E375-4528-915A-5D91D5558837}"/>
                  </a:ext>
                </a:extLst>
              </p:cNvPr>
              <p:cNvSpPr/>
              <p:nvPr/>
            </p:nvSpPr>
            <p:spPr>
              <a:xfrm>
                <a:off x="5858418" y="5877071"/>
                <a:ext cx="1800000" cy="540000"/>
              </a:xfrm>
              <a:prstGeom prst="rect">
                <a:avLst/>
              </a:prstGeom>
              <a:gradFill>
                <a:gsLst>
                  <a:gs pos="10000">
                    <a:srgbClr val="0E47A1"/>
                  </a:gs>
                  <a:gs pos="100000">
                    <a:srgbClr val="03A9F5"/>
                  </a:gs>
                </a:gsLst>
                <a:lin ang="10800000" scaled="1"/>
              </a:gradFill>
              <a:ln w="12700">
                <a:solidFill>
                  <a:srgbClr val="002060"/>
                </a:solidFill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3" name="Rectangle: Rounded Corners 18">
                <a:extLst>
                  <a:ext uri="{FF2B5EF4-FFF2-40B4-BE49-F238E27FC236}">
                    <a16:creationId xmlns:a16="http://schemas.microsoft.com/office/drawing/2014/main" id="{75790A80-B51E-468F-B1C9-578CFBDA6A81}"/>
                  </a:ext>
                </a:extLst>
              </p:cNvPr>
              <p:cNvSpPr/>
              <p:nvPr/>
            </p:nvSpPr>
            <p:spPr>
              <a:xfrm>
                <a:off x="7687446" y="5877071"/>
                <a:ext cx="1800000" cy="540000"/>
              </a:xfrm>
              <a:prstGeom prst="rect">
                <a:avLst/>
              </a:prstGeom>
              <a:gradFill>
                <a:gsLst>
                  <a:gs pos="10000">
                    <a:srgbClr val="0E47A1"/>
                  </a:gs>
                  <a:gs pos="100000">
                    <a:srgbClr val="03A9F5"/>
                  </a:gs>
                </a:gsLst>
                <a:lin ang="10800000" scaled="1"/>
              </a:gradFill>
              <a:ln w="12700">
                <a:solidFill>
                  <a:srgbClr val="002060"/>
                </a:solidFill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38" name="Rectangle: Rounded Corners 18">
              <a:extLst>
                <a:ext uri="{FF2B5EF4-FFF2-40B4-BE49-F238E27FC236}">
                  <a16:creationId xmlns:a16="http://schemas.microsoft.com/office/drawing/2014/main" id="{928A4495-20E4-4037-A3C5-2F3B1F339BA5}"/>
                </a:ext>
              </a:extLst>
            </p:cNvPr>
            <p:cNvSpPr/>
            <p:nvPr/>
          </p:nvSpPr>
          <p:spPr>
            <a:xfrm>
              <a:off x="384213" y="4548449"/>
              <a:ext cx="5445176" cy="540000"/>
            </a:xfrm>
            <a:prstGeom prst="rect">
              <a:avLst/>
            </a:prstGeom>
            <a:gradFill>
              <a:gsLst>
                <a:gs pos="10000">
                  <a:srgbClr val="0E47A1"/>
                </a:gs>
                <a:gs pos="100000">
                  <a:srgbClr val="03A9F5"/>
                </a:gs>
              </a:gsLst>
              <a:lin ang="10800000" scaled="1"/>
            </a:gradFill>
            <a:ln w="12700">
              <a:solidFill>
                <a:srgbClr val="002060"/>
              </a:solidFill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IN" sz="2800" dirty="0">
                  <a:solidFill>
                    <a:schemeClr val="bg1"/>
                  </a:solidFill>
                </a:rPr>
                <a:t>Row-Echelon Form</a:t>
              </a:r>
              <a:endParaRPr lang="en-IN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39" name="Rectangle: Rounded Corners 18">
              <a:extLst>
                <a:ext uri="{FF2B5EF4-FFF2-40B4-BE49-F238E27FC236}">
                  <a16:creationId xmlns:a16="http://schemas.microsoft.com/office/drawing/2014/main" id="{06BB13F9-F43C-4AF2-9D28-BAEE19954959}"/>
                </a:ext>
              </a:extLst>
            </p:cNvPr>
            <p:cNvSpPr/>
            <p:nvPr/>
          </p:nvSpPr>
          <p:spPr>
            <a:xfrm>
              <a:off x="5858418" y="4548449"/>
              <a:ext cx="3629028" cy="540000"/>
            </a:xfrm>
            <a:prstGeom prst="rect">
              <a:avLst/>
            </a:prstGeom>
            <a:gradFill>
              <a:gsLst>
                <a:gs pos="10000">
                  <a:srgbClr val="0E47A1"/>
                </a:gs>
                <a:gs pos="100000">
                  <a:srgbClr val="03A9F5"/>
                </a:gs>
              </a:gsLst>
              <a:lin ang="10800000" scaled="1"/>
            </a:gradFill>
            <a:ln w="12700">
              <a:solidFill>
                <a:srgbClr val="002060"/>
              </a:solidFill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IN" sz="2800" dirty="0">
                  <a:solidFill>
                    <a:schemeClr val="bg1"/>
                  </a:solidFill>
                </a:rPr>
                <a:t>Reduced</a:t>
              </a:r>
              <a:endParaRPr lang="en-IN" sz="28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82FC301-7922-424A-8E29-A51D70BE3902}"/>
              </a:ext>
            </a:extLst>
          </p:cNvPr>
          <p:cNvGrpSpPr/>
          <p:nvPr/>
        </p:nvGrpSpPr>
        <p:grpSpPr>
          <a:xfrm>
            <a:off x="2638292" y="6051530"/>
            <a:ext cx="689498" cy="344557"/>
            <a:chOff x="1550504" y="4399721"/>
            <a:chExt cx="609600" cy="344557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0C7A793-63B1-4D3F-B827-AF314DEABA74}"/>
                </a:ext>
              </a:extLst>
            </p:cNvPr>
            <p:cNvCxnSpPr>
              <a:cxnSpLocks/>
            </p:cNvCxnSpPr>
            <p:nvPr/>
          </p:nvCxnSpPr>
          <p:spPr>
            <a:xfrm>
              <a:off x="1550504" y="4528929"/>
              <a:ext cx="145774" cy="215349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052B67D-A560-4D92-8D89-5FD939D02FF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83026" y="4399721"/>
              <a:ext cx="477078" cy="337929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F3CA40B-D6F5-4680-85E0-71EDD7CBD888}"/>
              </a:ext>
            </a:extLst>
          </p:cNvPr>
          <p:cNvCxnSpPr>
            <a:cxnSpLocks/>
          </p:cNvCxnSpPr>
          <p:nvPr/>
        </p:nvCxnSpPr>
        <p:spPr>
          <a:xfrm>
            <a:off x="709723" y="6208340"/>
            <a:ext cx="77363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Group 47">
            <a:extLst>
              <a:ext uri="{FF2B5EF4-FFF2-40B4-BE49-F238E27FC236}">
                <a16:creationId xmlns:a16="http://schemas.microsoft.com/office/drawing/2014/main" id="{244212C4-C2F3-4CB3-A3C5-F0CC95BE8070}"/>
              </a:ext>
            </a:extLst>
          </p:cNvPr>
          <p:cNvGrpSpPr/>
          <p:nvPr/>
        </p:nvGrpSpPr>
        <p:grpSpPr>
          <a:xfrm>
            <a:off x="4567758" y="6036087"/>
            <a:ext cx="488621" cy="360000"/>
            <a:chOff x="1669773" y="3763507"/>
            <a:chExt cx="432000" cy="360000"/>
          </a:xfrm>
        </p:grpSpPr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CAC73D8A-A543-48EF-BDCD-9009075B6E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69773" y="3763507"/>
              <a:ext cx="432000" cy="36000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8D443976-9076-4B8D-9715-9D86D43FAB5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669773" y="3763507"/>
              <a:ext cx="432000" cy="36000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9230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1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1" grpId="0" animBg="1"/>
      <p:bldP spid="21" grpId="1" animBg="1"/>
      <p:bldP spid="21" grpId="2" animBg="1"/>
      <p:bldP spid="22" grpId="0" animBg="1"/>
      <p:bldP spid="25" grpId="0" animBg="1"/>
      <p:bldP spid="25" grpId="2" animBg="1"/>
      <p:bldP spid="25" grpId="3" animBg="1"/>
      <p:bldP spid="26" grpId="0" animBg="1"/>
      <p:bldP spid="49" grpId="0" animBg="1"/>
      <p:bldP spid="49" grpId="1" animBg="1"/>
      <p:bldP spid="52" grpId="0" animBg="1"/>
      <p:bldP spid="52" grpId="1" animBg="1"/>
      <p:bldP spid="54" grpId="0" animBg="1"/>
      <p:bldP spid="54" grpId="1" animBg="1"/>
      <p:bldP spid="56" grpId="0" animBg="1"/>
      <p:bldP spid="56" grpId="1" animBg="1"/>
      <p:bldP spid="58" grpId="0"/>
      <p:bldP spid="44" grpId="0" animBg="1"/>
      <p:bldP spid="44" grpId="1" animBg="1"/>
      <p:bldP spid="46" grpId="0" animBg="1"/>
      <p:bldP spid="46" grpId="1" animBg="1"/>
      <p:bldP spid="47" grpId="0" animBg="1"/>
      <p:bldP spid="47" grpId="1" animBg="1"/>
      <p:bldP spid="34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775376A-C264-4DCC-AC2D-AEB023144BC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Method:1</a:t>
                </a:r>
                <a:r>
                  <a:rPr lang="en-IN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IN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  <m:r>
                      <a:rPr lang="en-IN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dirty="0"/>
                  <a:t>Example:1(</a:t>
                </a:r>
                <a:r>
                  <a:rPr lang="en-IN" dirty="0">
                    <a:solidFill>
                      <a:srgbClr val="1D578F"/>
                    </a:solidFill>
                  </a:rPr>
                  <a:t>Continue</a:t>
                </a:r>
                <a:r>
                  <a:rPr lang="en-IN" dirty="0"/>
                  <a:t>)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775376A-C264-4DCC-AC2D-AEB023144B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20B1F11A-E3D9-4A0A-AFBB-9AEC8E0DC208}"/>
                  </a:ext>
                </a:extLst>
              </p:cNvPr>
              <p:cNvSpPr/>
              <p:nvPr/>
            </p:nvSpPr>
            <p:spPr>
              <a:xfrm>
                <a:off x="120444" y="827968"/>
                <a:ext cx="2809462" cy="128152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6)  </m:t>
                      </m:r>
                      <m:d>
                        <m:dPr>
                          <m:begChr m:val="["/>
                          <m:endChr m:val="]"/>
                          <m:ctrlPr>
                            <a:rPr lang="en-IN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  <m:r>
                            <a:rPr lang="en-IN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  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20B1F11A-E3D9-4A0A-AFBB-9AEC8E0DC2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444" y="827968"/>
                <a:ext cx="2809462" cy="128152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85459421-DECB-4AA8-9A60-E433906148BE}"/>
              </a:ext>
            </a:extLst>
          </p:cNvPr>
          <p:cNvSpPr/>
          <p:nvPr/>
        </p:nvSpPr>
        <p:spPr>
          <a:xfrm>
            <a:off x="1904395" y="2404599"/>
            <a:ext cx="980661" cy="52170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IN" sz="2800" dirty="0">
                <a:solidFill>
                  <a:srgbClr val="002060"/>
                </a:solidFill>
                <a:latin typeface="+mj-lt"/>
              </a:rPr>
              <a:t>None</a:t>
            </a:r>
            <a:endParaRPr lang="en-IN" sz="2800" dirty="0">
              <a:solidFill>
                <a:srgbClr val="002060"/>
              </a:solidFill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8ED7DB74-57DA-410C-90F8-031F1A93F15C}"/>
              </a:ext>
            </a:extLst>
          </p:cNvPr>
          <p:cNvSpPr/>
          <p:nvPr/>
        </p:nvSpPr>
        <p:spPr>
          <a:xfrm>
            <a:off x="1904395" y="3030500"/>
            <a:ext cx="9925879" cy="57678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IN" sz="2800" dirty="0">
                <a:solidFill>
                  <a:srgbClr val="002060"/>
                </a:solidFill>
              </a:rPr>
              <a:t>If a matrix has any zero row, then it is at the bottom of the matrix.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5E23BC50-2F94-4F0A-89AE-C00AFF767356}"/>
              </a:ext>
            </a:extLst>
          </p:cNvPr>
          <p:cNvSpPr/>
          <p:nvPr/>
        </p:nvSpPr>
        <p:spPr>
          <a:xfrm>
            <a:off x="1030981" y="1270944"/>
            <a:ext cx="1536711" cy="40290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D9F30482-BC76-4059-8B92-D1538F2298F0}"/>
              </a:ext>
            </a:extLst>
          </p:cNvPr>
          <p:cNvSpPr/>
          <p:nvPr/>
        </p:nvSpPr>
        <p:spPr>
          <a:xfrm>
            <a:off x="354152" y="2386454"/>
            <a:ext cx="1419323" cy="539851"/>
          </a:xfrm>
          <a:prstGeom prst="round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dirty="0">
                <a:solidFill>
                  <a:schemeClr val="bg1"/>
                </a:solidFill>
              </a:rPr>
              <a:t>Answer: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34D2A1C8-E5CA-4E71-975A-FB2226E7022F}"/>
              </a:ext>
            </a:extLst>
          </p:cNvPr>
          <p:cNvSpPr/>
          <p:nvPr/>
        </p:nvSpPr>
        <p:spPr>
          <a:xfrm>
            <a:off x="340899" y="3028188"/>
            <a:ext cx="1419323" cy="539851"/>
          </a:xfrm>
          <a:prstGeom prst="round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dirty="0">
                <a:solidFill>
                  <a:schemeClr val="bg1"/>
                </a:solidFill>
              </a:rPr>
              <a:t>Reason: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A87C544-F48F-42B5-A044-9DBB6D3719D4}"/>
              </a:ext>
            </a:extLst>
          </p:cNvPr>
          <p:cNvGrpSpPr/>
          <p:nvPr/>
        </p:nvGrpSpPr>
        <p:grpSpPr>
          <a:xfrm>
            <a:off x="334371" y="4037380"/>
            <a:ext cx="9116112" cy="2426293"/>
            <a:chOff x="371334" y="3990808"/>
            <a:chExt cx="9116112" cy="2426293"/>
          </a:xfrm>
        </p:grpSpPr>
        <p:sp>
          <p:nvSpPr>
            <p:cNvPr id="17" name="Rectangle: Rounded Corners 18">
              <a:extLst>
                <a:ext uri="{FF2B5EF4-FFF2-40B4-BE49-F238E27FC236}">
                  <a16:creationId xmlns:a16="http://schemas.microsoft.com/office/drawing/2014/main" id="{B951BE82-9B18-42AD-BEE3-91AF71198858}"/>
                </a:ext>
              </a:extLst>
            </p:cNvPr>
            <p:cNvSpPr/>
            <p:nvPr/>
          </p:nvSpPr>
          <p:spPr>
            <a:xfrm>
              <a:off x="371335" y="3990808"/>
              <a:ext cx="9116111" cy="539851"/>
            </a:xfrm>
            <a:prstGeom prst="rect">
              <a:avLst/>
            </a:prstGeom>
            <a:gradFill>
              <a:gsLst>
                <a:gs pos="10000">
                  <a:srgbClr val="0E47A1"/>
                </a:gs>
                <a:gs pos="100000">
                  <a:srgbClr val="03A9F5"/>
                </a:gs>
              </a:gsLst>
              <a:lin ang="10800000" scaled="1"/>
            </a:gradFill>
            <a:ln w="12700">
              <a:solidFill>
                <a:srgbClr val="002060"/>
              </a:solidFill>
            </a:ln>
          </p:spPr>
          <p:txBody>
            <a:bodyPr vert="horz" wrap="square" lIns="91440" tIns="45720" rIns="91440" bIns="45720" numCol="1" anchor="b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IN" sz="2800" dirty="0">
                  <a:solidFill>
                    <a:schemeClr val="bg1"/>
                  </a:solidFill>
                </a:rPr>
                <a:t> Reduced Row-Echelon Form</a:t>
              </a:r>
              <a:endParaRPr lang="en-IN" sz="2800" b="1" dirty="0">
                <a:solidFill>
                  <a:schemeClr val="bg1"/>
                </a:solidFill>
              </a:endParaRPr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8AA570A6-F99F-489C-B699-109CA389866E}"/>
                </a:ext>
              </a:extLst>
            </p:cNvPr>
            <p:cNvGrpSpPr/>
            <p:nvPr/>
          </p:nvGrpSpPr>
          <p:grpSpPr>
            <a:xfrm>
              <a:off x="371334" y="5125762"/>
              <a:ext cx="9116112" cy="1291339"/>
              <a:chOff x="371334" y="5125762"/>
              <a:chExt cx="9116112" cy="1291339"/>
            </a:xfrm>
          </p:grpSpPr>
          <p:sp>
            <p:nvSpPr>
              <p:cNvPr id="23" name="Rectangle: Rounded Corners 18">
                <a:extLst>
                  <a:ext uri="{FF2B5EF4-FFF2-40B4-BE49-F238E27FC236}">
                    <a16:creationId xmlns:a16="http://schemas.microsoft.com/office/drawing/2014/main" id="{94EFEDCE-D656-4CB5-BAF4-F636F017EA01}"/>
                  </a:ext>
                </a:extLst>
              </p:cNvPr>
              <p:cNvSpPr/>
              <p:nvPr/>
            </p:nvSpPr>
            <p:spPr>
              <a:xfrm>
                <a:off x="371334" y="5125762"/>
                <a:ext cx="1800000" cy="720000"/>
              </a:xfrm>
              <a:prstGeom prst="rect">
                <a:avLst/>
              </a:prstGeom>
              <a:gradFill>
                <a:gsLst>
                  <a:gs pos="10000">
                    <a:srgbClr val="0E47A1"/>
                  </a:gs>
                  <a:gs pos="100000">
                    <a:srgbClr val="03A9F5"/>
                  </a:gs>
                </a:gsLst>
                <a:lin ang="10800000" scaled="1"/>
              </a:gradFill>
              <a:ln w="12700">
                <a:solidFill>
                  <a:srgbClr val="002060"/>
                </a:solidFill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r>
                  <a:rPr lang="en-US" sz="2000" b="1" dirty="0">
                    <a:solidFill>
                      <a:schemeClr val="bg1"/>
                    </a:solidFill>
                  </a:rPr>
                  <a:t>Zero row</a:t>
                </a:r>
                <a:r>
                  <a:rPr lang="en-US" sz="2000" b="1" dirty="0">
                    <a:solidFill>
                      <a:srgbClr val="FFFF00"/>
                    </a:solidFill>
                  </a:rPr>
                  <a:t> </a:t>
                </a:r>
              </a:p>
              <a:p>
                <a:pPr algn="ctr"/>
                <a:r>
                  <a:rPr lang="en-US" sz="2000" b="1" dirty="0">
                    <a:solidFill>
                      <a:srgbClr val="FFFF00"/>
                    </a:solidFill>
                  </a:rPr>
                  <a:t>at the bottom</a:t>
                </a:r>
              </a:p>
            </p:txBody>
          </p:sp>
          <p:sp>
            <p:nvSpPr>
              <p:cNvPr id="24" name="Rectangle: Rounded Corners 18">
                <a:extLst>
                  <a:ext uri="{FF2B5EF4-FFF2-40B4-BE49-F238E27FC236}">
                    <a16:creationId xmlns:a16="http://schemas.microsoft.com/office/drawing/2014/main" id="{4CE00CF0-6A92-478E-8681-2C6321164845}"/>
                  </a:ext>
                </a:extLst>
              </p:cNvPr>
              <p:cNvSpPr/>
              <p:nvPr/>
            </p:nvSpPr>
            <p:spPr>
              <a:xfrm>
                <a:off x="2200362" y="5125792"/>
                <a:ext cx="1800000" cy="720000"/>
              </a:xfrm>
              <a:prstGeom prst="rect">
                <a:avLst/>
              </a:prstGeom>
              <a:gradFill>
                <a:gsLst>
                  <a:gs pos="10000">
                    <a:srgbClr val="0E47A1"/>
                  </a:gs>
                  <a:gs pos="100000">
                    <a:srgbClr val="03A9F5"/>
                  </a:gs>
                </a:gsLst>
                <a:lin ang="10800000" scaled="1"/>
              </a:gradFill>
              <a:ln w="12700">
                <a:solidFill>
                  <a:srgbClr val="002060"/>
                </a:solidFill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r>
                  <a:rPr lang="en-US" sz="2000" b="1" dirty="0">
                    <a:solidFill>
                      <a:srgbClr val="FFFF00"/>
                    </a:solidFill>
                  </a:rPr>
                  <a:t>Decreasing</a:t>
                </a:r>
              </a:p>
              <a:p>
                <a:pPr algn="ctr"/>
                <a:r>
                  <a:rPr lang="en-US" sz="2000" b="1" dirty="0">
                    <a:solidFill>
                      <a:srgbClr val="FFFF00"/>
                    </a:solidFill>
                  </a:rPr>
                  <a:t>Order</a:t>
                </a:r>
              </a:p>
            </p:txBody>
          </p:sp>
          <p:sp>
            <p:nvSpPr>
              <p:cNvPr id="25" name="Rectangle: Rounded Corners 18">
                <a:extLst>
                  <a:ext uri="{FF2B5EF4-FFF2-40B4-BE49-F238E27FC236}">
                    <a16:creationId xmlns:a16="http://schemas.microsoft.com/office/drawing/2014/main" id="{10A9B67F-9C42-401E-8F1C-06E23A30D440}"/>
                  </a:ext>
                </a:extLst>
              </p:cNvPr>
              <p:cNvSpPr/>
              <p:nvPr/>
            </p:nvSpPr>
            <p:spPr>
              <a:xfrm>
                <a:off x="4029390" y="5125762"/>
                <a:ext cx="1800000" cy="720000"/>
              </a:xfrm>
              <a:prstGeom prst="rect">
                <a:avLst/>
              </a:prstGeom>
              <a:gradFill>
                <a:gsLst>
                  <a:gs pos="10000">
                    <a:srgbClr val="0E47A1"/>
                  </a:gs>
                  <a:gs pos="100000">
                    <a:srgbClr val="03A9F5"/>
                  </a:gs>
                </a:gsLst>
                <a:lin ang="10800000" scaled="1"/>
              </a:gradFill>
              <a:ln w="12700">
                <a:solidFill>
                  <a:srgbClr val="002060"/>
                </a:solidFill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r>
                  <a:rPr lang="en-US" sz="2000" b="1" dirty="0">
                    <a:solidFill>
                      <a:srgbClr val="FFFF00"/>
                    </a:solidFill>
                  </a:rPr>
                  <a:t>Zero </a:t>
                </a:r>
                <a:r>
                  <a:rPr lang="en-US" sz="2000" b="1" dirty="0">
                    <a:solidFill>
                      <a:schemeClr val="bg1"/>
                    </a:solidFill>
                  </a:rPr>
                  <a:t>below</a:t>
                </a:r>
                <a:r>
                  <a:rPr lang="en-US" sz="2000" b="1" dirty="0">
                    <a:solidFill>
                      <a:srgbClr val="FFFF00"/>
                    </a:solidFill>
                  </a:rPr>
                  <a:t> </a:t>
                </a:r>
              </a:p>
              <a:p>
                <a:pPr algn="ctr"/>
                <a:r>
                  <a:rPr lang="en-US" sz="2000" b="1" dirty="0">
                    <a:solidFill>
                      <a:srgbClr val="FFFF00"/>
                    </a:solidFill>
                  </a:rPr>
                  <a:t>leading entry</a:t>
                </a:r>
              </a:p>
            </p:txBody>
          </p:sp>
          <p:sp>
            <p:nvSpPr>
              <p:cNvPr id="26" name="Rectangle: Rounded Corners 18">
                <a:extLst>
                  <a:ext uri="{FF2B5EF4-FFF2-40B4-BE49-F238E27FC236}">
                    <a16:creationId xmlns:a16="http://schemas.microsoft.com/office/drawing/2014/main" id="{6AA88DB9-9CA1-4875-83F0-42F1182C1775}"/>
                  </a:ext>
                </a:extLst>
              </p:cNvPr>
              <p:cNvSpPr/>
              <p:nvPr/>
            </p:nvSpPr>
            <p:spPr>
              <a:xfrm>
                <a:off x="5858418" y="5125762"/>
                <a:ext cx="1800000" cy="720000"/>
              </a:xfrm>
              <a:prstGeom prst="rect">
                <a:avLst/>
              </a:prstGeom>
              <a:gradFill>
                <a:gsLst>
                  <a:gs pos="10000">
                    <a:srgbClr val="0E47A1"/>
                  </a:gs>
                  <a:gs pos="100000">
                    <a:srgbClr val="03A9F5"/>
                  </a:gs>
                </a:gsLst>
                <a:lin ang="10800000" scaled="1"/>
              </a:gradFill>
              <a:ln w="12700">
                <a:solidFill>
                  <a:srgbClr val="002060"/>
                </a:solidFill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r>
                  <a:rPr lang="en-US" sz="2000" b="1" dirty="0">
                    <a:solidFill>
                      <a:srgbClr val="FFFF00"/>
                    </a:solidFill>
                  </a:rPr>
                  <a:t>Leading Entry</a:t>
                </a:r>
              </a:p>
              <a:p>
                <a:pPr algn="ctr"/>
                <a:r>
                  <a:rPr lang="en-US" sz="2000" b="1" dirty="0">
                    <a:solidFill>
                      <a:schemeClr val="bg1"/>
                    </a:solidFill>
                  </a:rPr>
                  <a:t>1</a:t>
                </a:r>
              </a:p>
            </p:txBody>
          </p:sp>
          <p:sp>
            <p:nvSpPr>
              <p:cNvPr id="27" name="Rectangle: Rounded Corners 18">
                <a:extLst>
                  <a:ext uri="{FF2B5EF4-FFF2-40B4-BE49-F238E27FC236}">
                    <a16:creationId xmlns:a16="http://schemas.microsoft.com/office/drawing/2014/main" id="{B775F3B3-86BA-425E-ADB0-9E994917270B}"/>
                  </a:ext>
                </a:extLst>
              </p:cNvPr>
              <p:cNvSpPr/>
              <p:nvPr/>
            </p:nvSpPr>
            <p:spPr>
              <a:xfrm>
                <a:off x="7687446" y="5125762"/>
                <a:ext cx="1800000" cy="720000"/>
              </a:xfrm>
              <a:prstGeom prst="rect">
                <a:avLst/>
              </a:prstGeom>
              <a:gradFill>
                <a:gsLst>
                  <a:gs pos="10000">
                    <a:srgbClr val="0E47A1"/>
                  </a:gs>
                  <a:gs pos="100000">
                    <a:srgbClr val="03A9F5"/>
                  </a:gs>
                </a:gsLst>
                <a:lin ang="10800000" scaled="1"/>
              </a:gradFill>
              <a:ln w="12700">
                <a:solidFill>
                  <a:srgbClr val="002060"/>
                </a:solidFill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r>
                  <a:rPr lang="en-US" sz="2000" b="1" dirty="0">
                    <a:solidFill>
                      <a:srgbClr val="FFFF00"/>
                    </a:solidFill>
                  </a:rPr>
                  <a:t>Zero </a:t>
                </a:r>
                <a:r>
                  <a:rPr lang="en-US" sz="2000" b="1" dirty="0">
                    <a:solidFill>
                      <a:schemeClr val="bg1"/>
                    </a:solidFill>
                  </a:rPr>
                  <a:t>above</a:t>
                </a:r>
              </a:p>
              <a:p>
                <a:pPr algn="ctr"/>
                <a:r>
                  <a:rPr lang="en-US" sz="2000" b="1" dirty="0">
                    <a:solidFill>
                      <a:srgbClr val="FFFF00"/>
                    </a:solidFill>
                  </a:rPr>
                  <a:t>leading entry</a:t>
                </a:r>
              </a:p>
            </p:txBody>
          </p:sp>
          <p:sp>
            <p:nvSpPr>
              <p:cNvPr id="28" name="Rectangle: Rounded Corners 18">
                <a:extLst>
                  <a:ext uri="{FF2B5EF4-FFF2-40B4-BE49-F238E27FC236}">
                    <a16:creationId xmlns:a16="http://schemas.microsoft.com/office/drawing/2014/main" id="{B1672F5D-DB44-411A-9241-B9DF6807BE8B}"/>
                  </a:ext>
                </a:extLst>
              </p:cNvPr>
              <p:cNvSpPr/>
              <p:nvPr/>
            </p:nvSpPr>
            <p:spPr>
              <a:xfrm>
                <a:off x="371334" y="5877071"/>
                <a:ext cx="1800000" cy="540000"/>
              </a:xfrm>
              <a:prstGeom prst="rect">
                <a:avLst/>
              </a:prstGeom>
              <a:gradFill>
                <a:gsLst>
                  <a:gs pos="10000">
                    <a:srgbClr val="0E47A1"/>
                  </a:gs>
                  <a:gs pos="100000">
                    <a:srgbClr val="03A9F5"/>
                  </a:gs>
                </a:gsLst>
                <a:lin ang="10800000" scaled="1"/>
              </a:gradFill>
              <a:ln w="12700">
                <a:solidFill>
                  <a:srgbClr val="002060"/>
                </a:solidFill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9" name="Rectangle: Rounded Corners 18">
                <a:extLst>
                  <a:ext uri="{FF2B5EF4-FFF2-40B4-BE49-F238E27FC236}">
                    <a16:creationId xmlns:a16="http://schemas.microsoft.com/office/drawing/2014/main" id="{ADDAD1CE-D280-4FD6-B830-9CDC68A3353D}"/>
                  </a:ext>
                </a:extLst>
              </p:cNvPr>
              <p:cNvSpPr/>
              <p:nvPr/>
            </p:nvSpPr>
            <p:spPr>
              <a:xfrm>
                <a:off x="2200362" y="5877101"/>
                <a:ext cx="1800000" cy="540000"/>
              </a:xfrm>
              <a:prstGeom prst="rect">
                <a:avLst/>
              </a:prstGeom>
              <a:gradFill>
                <a:gsLst>
                  <a:gs pos="10000">
                    <a:srgbClr val="0E47A1"/>
                  </a:gs>
                  <a:gs pos="100000">
                    <a:srgbClr val="03A9F5"/>
                  </a:gs>
                </a:gsLst>
                <a:lin ang="10800000" scaled="1"/>
              </a:gradFill>
              <a:ln w="12700">
                <a:solidFill>
                  <a:srgbClr val="002060"/>
                </a:solidFill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0" name="Rectangle: Rounded Corners 18">
                <a:extLst>
                  <a:ext uri="{FF2B5EF4-FFF2-40B4-BE49-F238E27FC236}">
                    <a16:creationId xmlns:a16="http://schemas.microsoft.com/office/drawing/2014/main" id="{7F0EAB3B-E20F-4685-8DD1-D03AACC65897}"/>
                  </a:ext>
                </a:extLst>
              </p:cNvPr>
              <p:cNvSpPr/>
              <p:nvPr/>
            </p:nvSpPr>
            <p:spPr>
              <a:xfrm>
                <a:off x="4029390" y="5877071"/>
                <a:ext cx="1800000" cy="540000"/>
              </a:xfrm>
              <a:prstGeom prst="rect">
                <a:avLst/>
              </a:prstGeom>
              <a:gradFill>
                <a:gsLst>
                  <a:gs pos="10000">
                    <a:srgbClr val="0E47A1"/>
                  </a:gs>
                  <a:gs pos="100000">
                    <a:srgbClr val="03A9F5"/>
                  </a:gs>
                </a:gsLst>
                <a:lin ang="10800000" scaled="1"/>
              </a:gradFill>
              <a:ln w="12700">
                <a:solidFill>
                  <a:srgbClr val="002060"/>
                </a:solidFill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1" name="Rectangle: Rounded Corners 18">
                <a:extLst>
                  <a:ext uri="{FF2B5EF4-FFF2-40B4-BE49-F238E27FC236}">
                    <a16:creationId xmlns:a16="http://schemas.microsoft.com/office/drawing/2014/main" id="{0260836A-B9B5-4306-9E8A-3BD60E634AD8}"/>
                  </a:ext>
                </a:extLst>
              </p:cNvPr>
              <p:cNvSpPr/>
              <p:nvPr/>
            </p:nvSpPr>
            <p:spPr>
              <a:xfrm>
                <a:off x="5858418" y="5877071"/>
                <a:ext cx="1800000" cy="540000"/>
              </a:xfrm>
              <a:prstGeom prst="rect">
                <a:avLst/>
              </a:prstGeom>
              <a:gradFill>
                <a:gsLst>
                  <a:gs pos="10000">
                    <a:srgbClr val="0E47A1"/>
                  </a:gs>
                  <a:gs pos="100000">
                    <a:srgbClr val="03A9F5"/>
                  </a:gs>
                </a:gsLst>
                <a:lin ang="10800000" scaled="1"/>
              </a:gradFill>
              <a:ln w="12700">
                <a:solidFill>
                  <a:srgbClr val="002060"/>
                </a:solidFill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2" name="Rectangle: Rounded Corners 18">
                <a:extLst>
                  <a:ext uri="{FF2B5EF4-FFF2-40B4-BE49-F238E27FC236}">
                    <a16:creationId xmlns:a16="http://schemas.microsoft.com/office/drawing/2014/main" id="{6905DD34-1BD8-44C3-B0B9-B0F21AEDD607}"/>
                  </a:ext>
                </a:extLst>
              </p:cNvPr>
              <p:cNvSpPr/>
              <p:nvPr/>
            </p:nvSpPr>
            <p:spPr>
              <a:xfrm>
                <a:off x="7687446" y="5877071"/>
                <a:ext cx="1800000" cy="540000"/>
              </a:xfrm>
              <a:prstGeom prst="rect">
                <a:avLst/>
              </a:prstGeom>
              <a:gradFill>
                <a:gsLst>
                  <a:gs pos="10000">
                    <a:srgbClr val="0E47A1"/>
                  </a:gs>
                  <a:gs pos="100000">
                    <a:srgbClr val="03A9F5"/>
                  </a:gs>
                </a:gsLst>
                <a:lin ang="10800000" scaled="1"/>
              </a:gradFill>
              <a:ln w="12700">
                <a:solidFill>
                  <a:srgbClr val="002060"/>
                </a:solidFill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21" name="Rectangle: Rounded Corners 18">
              <a:extLst>
                <a:ext uri="{FF2B5EF4-FFF2-40B4-BE49-F238E27FC236}">
                  <a16:creationId xmlns:a16="http://schemas.microsoft.com/office/drawing/2014/main" id="{AF6CB40F-43CF-4304-9BB5-C920E025D71A}"/>
                </a:ext>
              </a:extLst>
            </p:cNvPr>
            <p:cNvSpPr/>
            <p:nvPr/>
          </p:nvSpPr>
          <p:spPr>
            <a:xfrm>
              <a:off x="371334" y="4548449"/>
              <a:ext cx="5458056" cy="540000"/>
            </a:xfrm>
            <a:prstGeom prst="rect">
              <a:avLst/>
            </a:prstGeom>
            <a:gradFill>
              <a:gsLst>
                <a:gs pos="10000">
                  <a:srgbClr val="0E47A1"/>
                </a:gs>
                <a:gs pos="100000">
                  <a:srgbClr val="03A9F5"/>
                </a:gs>
              </a:gsLst>
              <a:lin ang="10800000" scaled="1"/>
            </a:gradFill>
            <a:ln w="12700">
              <a:solidFill>
                <a:srgbClr val="002060"/>
              </a:solidFill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IN" sz="2800" dirty="0">
                  <a:solidFill>
                    <a:schemeClr val="bg1"/>
                  </a:solidFill>
                </a:rPr>
                <a:t>Row-Echelon Form</a:t>
              </a:r>
              <a:endParaRPr lang="en-IN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22" name="Rectangle: Rounded Corners 18">
              <a:extLst>
                <a:ext uri="{FF2B5EF4-FFF2-40B4-BE49-F238E27FC236}">
                  <a16:creationId xmlns:a16="http://schemas.microsoft.com/office/drawing/2014/main" id="{BAED0F2E-ABAF-4C7C-B68E-FFD014F7CEFC}"/>
                </a:ext>
              </a:extLst>
            </p:cNvPr>
            <p:cNvSpPr/>
            <p:nvPr/>
          </p:nvSpPr>
          <p:spPr>
            <a:xfrm>
              <a:off x="5858418" y="4548449"/>
              <a:ext cx="3629028" cy="540000"/>
            </a:xfrm>
            <a:prstGeom prst="rect">
              <a:avLst/>
            </a:prstGeom>
            <a:gradFill>
              <a:gsLst>
                <a:gs pos="10000">
                  <a:srgbClr val="0E47A1"/>
                </a:gs>
                <a:gs pos="100000">
                  <a:srgbClr val="03A9F5"/>
                </a:gs>
              </a:gsLst>
              <a:lin ang="10800000" scaled="1"/>
            </a:gradFill>
            <a:ln w="12700">
              <a:solidFill>
                <a:srgbClr val="002060"/>
              </a:solidFill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IN" sz="2800" dirty="0">
                  <a:solidFill>
                    <a:schemeClr val="bg1"/>
                  </a:solidFill>
                </a:rPr>
                <a:t>Reduced</a:t>
              </a:r>
              <a:endParaRPr lang="en-IN" sz="28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3624972-7196-43D1-9E95-A786A5220CDC}"/>
              </a:ext>
            </a:extLst>
          </p:cNvPr>
          <p:cNvGrpSpPr/>
          <p:nvPr/>
        </p:nvGrpSpPr>
        <p:grpSpPr>
          <a:xfrm>
            <a:off x="990060" y="6032658"/>
            <a:ext cx="488621" cy="360000"/>
            <a:chOff x="1669773" y="3763507"/>
            <a:chExt cx="432000" cy="360000"/>
          </a:xfrm>
        </p:grpSpPr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923CFB5A-F255-4BC7-8E39-7BBDFFC826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69773" y="3763507"/>
              <a:ext cx="432000" cy="36000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36437618-B4FB-4990-9678-21F88E8CB42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669773" y="3763507"/>
              <a:ext cx="432000" cy="36000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93728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58" grpId="0"/>
      <p:bldP spid="33" grpId="0" animBg="1"/>
      <p:bldP spid="19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775376A-C264-4DCC-AC2D-AEB023144BC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Method:1</a:t>
                </a:r>
                <a:r>
                  <a:rPr lang="en-IN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IN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  <m:r>
                      <a:rPr lang="en-IN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dirty="0"/>
                  <a:t>Example:1(</a:t>
                </a:r>
                <a:r>
                  <a:rPr lang="en-IN" dirty="0">
                    <a:solidFill>
                      <a:srgbClr val="1D578F"/>
                    </a:solidFill>
                  </a:rPr>
                  <a:t>Continue</a:t>
                </a:r>
                <a:r>
                  <a:rPr lang="en-IN" dirty="0"/>
                  <a:t>)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775376A-C264-4DCC-AC2D-AEB023144B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20B1F11A-E3D9-4A0A-AFBB-9AEC8E0DC208}"/>
                  </a:ext>
                </a:extLst>
              </p:cNvPr>
              <p:cNvSpPr/>
              <p:nvPr/>
            </p:nvSpPr>
            <p:spPr>
              <a:xfrm>
                <a:off x="119267" y="888457"/>
                <a:ext cx="4003027" cy="128152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7)  </m:t>
                      </m:r>
                      <m:d>
                        <m:dPr>
                          <m:begChr m:val="["/>
                          <m:endChr m:val="]"/>
                          <m:ctrlPr>
                            <a:rPr lang="en-IN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  <m:r>
                            <a:rPr lang="en-IN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  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20B1F11A-E3D9-4A0A-AFBB-9AEC8E0DC2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267" y="888457"/>
                <a:ext cx="4003027" cy="128152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AE2C665C-7210-43DB-95DE-57C0A9441BF5}"/>
              </a:ext>
            </a:extLst>
          </p:cNvPr>
          <p:cNvSpPr/>
          <p:nvPr/>
        </p:nvSpPr>
        <p:spPr>
          <a:xfrm>
            <a:off x="1226893" y="901672"/>
            <a:ext cx="421971" cy="432001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002060"/>
              </a:solidFill>
            </a:endParaRPr>
          </a:p>
        </p:txBody>
      </p:sp>
      <p:sp>
        <p:nvSpPr>
          <p:cNvPr id="21" name="Arrow: Down 20">
            <a:extLst>
              <a:ext uri="{FF2B5EF4-FFF2-40B4-BE49-F238E27FC236}">
                <a16:creationId xmlns:a16="http://schemas.microsoft.com/office/drawing/2014/main" id="{53D64747-54F5-4FB8-88A8-359B78AC8C5F}"/>
              </a:ext>
            </a:extLst>
          </p:cNvPr>
          <p:cNvSpPr/>
          <p:nvPr/>
        </p:nvSpPr>
        <p:spPr>
          <a:xfrm>
            <a:off x="1164209" y="1341585"/>
            <a:ext cx="550571" cy="841613"/>
          </a:xfrm>
          <a:prstGeom prst="downArrow">
            <a:avLst>
              <a:gd name="adj1" fmla="val 50000"/>
              <a:gd name="adj2" fmla="val 50000"/>
            </a:avLst>
          </a:prstGeom>
          <a:noFill/>
          <a:ln w="190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65B59CD3-2877-476B-B8F5-B027081FC984}"/>
              </a:ext>
            </a:extLst>
          </p:cNvPr>
          <p:cNvSpPr/>
          <p:nvPr/>
        </p:nvSpPr>
        <p:spPr>
          <a:xfrm>
            <a:off x="1786501" y="1339734"/>
            <a:ext cx="421971" cy="38464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F94AF682-F544-4A64-A7FB-54B427CB0F3C}"/>
              </a:ext>
            </a:extLst>
          </p:cNvPr>
          <p:cNvSpPr/>
          <p:nvPr/>
        </p:nvSpPr>
        <p:spPr>
          <a:xfrm>
            <a:off x="1723183" y="1728502"/>
            <a:ext cx="550571" cy="458304"/>
          </a:xfrm>
          <a:prstGeom prst="downArrow">
            <a:avLst>
              <a:gd name="adj1" fmla="val 50000"/>
              <a:gd name="adj2" fmla="val 50000"/>
            </a:avLst>
          </a:prstGeom>
          <a:noFill/>
          <a:ln w="190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E7AD8907-264D-4841-8785-78733FA6D1C5}"/>
                  </a:ext>
                </a:extLst>
              </p:cNvPr>
              <p:cNvSpPr/>
              <p:nvPr/>
            </p:nvSpPr>
            <p:spPr>
              <a:xfrm>
                <a:off x="4328918" y="913562"/>
                <a:ext cx="537397" cy="402072"/>
              </a:xfrm>
              <a:prstGeom prst="rect">
                <a:avLst/>
              </a:prstGeom>
              <a:gradFill>
                <a:gsLst>
                  <a:gs pos="10000">
                    <a:srgbClr val="0E47A1"/>
                  </a:gs>
                  <a:gs pos="100000">
                    <a:srgbClr val="03A9F5"/>
                  </a:gs>
                </a:gsLst>
                <a:lin ang="10800000" scaled="1"/>
              </a:gra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</a:pPr>
                <a:r>
                  <a:rPr lang="en-IN" sz="28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IN" sz="28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endParaRPr lang="en-IN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E7AD8907-264D-4841-8785-78733FA6D1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8918" y="913562"/>
                <a:ext cx="537397" cy="40207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44B550A5-1BB0-442F-B352-37215B2E6A2D}"/>
              </a:ext>
            </a:extLst>
          </p:cNvPr>
          <p:cNvSpPr/>
          <p:nvPr/>
        </p:nvSpPr>
        <p:spPr>
          <a:xfrm>
            <a:off x="1244567" y="896022"/>
            <a:ext cx="2270422" cy="443299"/>
          </a:xfrm>
          <a:prstGeom prst="round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4C436AE-9BA4-4DC3-B197-987B69196AFD}"/>
              </a:ext>
            </a:extLst>
          </p:cNvPr>
          <p:cNvCxnSpPr>
            <a:cxnSpLocks/>
          </p:cNvCxnSpPr>
          <p:nvPr/>
        </p:nvCxnSpPr>
        <p:spPr>
          <a:xfrm>
            <a:off x="3515583" y="1096536"/>
            <a:ext cx="813335" cy="0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29C715FE-8776-4ADE-A1CD-1054893DA4BE}"/>
              </a:ext>
            </a:extLst>
          </p:cNvPr>
          <p:cNvSpPr/>
          <p:nvPr/>
        </p:nvSpPr>
        <p:spPr>
          <a:xfrm>
            <a:off x="1778490" y="1342164"/>
            <a:ext cx="1731849" cy="377180"/>
          </a:xfrm>
          <a:prstGeom prst="round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9B18E72-FB9A-4012-9FA6-A1E6A3179332}"/>
              </a:ext>
            </a:extLst>
          </p:cNvPr>
          <p:cNvCxnSpPr>
            <a:cxnSpLocks/>
          </p:cNvCxnSpPr>
          <p:nvPr/>
        </p:nvCxnSpPr>
        <p:spPr>
          <a:xfrm>
            <a:off x="3517708" y="1517442"/>
            <a:ext cx="813335" cy="0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2570C2FD-B399-40DF-BC87-0E6E6C1C85D5}"/>
                  </a:ext>
                </a:extLst>
              </p:cNvPr>
              <p:cNvSpPr/>
              <p:nvPr/>
            </p:nvSpPr>
            <p:spPr>
              <a:xfrm>
                <a:off x="4328918" y="1329830"/>
                <a:ext cx="537397" cy="422718"/>
              </a:xfrm>
              <a:prstGeom prst="rect">
                <a:avLst/>
              </a:prstGeom>
              <a:gradFill>
                <a:gsLst>
                  <a:gs pos="10000">
                    <a:srgbClr val="0E47A1"/>
                  </a:gs>
                  <a:gs pos="100000">
                    <a:srgbClr val="03A9F5"/>
                  </a:gs>
                </a:gsLst>
                <a:lin ang="10800000" scaled="1"/>
              </a:gra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</a:pPr>
                <a:r>
                  <a:rPr lang="en-IN" sz="28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IN" sz="28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IN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2570C2FD-B399-40DF-BC87-0E6E6C1C85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8918" y="1329830"/>
                <a:ext cx="537397" cy="42271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BA3833DE-F3C6-4060-9797-0BDBDE4B9143}"/>
              </a:ext>
            </a:extLst>
          </p:cNvPr>
          <p:cNvSpPr/>
          <p:nvPr/>
        </p:nvSpPr>
        <p:spPr>
          <a:xfrm>
            <a:off x="2326984" y="1745325"/>
            <a:ext cx="421971" cy="38464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AC23465-03AB-4518-9890-B408839D57CA}"/>
              </a:ext>
            </a:extLst>
          </p:cNvPr>
          <p:cNvCxnSpPr>
            <a:cxnSpLocks/>
          </p:cNvCxnSpPr>
          <p:nvPr/>
        </p:nvCxnSpPr>
        <p:spPr>
          <a:xfrm>
            <a:off x="3502331" y="1941750"/>
            <a:ext cx="813335" cy="0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E3BE9C79-ACD3-4E83-B7C4-C6BDCF2EBA05}"/>
                  </a:ext>
                </a:extLst>
              </p:cNvPr>
              <p:cNvSpPr/>
              <p:nvPr/>
            </p:nvSpPr>
            <p:spPr>
              <a:xfrm>
                <a:off x="4331685" y="1754177"/>
                <a:ext cx="537397" cy="422718"/>
              </a:xfrm>
              <a:prstGeom prst="rect">
                <a:avLst/>
              </a:prstGeom>
              <a:gradFill>
                <a:gsLst>
                  <a:gs pos="10000">
                    <a:srgbClr val="0E47A1"/>
                  </a:gs>
                  <a:gs pos="100000">
                    <a:srgbClr val="03A9F5"/>
                  </a:gs>
                </a:gsLst>
                <a:lin ang="10800000" scaled="1"/>
              </a:gra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</a:pPr>
                <a:r>
                  <a:rPr lang="en-IN" sz="28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IN" sz="28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IN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E3BE9C79-ACD3-4E83-B7C4-C6BDCF2EBA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1685" y="1754177"/>
                <a:ext cx="537397" cy="42271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2F19D9BC-A05A-4677-A95E-85DEF79C3826}"/>
              </a:ext>
            </a:extLst>
          </p:cNvPr>
          <p:cNvSpPr/>
          <p:nvPr/>
        </p:nvSpPr>
        <p:spPr>
          <a:xfrm>
            <a:off x="2326983" y="1716408"/>
            <a:ext cx="1183357" cy="414427"/>
          </a:xfrm>
          <a:prstGeom prst="round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8" name="Arrow: Down 37">
            <a:extLst>
              <a:ext uri="{FF2B5EF4-FFF2-40B4-BE49-F238E27FC236}">
                <a16:creationId xmlns:a16="http://schemas.microsoft.com/office/drawing/2014/main" id="{5FB52A60-E9AC-4250-8862-DB0E4C0F8BE3}"/>
              </a:ext>
            </a:extLst>
          </p:cNvPr>
          <p:cNvSpPr/>
          <p:nvPr/>
        </p:nvSpPr>
        <p:spPr>
          <a:xfrm flipV="1">
            <a:off x="1714780" y="860837"/>
            <a:ext cx="550571" cy="480747"/>
          </a:xfrm>
          <a:prstGeom prst="downArrow">
            <a:avLst>
              <a:gd name="adj1" fmla="val 50000"/>
              <a:gd name="adj2" fmla="val 50000"/>
            </a:avLst>
          </a:prstGeom>
          <a:noFill/>
          <a:ln w="190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5" name="Arrow: Down 44">
            <a:extLst>
              <a:ext uri="{FF2B5EF4-FFF2-40B4-BE49-F238E27FC236}">
                <a16:creationId xmlns:a16="http://schemas.microsoft.com/office/drawing/2014/main" id="{D7D44FF2-4805-4417-BC2E-F73D74994720}"/>
              </a:ext>
            </a:extLst>
          </p:cNvPr>
          <p:cNvSpPr/>
          <p:nvPr/>
        </p:nvSpPr>
        <p:spPr>
          <a:xfrm flipV="1">
            <a:off x="2256800" y="826021"/>
            <a:ext cx="550571" cy="905107"/>
          </a:xfrm>
          <a:prstGeom prst="downArrow">
            <a:avLst>
              <a:gd name="adj1" fmla="val 50000"/>
              <a:gd name="adj2" fmla="val 50000"/>
            </a:avLst>
          </a:prstGeom>
          <a:noFill/>
          <a:ln w="190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6118F689-58DE-48DB-BA89-44185E3EF0BE}"/>
              </a:ext>
            </a:extLst>
          </p:cNvPr>
          <p:cNvSpPr/>
          <p:nvPr/>
        </p:nvSpPr>
        <p:spPr>
          <a:xfrm>
            <a:off x="4858670" y="2898850"/>
            <a:ext cx="4542728" cy="52170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IN" sz="2800" dirty="0">
                <a:solidFill>
                  <a:srgbClr val="002060"/>
                </a:solidFill>
                <a:latin typeface="+mj-lt"/>
              </a:rPr>
              <a:t>&amp;   Reduced Row-Echelon Form</a:t>
            </a:r>
            <a:endParaRPr lang="en-IN" sz="2800" dirty="0">
              <a:solidFill>
                <a:srgbClr val="002060"/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6B35F90D-087C-4AFE-8314-259AA23D729B}"/>
              </a:ext>
            </a:extLst>
          </p:cNvPr>
          <p:cNvSpPr/>
          <p:nvPr/>
        </p:nvSpPr>
        <p:spPr>
          <a:xfrm>
            <a:off x="1942110" y="2880705"/>
            <a:ext cx="858434" cy="52170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IN" sz="2800" dirty="0">
                <a:solidFill>
                  <a:srgbClr val="002060"/>
                </a:solidFill>
                <a:latin typeface="+mj-lt"/>
              </a:rPr>
              <a:t>Both</a:t>
            </a:r>
            <a:endParaRPr lang="en-IN" sz="2800" dirty="0">
              <a:solidFill>
                <a:srgbClr val="002060"/>
              </a:solidFill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0CB99C0-52DA-40CF-8D33-BF6E689B0169}"/>
              </a:ext>
            </a:extLst>
          </p:cNvPr>
          <p:cNvSpPr/>
          <p:nvPr/>
        </p:nvSpPr>
        <p:spPr>
          <a:xfrm>
            <a:off x="428942" y="2880705"/>
            <a:ext cx="1419323" cy="539851"/>
          </a:xfrm>
          <a:prstGeom prst="round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dirty="0">
                <a:solidFill>
                  <a:schemeClr val="bg1"/>
                </a:solidFill>
              </a:rPr>
              <a:t>Answer: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5549934E-5273-4696-B3B0-F9673308F1B8}"/>
              </a:ext>
            </a:extLst>
          </p:cNvPr>
          <p:cNvSpPr/>
          <p:nvPr/>
        </p:nvSpPr>
        <p:spPr>
          <a:xfrm>
            <a:off x="1942110" y="2898850"/>
            <a:ext cx="2822714" cy="52170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IN" sz="2800" b="0" i="0" dirty="0">
                <a:solidFill>
                  <a:srgbClr val="002060"/>
                </a:solidFill>
                <a:latin typeface="+mj-lt"/>
              </a:rPr>
              <a:t>Row-Echelon Form </a:t>
            </a:r>
            <a:endParaRPr lang="en-IN" sz="2800" dirty="0">
              <a:solidFill>
                <a:srgbClr val="002060"/>
              </a:solidFill>
            </a:endParaRP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57D31D0A-00CD-420E-B4E2-CEE6C74DCE2F}"/>
              </a:ext>
            </a:extLst>
          </p:cNvPr>
          <p:cNvGrpSpPr/>
          <p:nvPr/>
        </p:nvGrpSpPr>
        <p:grpSpPr>
          <a:xfrm>
            <a:off x="428942" y="3961472"/>
            <a:ext cx="9119147" cy="2440148"/>
            <a:chOff x="371334" y="3976953"/>
            <a:chExt cx="9119147" cy="2440148"/>
          </a:xfrm>
        </p:grpSpPr>
        <p:sp>
          <p:nvSpPr>
            <p:cNvPr id="53" name="Rectangle: Rounded Corners 18">
              <a:extLst>
                <a:ext uri="{FF2B5EF4-FFF2-40B4-BE49-F238E27FC236}">
                  <a16:creationId xmlns:a16="http://schemas.microsoft.com/office/drawing/2014/main" id="{DCBD2E46-78DE-4D27-A0A8-0CF2FCA1EDB2}"/>
                </a:ext>
              </a:extLst>
            </p:cNvPr>
            <p:cNvSpPr/>
            <p:nvPr/>
          </p:nvSpPr>
          <p:spPr>
            <a:xfrm>
              <a:off x="371334" y="3976953"/>
              <a:ext cx="9119147" cy="539851"/>
            </a:xfrm>
            <a:prstGeom prst="rect">
              <a:avLst/>
            </a:prstGeom>
            <a:gradFill>
              <a:gsLst>
                <a:gs pos="10000">
                  <a:srgbClr val="0E47A1"/>
                </a:gs>
                <a:gs pos="100000">
                  <a:srgbClr val="03A9F5"/>
                </a:gs>
              </a:gsLst>
              <a:lin ang="10800000" scaled="1"/>
            </a:gradFill>
            <a:ln w="12700">
              <a:solidFill>
                <a:srgbClr val="002060"/>
              </a:solidFill>
            </a:ln>
          </p:spPr>
          <p:txBody>
            <a:bodyPr vert="horz" wrap="square" lIns="91440" tIns="45720" rIns="91440" bIns="45720" numCol="1" anchor="b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IN" sz="2800" dirty="0">
                  <a:solidFill>
                    <a:schemeClr val="bg1"/>
                  </a:solidFill>
                </a:rPr>
                <a:t> Reduced Row-Echelon Form</a:t>
              </a:r>
              <a:endParaRPr lang="en-IN" sz="2800" b="1" dirty="0">
                <a:solidFill>
                  <a:schemeClr val="bg1"/>
                </a:solidFill>
              </a:endParaRPr>
            </a:p>
          </p:txBody>
        </p: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A1CA7A28-CB2A-4574-A4A5-E2F14262A1BE}"/>
                </a:ext>
              </a:extLst>
            </p:cNvPr>
            <p:cNvGrpSpPr/>
            <p:nvPr/>
          </p:nvGrpSpPr>
          <p:grpSpPr>
            <a:xfrm>
              <a:off x="371334" y="5125762"/>
              <a:ext cx="9116112" cy="1291339"/>
              <a:chOff x="371334" y="5125762"/>
              <a:chExt cx="9116112" cy="1291339"/>
            </a:xfrm>
          </p:grpSpPr>
          <p:sp>
            <p:nvSpPr>
              <p:cNvPr id="57" name="Rectangle: Rounded Corners 18">
                <a:extLst>
                  <a:ext uri="{FF2B5EF4-FFF2-40B4-BE49-F238E27FC236}">
                    <a16:creationId xmlns:a16="http://schemas.microsoft.com/office/drawing/2014/main" id="{15997EAC-5E73-4036-94CC-D41AB5E66079}"/>
                  </a:ext>
                </a:extLst>
              </p:cNvPr>
              <p:cNvSpPr/>
              <p:nvPr/>
            </p:nvSpPr>
            <p:spPr>
              <a:xfrm>
                <a:off x="371334" y="5125762"/>
                <a:ext cx="1800000" cy="720000"/>
              </a:xfrm>
              <a:prstGeom prst="rect">
                <a:avLst/>
              </a:prstGeom>
              <a:gradFill>
                <a:gsLst>
                  <a:gs pos="10000">
                    <a:srgbClr val="0E47A1"/>
                  </a:gs>
                  <a:gs pos="100000">
                    <a:srgbClr val="03A9F5"/>
                  </a:gs>
                </a:gsLst>
                <a:lin ang="10800000" scaled="1"/>
              </a:gradFill>
              <a:ln w="12700">
                <a:solidFill>
                  <a:srgbClr val="002060"/>
                </a:solidFill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r>
                  <a:rPr lang="en-US" sz="2000" b="1" dirty="0">
                    <a:solidFill>
                      <a:schemeClr val="bg1"/>
                    </a:solidFill>
                  </a:rPr>
                  <a:t>Zero row</a:t>
                </a:r>
                <a:r>
                  <a:rPr lang="en-US" sz="2000" b="1" dirty="0">
                    <a:solidFill>
                      <a:srgbClr val="FFFF00"/>
                    </a:solidFill>
                  </a:rPr>
                  <a:t> </a:t>
                </a:r>
              </a:p>
              <a:p>
                <a:pPr algn="ctr"/>
                <a:r>
                  <a:rPr lang="en-US" sz="2000" b="1" dirty="0">
                    <a:solidFill>
                      <a:srgbClr val="FFFF00"/>
                    </a:solidFill>
                  </a:rPr>
                  <a:t>at the bottom</a:t>
                </a:r>
              </a:p>
            </p:txBody>
          </p:sp>
          <p:sp>
            <p:nvSpPr>
              <p:cNvPr id="58" name="Rectangle: Rounded Corners 18">
                <a:extLst>
                  <a:ext uri="{FF2B5EF4-FFF2-40B4-BE49-F238E27FC236}">
                    <a16:creationId xmlns:a16="http://schemas.microsoft.com/office/drawing/2014/main" id="{CF7F2205-E076-4535-A61E-C15D51C86FC5}"/>
                  </a:ext>
                </a:extLst>
              </p:cNvPr>
              <p:cNvSpPr/>
              <p:nvPr/>
            </p:nvSpPr>
            <p:spPr>
              <a:xfrm>
                <a:off x="2200362" y="5125792"/>
                <a:ext cx="1800000" cy="720000"/>
              </a:xfrm>
              <a:prstGeom prst="rect">
                <a:avLst/>
              </a:prstGeom>
              <a:gradFill>
                <a:gsLst>
                  <a:gs pos="10000">
                    <a:srgbClr val="0E47A1"/>
                  </a:gs>
                  <a:gs pos="100000">
                    <a:srgbClr val="03A9F5"/>
                  </a:gs>
                </a:gsLst>
                <a:lin ang="10800000" scaled="1"/>
              </a:gradFill>
              <a:ln w="12700">
                <a:solidFill>
                  <a:srgbClr val="002060"/>
                </a:solidFill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r>
                  <a:rPr lang="en-US" sz="2000" b="1" dirty="0">
                    <a:solidFill>
                      <a:srgbClr val="FFFF00"/>
                    </a:solidFill>
                  </a:rPr>
                  <a:t>Decreasing</a:t>
                </a:r>
              </a:p>
              <a:p>
                <a:pPr algn="ctr"/>
                <a:r>
                  <a:rPr lang="en-US" sz="2000" b="1" dirty="0">
                    <a:solidFill>
                      <a:srgbClr val="FFFF00"/>
                    </a:solidFill>
                  </a:rPr>
                  <a:t>Order</a:t>
                </a:r>
              </a:p>
            </p:txBody>
          </p:sp>
          <p:sp>
            <p:nvSpPr>
              <p:cNvPr id="59" name="Rectangle: Rounded Corners 18">
                <a:extLst>
                  <a:ext uri="{FF2B5EF4-FFF2-40B4-BE49-F238E27FC236}">
                    <a16:creationId xmlns:a16="http://schemas.microsoft.com/office/drawing/2014/main" id="{2EA002B1-832D-4E93-81BB-023A259B4B30}"/>
                  </a:ext>
                </a:extLst>
              </p:cNvPr>
              <p:cNvSpPr/>
              <p:nvPr/>
            </p:nvSpPr>
            <p:spPr>
              <a:xfrm>
                <a:off x="4029390" y="5125762"/>
                <a:ext cx="1800000" cy="720000"/>
              </a:xfrm>
              <a:prstGeom prst="rect">
                <a:avLst/>
              </a:prstGeom>
              <a:gradFill>
                <a:gsLst>
                  <a:gs pos="10000">
                    <a:srgbClr val="0E47A1"/>
                  </a:gs>
                  <a:gs pos="100000">
                    <a:srgbClr val="03A9F5"/>
                  </a:gs>
                </a:gsLst>
                <a:lin ang="10800000" scaled="1"/>
              </a:gradFill>
              <a:ln w="12700">
                <a:solidFill>
                  <a:srgbClr val="002060"/>
                </a:solidFill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r>
                  <a:rPr lang="en-US" sz="2000" b="1" dirty="0">
                    <a:solidFill>
                      <a:srgbClr val="FFFF00"/>
                    </a:solidFill>
                  </a:rPr>
                  <a:t>Zero </a:t>
                </a:r>
                <a:r>
                  <a:rPr lang="en-US" sz="2000" b="1" dirty="0">
                    <a:solidFill>
                      <a:schemeClr val="bg1"/>
                    </a:solidFill>
                  </a:rPr>
                  <a:t>below</a:t>
                </a:r>
                <a:r>
                  <a:rPr lang="en-US" sz="2000" b="1" dirty="0">
                    <a:solidFill>
                      <a:srgbClr val="FFFF00"/>
                    </a:solidFill>
                  </a:rPr>
                  <a:t> </a:t>
                </a:r>
              </a:p>
              <a:p>
                <a:pPr algn="ctr"/>
                <a:r>
                  <a:rPr lang="en-US" sz="2000" b="1" dirty="0">
                    <a:solidFill>
                      <a:srgbClr val="FFFF00"/>
                    </a:solidFill>
                  </a:rPr>
                  <a:t>leading entry</a:t>
                </a:r>
              </a:p>
            </p:txBody>
          </p:sp>
          <p:sp>
            <p:nvSpPr>
              <p:cNvPr id="60" name="Rectangle: Rounded Corners 18">
                <a:extLst>
                  <a:ext uri="{FF2B5EF4-FFF2-40B4-BE49-F238E27FC236}">
                    <a16:creationId xmlns:a16="http://schemas.microsoft.com/office/drawing/2014/main" id="{AD2017E8-3BE2-4ECA-AD75-EE88E483A244}"/>
                  </a:ext>
                </a:extLst>
              </p:cNvPr>
              <p:cNvSpPr/>
              <p:nvPr/>
            </p:nvSpPr>
            <p:spPr>
              <a:xfrm>
                <a:off x="5858418" y="5125762"/>
                <a:ext cx="1800000" cy="720000"/>
              </a:xfrm>
              <a:prstGeom prst="rect">
                <a:avLst/>
              </a:prstGeom>
              <a:gradFill>
                <a:gsLst>
                  <a:gs pos="10000">
                    <a:srgbClr val="0E47A1"/>
                  </a:gs>
                  <a:gs pos="100000">
                    <a:srgbClr val="03A9F5"/>
                  </a:gs>
                </a:gsLst>
                <a:lin ang="10800000" scaled="1"/>
              </a:gradFill>
              <a:ln w="12700">
                <a:solidFill>
                  <a:srgbClr val="002060"/>
                </a:solidFill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r>
                  <a:rPr lang="en-US" sz="2000" b="1" dirty="0">
                    <a:solidFill>
                      <a:srgbClr val="FFFF00"/>
                    </a:solidFill>
                  </a:rPr>
                  <a:t>Leading Entry</a:t>
                </a:r>
              </a:p>
              <a:p>
                <a:pPr algn="ctr"/>
                <a:r>
                  <a:rPr lang="en-US" sz="2000" b="1" dirty="0">
                    <a:solidFill>
                      <a:schemeClr val="bg1"/>
                    </a:solidFill>
                  </a:rPr>
                  <a:t>1</a:t>
                </a:r>
              </a:p>
            </p:txBody>
          </p:sp>
          <p:sp>
            <p:nvSpPr>
              <p:cNvPr id="61" name="Rectangle: Rounded Corners 18">
                <a:extLst>
                  <a:ext uri="{FF2B5EF4-FFF2-40B4-BE49-F238E27FC236}">
                    <a16:creationId xmlns:a16="http://schemas.microsoft.com/office/drawing/2014/main" id="{81F68C1B-307A-4873-870A-0AC826D72532}"/>
                  </a:ext>
                </a:extLst>
              </p:cNvPr>
              <p:cNvSpPr/>
              <p:nvPr/>
            </p:nvSpPr>
            <p:spPr>
              <a:xfrm>
                <a:off x="7687446" y="5125762"/>
                <a:ext cx="1800000" cy="720000"/>
              </a:xfrm>
              <a:prstGeom prst="rect">
                <a:avLst/>
              </a:prstGeom>
              <a:gradFill>
                <a:gsLst>
                  <a:gs pos="10000">
                    <a:srgbClr val="0E47A1"/>
                  </a:gs>
                  <a:gs pos="100000">
                    <a:srgbClr val="03A9F5"/>
                  </a:gs>
                </a:gsLst>
                <a:lin ang="10800000" scaled="1"/>
              </a:gradFill>
              <a:ln w="12700">
                <a:solidFill>
                  <a:srgbClr val="002060"/>
                </a:solidFill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r>
                  <a:rPr lang="en-US" sz="2000" b="1" dirty="0">
                    <a:solidFill>
                      <a:srgbClr val="FFFF00"/>
                    </a:solidFill>
                  </a:rPr>
                  <a:t>Zero </a:t>
                </a:r>
                <a:r>
                  <a:rPr lang="en-US" sz="2000" b="1" dirty="0">
                    <a:solidFill>
                      <a:schemeClr val="bg1"/>
                    </a:solidFill>
                  </a:rPr>
                  <a:t>above</a:t>
                </a:r>
              </a:p>
              <a:p>
                <a:pPr algn="ctr"/>
                <a:r>
                  <a:rPr lang="en-US" sz="2000" b="1" dirty="0">
                    <a:solidFill>
                      <a:srgbClr val="FFFF00"/>
                    </a:solidFill>
                  </a:rPr>
                  <a:t>leading entry</a:t>
                </a:r>
              </a:p>
            </p:txBody>
          </p:sp>
          <p:sp>
            <p:nvSpPr>
              <p:cNvPr id="62" name="Rectangle: Rounded Corners 18">
                <a:extLst>
                  <a:ext uri="{FF2B5EF4-FFF2-40B4-BE49-F238E27FC236}">
                    <a16:creationId xmlns:a16="http://schemas.microsoft.com/office/drawing/2014/main" id="{E6E6D1CE-879D-472E-8262-7E9A1E87CAD4}"/>
                  </a:ext>
                </a:extLst>
              </p:cNvPr>
              <p:cNvSpPr/>
              <p:nvPr/>
            </p:nvSpPr>
            <p:spPr>
              <a:xfrm>
                <a:off x="371334" y="5877071"/>
                <a:ext cx="1800000" cy="540000"/>
              </a:xfrm>
              <a:prstGeom prst="rect">
                <a:avLst/>
              </a:prstGeom>
              <a:gradFill>
                <a:gsLst>
                  <a:gs pos="10000">
                    <a:srgbClr val="0E47A1"/>
                  </a:gs>
                  <a:gs pos="100000">
                    <a:srgbClr val="03A9F5"/>
                  </a:gs>
                </a:gsLst>
                <a:lin ang="10800000" scaled="1"/>
              </a:gradFill>
              <a:ln w="12700">
                <a:solidFill>
                  <a:srgbClr val="002060"/>
                </a:solidFill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3" name="Rectangle: Rounded Corners 18">
                <a:extLst>
                  <a:ext uri="{FF2B5EF4-FFF2-40B4-BE49-F238E27FC236}">
                    <a16:creationId xmlns:a16="http://schemas.microsoft.com/office/drawing/2014/main" id="{CAADB30C-334C-43FA-AF48-61EE12EBC5C1}"/>
                  </a:ext>
                </a:extLst>
              </p:cNvPr>
              <p:cNvSpPr/>
              <p:nvPr/>
            </p:nvSpPr>
            <p:spPr>
              <a:xfrm>
                <a:off x="2200362" y="5877101"/>
                <a:ext cx="1800000" cy="540000"/>
              </a:xfrm>
              <a:prstGeom prst="rect">
                <a:avLst/>
              </a:prstGeom>
              <a:gradFill>
                <a:gsLst>
                  <a:gs pos="10000">
                    <a:srgbClr val="0E47A1"/>
                  </a:gs>
                  <a:gs pos="100000">
                    <a:srgbClr val="03A9F5"/>
                  </a:gs>
                </a:gsLst>
                <a:lin ang="10800000" scaled="1"/>
              </a:gradFill>
              <a:ln w="12700">
                <a:solidFill>
                  <a:srgbClr val="002060"/>
                </a:solidFill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4" name="Rectangle: Rounded Corners 18">
                <a:extLst>
                  <a:ext uri="{FF2B5EF4-FFF2-40B4-BE49-F238E27FC236}">
                    <a16:creationId xmlns:a16="http://schemas.microsoft.com/office/drawing/2014/main" id="{CB4D1672-D865-4523-B1F8-DC76D0164A40}"/>
                  </a:ext>
                </a:extLst>
              </p:cNvPr>
              <p:cNvSpPr/>
              <p:nvPr/>
            </p:nvSpPr>
            <p:spPr>
              <a:xfrm>
                <a:off x="4029390" y="5877071"/>
                <a:ext cx="1800000" cy="540000"/>
              </a:xfrm>
              <a:prstGeom prst="rect">
                <a:avLst/>
              </a:prstGeom>
              <a:gradFill>
                <a:gsLst>
                  <a:gs pos="10000">
                    <a:srgbClr val="0E47A1"/>
                  </a:gs>
                  <a:gs pos="100000">
                    <a:srgbClr val="03A9F5"/>
                  </a:gs>
                </a:gsLst>
                <a:lin ang="10800000" scaled="1"/>
              </a:gradFill>
              <a:ln w="12700">
                <a:solidFill>
                  <a:srgbClr val="002060"/>
                </a:solidFill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5" name="Rectangle: Rounded Corners 18">
                <a:extLst>
                  <a:ext uri="{FF2B5EF4-FFF2-40B4-BE49-F238E27FC236}">
                    <a16:creationId xmlns:a16="http://schemas.microsoft.com/office/drawing/2014/main" id="{08F1B793-BA05-4268-BD09-BCD6A8EDF0EF}"/>
                  </a:ext>
                </a:extLst>
              </p:cNvPr>
              <p:cNvSpPr/>
              <p:nvPr/>
            </p:nvSpPr>
            <p:spPr>
              <a:xfrm>
                <a:off x="5858418" y="5877071"/>
                <a:ext cx="1800000" cy="540000"/>
              </a:xfrm>
              <a:prstGeom prst="rect">
                <a:avLst/>
              </a:prstGeom>
              <a:gradFill>
                <a:gsLst>
                  <a:gs pos="10000">
                    <a:srgbClr val="0E47A1"/>
                  </a:gs>
                  <a:gs pos="100000">
                    <a:srgbClr val="03A9F5"/>
                  </a:gs>
                </a:gsLst>
                <a:lin ang="10800000" scaled="1"/>
              </a:gradFill>
              <a:ln w="12700">
                <a:solidFill>
                  <a:srgbClr val="002060"/>
                </a:solidFill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6" name="Rectangle: Rounded Corners 18">
                <a:extLst>
                  <a:ext uri="{FF2B5EF4-FFF2-40B4-BE49-F238E27FC236}">
                    <a16:creationId xmlns:a16="http://schemas.microsoft.com/office/drawing/2014/main" id="{9CFCD1CE-9F17-45EC-A5DF-E3F35AB1C9FB}"/>
                  </a:ext>
                </a:extLst>
              </p:cNvPr>
              <p:cNvSpPr/>
              <p:nvPr/>
            </p:nvSpPr>
            <p:spPr>
              <a:xfrm>
                <a:off x="7687446" y="5877071"/>
                <a:ext cx="1800000" cy="540000"/>
              </a:xfrm>
              <a:prstGeom prst="rect">
                <a:avLst/>
              </a:prstGeom>
              <a:gradFill>
                <a:gsLst>
                  <a:gs pos="10000">
                    <a:srgbClr val="0E47A1"/>
                  </a:gs>
                  <a:gs pos="100000">
                    <a:srgbClr val="03A9F5"/>
                  </a:gs>
                </a:gsLst>
                <a:lin ang="10800000" scaled="1"/>
              </a:gradFill>
              <a:ln w="12700">
                <a:solidFill>
                  <a:srgbClr val="002060"/>
                </a:solidFill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55" name="Rectangle: Rounded Corners 18">
              <a:extLst>
                <a:ext uri="{FF2B5EF4-FFF2-40B4-BE49-F238E27FC236}">
                  <a16:creationId xmlns:a16="http://schemas.microsoft.com/office/drawing/2014/main" id="{E7403233-A364-47EA-8E16-B728FC392FC5}"/>
                </a:ext>
              </a:extLst>
            </p:cNvPr>
            <p:cNvSpPr/>
            <p:nvPr/>
          </p:nvSpPr>
          <p:spPr>
            <a:xfrm>
              <a:off x="371334" y="4548449"/>
              <a:ext cx="5458056" cy="540000"/>
            </a:xfrm>
            <a:prstGeom prst="rect">
              <a:avLst/>
            </a:prstGeom>
            <a:gradFill>
              <a:gsLst>
                <a:gs pos="10000">
                  <a:srgbClr val="0E47A1"/>
                </a:gs>
                <a:gs pos="100000">
                  <a:srgbClr val="03A9F5"/>
                </a:gs>
              </a:gsLst>
              <a:lin ang="10800000" scaled="1"/>
            </a:gradFill>
            <a:ln w="12700">
              <a:solidFill>
                <a:srgbClr val="002060"/>
              </a:solidFill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IN" sz="2800" dirty="0">
                  <a:solidFill>
                    <a:schemeClr val="bg1"/>
                  </a:solidFill>
                </a:rPr>
                <a:t>Row-Echelon Form</a:t>
              </a:r>
              <a:endParaRPr lang="en-IN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56" name="Rectangle: Rounded Corners 18">
              <a:extLst>
                <a:ext uri="{FF2B5EF4-FFF2-40B4-BE49-F238E27FC236}">
                  <a16:creationId xmlns:a16="http://schemas.microsoft.com/office/drawing/2014/main" id="{E538561C-34FF-4236-8891-7F7B3458A1BE}"/>
                </a:ext>
              </a:extLst>
            </p:cNvPr>
            <p:cNvSpPr/>
            <p:nvPr/>
          </p:nvSpPr>
          <p:spPr>
            <a:xfrm>
              <a:off x="5858418" y="4548449"/>
              <a:ext cx="3629028" cy="540000"/>
            </a:xfrm>
            <a:prstGeom prst="rect">
              <a:avLst/>
            </a:prstGeom>
            <a:gradFill>
              <a:gsLst>
                <a:gs pos="10000">
                  <a:srgbClr val="0E47A1"/>
                </a:gs>
                <a:gs pos="100000">
                  <a:srgbClr val="03A9F5"/>
                </a:gs>
              </a:gsLst>
              <a:lin ang="10800000" scaled="1"/>
            </a:gradFill>
            <a:ln w="12700">
              <a:solidFill>
                <a:srgbClr val="002060"/>
              </a:solidFill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IN" sz="2800" dirty="0">
                  <a:solidFill>
                    <a:schemeClr val="bg1"/>
                  </a:solidFill>
                </a:rPr>
                <a:t>Reduced</a:t>
              </a:r>
              <a:endParaRPr lang="en-IN" sz="28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DEA5734-EE3C-41B9-88BD-4983E9E105C7}"/>
              </a:ext>
            </a:extLst>
          </p:cNvPr>
          <p:cNvGrpSpPr/>
          <p:nvPr/>
        </p:nvGrpSpPr>
        <p:grpSpPr>
          <a:xfrm>
            <a:off x="2813221" y="5965543"/>
            <a:ext cx="689498" cy="344557"/>
            <a:chOff x="1550504" y="4399721"/>
            <a:chExt cx="609600" cy="344557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8458527B-CC34-46A6-A994-B715428BBB15}"/>
                </a:ext>
              </a:extLst>
            </p:cNvPr>
            <p:cNvCxnSpPr>
              <a:cxnSpLocks/>
            </p:cNvCxnSpPr>
            <p:nvPr/>
          </p:nvCxnSpPr>
          <p:spPr>
            <a:xfrm>
              <a:off x="1550504" y="4528929"/>
              <a:ext cx="145774" cy="215349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D35542C7-399C-422D-8920-0CC3D391170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83026" y="4399721"/>
              <a:ext cx="477078" cy="337929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12B68F4-0673-4E6D-9413-4903D10C6E03}"/>
              </a:ext>
            </a:extLst>
          </p:cNvPr>
          <p:cNvCxnSpPr>
            <a:cxnSpLocks/>
          </p:cNvCxnSpPr>
          <p:nvPr/>
        </p:nvCxnSpPr>
        <p:spPr>
          <a:xfrm>
            <a:off x="937674" y="6125747"/>
            <a:ext cx="77363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Group 38">
            <a:extLst>
              <a:ext uri="{FF2B5EF4-FFF2-40B4-BE49-F238E27FC236}">
                <a16:creationId xmlns:a16="http://schemas.microsoft.com/office/drawing/2014/main" id="{D86D925C-0B5F-4CD6-8B62-B05AE78D6702}"/>
              </a:ext>
            </a:extLst>
          </p:cNvPr>
          <p:cNvGrpSpPr/>
          <p:nvPr/>
        </p:nvGrpSpPr>
        <p:grpSpPr>
          <a:xfrm>
            <a:off x="4636479" y="5949175"/>
            <a:ext cx="689498" cy="344557"/>
            <a:chOff x="1550504" y="4399721"/>
            <a:chExt cx="609600" cy="344557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DB16055E-CFDD-49C6-B54C-D71872E4CD0C}"/>
                </a:ext>
              </a:extLst>
            </p:cNvPr>
            <p:cNvCxnSpPr>
              <a:cxnSpLocks/>
            </p:cNvCxnSpPr>
            <p:nvPr/>
          </p:nvCxnSpPr>
          <p:spPr>
            <a:xfrm>
              <a:off x="1550504" y="4528929"/>
              <a:ext cx="145774" cy="215349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EA63853F-D0C4-4F64-8432-9AF9387D9EF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83026" y="4399721"/>
              <a:ext cx="477078" cy="337929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C31CCF9A-BAA4-4D68-8A8F-5556C1742667}"/>
              </a:ext>
            </a:extLst>
          </p:cNvPr>
          <p:cNvGrpSpPr/>
          <p:nvPr/>
        </p:nvGrpSpPr>
        <p:grpSpPr>
          <a:xfrm>
            <a:off x="6471277" y="5949175"/>
            <a:ext cx="689498" cy="344557"/>
            <a:chOff x="1550504" y="4399721"/>
            <a:chExt cx="609600" cy="344557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C02ED720-10AC-4F68-A3D2-C499ED736BF6}"/>
                </a:ext>
              </a:extLst>
            </p:cNvPr>
            <p:cNvCxnSpPr>
              <a:cxnSpLocks/>
            </p:cNvCxnSpPr>
            <p:nvPr/>
          </p:nvCxnSpPr>
          <p:spPr>
            <a:xfrm>
              <a:off x="1550504" y="4528929"/>
              <a:ext cx="145774" cy="215349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A3A0AE4F-B618-4AAE-AC84-9C7E9857FC3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83026" y="4399721"/>
              <a:ext cx="477078" cy="337929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FCEE8231-FCC2-4523-BD3C-7F73BB961F9D}"/>
              </a:ext>
            </a:extLst>
          </p:cNvPr>
          <p:cNvGrpSpPr/>
          <p:nvPr/>
        </p:nvGrpSpPr>
        <p:grpSpPr>
          <a:xfrm>
            <a:off x="8300305" y="5942436"/>
            <a:ext cx="689498" cy="344557"/>
            <a:chOff x="1550504" y="4399721"/>
            <a:chExt cx="609600" cy="344557"/>
          </a:xfrm>
        </p:grpSpPr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6AF17AA4-7CC4-4F69-A8FF-1367F6A93C34}"/>
                </a:ext>
              </a:extLst>
            </p:cNvPr>
            <p:cNvCxnSpPr>
              <a:cxnSpLocks/>
            </p:cNvCxnSpPr>
            <p:nvPr/>
          </p:nvCxnSpPr>
          <p:spPr>
            <a:xfrm>
              <a:off x="1550504" y="4528929"/>
              <a:ext cx="145774" cy="215349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99A5B3DF-0450-4017-985B-2FB935135C9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83026" y="4399721"/>
              <a:ext cx="477078" cy="337929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77945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4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0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5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5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0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0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0" grpId="1" animBg="1"/>
      <p:bldP spid="20" grpId="2" animBg="1"/>
      <p:bldP spid="20" grpId="3" animBg="1"/>
      <p:bldP spid="21" grpId="0" animBg="1"/>
      <p:bldP spid="21" grpId="1" animBg="1"/>
      <p:bldP spid="22" grpId="0" animBg="1"/>
      <p:bldP spid="22" grpId="1" animBg="1"/>
      <p:bldP spid="22" grpId="2" animBg="1"/>
      <p:bldP spid="22" grpId="3" animBg="1"/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  <p:bldP spid="27" grpId="0" animBg="1"/>
      <p:bldP spid="27" grpId="1" animBg="1"/>
      <p:bldP spid="29" grpId="0" animBg="1"/>
      <p:bldP spid="29" grpId="1" animBg="1"/>
      <p:bldP spid="30" grpId="0" animBg="1"/>
      <p:bldP spid="30" grpId="1" animBg="1"/>
      <p:bldP spid="30" grpId="2" animBg="1"/>
      <p:bldP spid="30" grpId="3" animBg="1"/>
      <p:bldP spid="32" grpId="0" animBg="1"/>
      <p:bldP spid="32" grpId="1" animBg="1"/>
      <p:bldP spid="37" grpId="0" animBg="1"/>
      <p:bldP spid="37" grpId="1" animBg="1"/>
      <p:bldP spid="38" grpId="0" animBg="1"/>
      <p:bldP spid="38" grpId="1" animBg="1"/>
      <p:bldP spid="45" grpId="0" animBg="1"/>
      <p:bldP spid="45" grpId="1" animBg="1"/>
      <p:bldP spid="49" grpId="0"/>
      <p:bldP spid="49" grpId="1"/>
      <p:bldP spid="50" grpId="0"/>
      <p:bldP spid="51" grpId="0"/>
      <p:bldP spid="51" grpId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775376A-C264-4DCC-AC2D-AEB023144BC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Method:1</a:t>
                </a:r>
                <a:r>
                  <a:rPr lang="en-IN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IN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  <m:r>
                      <a:rPr lang="en-IN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dirty="0"/>
                  <a:t>Example:1(</a:t>
                </a:r>
                <a:r>
                  <a:rPr lang="en-IN" dirty="0">
                    <a:solidFill>
                      <a:srgbClr val="1D578F"/>
                    </a:solidFill>
                  </a:rPr>
                  <a:t>Continue</a:t>
                </a:r>
                <a:r>
                  <a:rPr lang="en-IN" dirty="0"/>
                  <a:t>)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775376A-C264-4DCC-AC2D-AEB023144B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20B1F11A-E3D9-4A0A-AFBB-9AEC8E0DC208}"/>
                  </a:ext>
                </a:extLst>
              </p:cNvPr>
              <p:cNvSpPr/>
              <p:nvPr/>
            </p:nvSpPr>
            <p:spPr>
              <a:xfrm>
                <a:off x="-66709" y="888457"/>
                <a:ext cx="4003027" cy="128152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8)  </m:t>
                      </m:r>
                      <m:d>
                        <m:dPr>
                          <m:begChr m:val="["/>
                          <m:endChr m:val="]"/>
                          <m:ctrlPr>
                            <a:rPr lang="en-IN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−3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</m:m>
                          <m:r>
                            <a:rPr lang="en-IN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  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20B1F11A-E3D9-4A0A-AFBB-9AEC8E0DC2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66709" y="888457"/>
                <a:ext cx="4003027" cy="128152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85459421-DECB-4AA8-9A60-E433906148BE}"/>
              </a:ext>
            </a:extLst>
          </p:cNvPr>
          <p:cNvSpPr/>
          <p:nvPr/>
        </p:nvSpPr>
        <p:spPr>
          <a:xfrm>
            <a:off x="1869668" y="2449662"/>
            <a:ext cx="2904994" cy="52170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IN" sz="2800" dirty="0">
                <a:solidFill>
                  <a:srgbClr val="002060"/>
                </a:solidFill>
                <a:latin typeface="+mj-lt"/>
              </a:rPr>
              <a:t>Row-Echelon Form</a:t>
            </a:r>
            <a:endParaRPr lang="en-IN" sz="2800" dirty="0">
              <a:solidFill>
                <a:srgbClr val="002060"/>
              </a:solidFill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AE2C665C-7210-43DB-95DE-57C0A9441BF5}"/>
              </a:ext>
            </a:extLst>
          </p:cNvPr>
          <p:cNvSpPr/>
          <p:nvPr/>
        </p:nvSpPr>
        <p:spPr>
          <a:xfrm>
            <a:off x="1033494" y="912232"/>
            <a:ext cx="421971" cy="432001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002060"/>
              </a:solidFill>
            </a:endParaRPr>
          </a:p>
        </p:txBody>
      </p:sp>
      <p:sp>
        <p:nvSpPr>
          <p:cNvPr id="21" name="Arrow: Down 20">
            <a:extLst>
              <a:ext uri="{FF2B5EF4-FFF2-40B4-BE49-F238E27FC236}">
                <a16:creationId xmlns:a16="http://schemas.microsoft.com/office/drawing/2014/main" id="{53D64747-54F5-4FB8-88A8-359B78AC8C5F}"/>
              </a:ext>
            </a:extLst>
          </p:cNvPr>
          <p:cNvSpPr/>
          <p:nvPr/>
        </p:nvSpPr>
        <p:spPr>
          <a:xfrm>
            <a:off x="965709" y="1356424"/>
            <a:ext cx="550571" cy="831126"/>
          </a:xfrm>
          <a:prstGeom prst="downArrow">
            <a:avLst>
              <a:gd name="adj1" fmla="val 50000"/>
              <a:gd name="adj2" fmla="val 50000"/>
            </a:avLst>
          </a:prstGeom>
          <a:noFill/>
          <a:ln w="190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65B59CD3-2877-476B-B8F5-B027081FC984}"/>
              </a:ext>
            </a:extLst>
          </p:cNvPr>
          <p:cNvSpPr/>
          <p:nvPr/>
        </p:nvSpPr>
        <p:spPr>
          <a:xfrm>
            <a:off x="1593102" y="1350294"/>
            <a:ext cx="421971" cy="38464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F94AF682-F544-4A64-A7FB-54B427CB0F3C}"/>
              </a:ext>
            </a:extLst>
          </p:cNvPr>
          <p:cNvSpPr/>
          <p:nvPr/>
        </p:nvSpPr>
        <p:spPr>
          <a:xfrm>
            <a:off x="1528801" y="1729245"/>
            <a:ext cx="550571" cy="458304"/>
          </a:xfrm>
          <a:prstGeom prst="downArrow">
            <a:avLst>
              <a:gd name="adj1" fmla="val 50000"/>
              <a:gd name="adj2" fmla="val 50000"/>
            </a:avLst>
          </a:prstGeom>
          <a:noFill/>
          <a:ln w="190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E7AD8907-264D-4841-8785-78733FA6D1C5}"/>
                  </a:ext>
                </a:extLst>
              </p:cNvPr>
              <p:cNvSpPr/>
              <p:nvPr/>
            </p:nvSpPr>
            <p:spPr>
              <a:xfrm>
                <a:off x="4268761" y="885133"/>
                <a:ext cx="537397" cy="402072"/>
              </a:xfrm>
              <a:prstGeom prst="rect">
                <a:avLst/>
              </a:prstGeom>
              <a:gradFill>
                <a:gsLst>
                  <a:gs pos="10000">
                    <a:srgbClr val="0E47A1"/>
                  </a:gs>
                  <a:gs pos="100000">
                    <a:srgbClr val="03A9F5"/>
                  </a:gs>
                </a:gsLst>
                <a:lin ang="10800000" scaled="1"/>
              </a:gra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</a:pPr>
                <a:r>
                  <a:rPr lang="en-IN" sz="28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IN" sz="28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endParaRPr lang="en-IN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E7AD8907-264D-4841-8785-78733FA6D1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8761" y="885133"/>
                <a:ext cx="537397" cy="40207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44B550A5-1BB0-442F-B352-37215B2E6A2D}"/>
              </a:ext>
            </a:extLst>
          </p:cNvPr>
          <p:cNvSpPr/>
          <p:nvPr/>
        </p:nvSpPr>
        <p:spPr>
          <a:xfrm>
            <a:off x="1051167" y="903410"/>
            <a:ext cx="2405867" cy="433219"/>
          </a:xfrm>
          <a:prstGeom prst="round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4C436AE-9BA4-4DC3-B197-987B69196AFD}"/>
              </a:ext>
            </a:extLst>
          </p:cNvPr>
          <p:cNvCxnSpPr>
            <a:cxnSpLocks/>
          </p:cNvCxnSpPr>
          <p:nvPr/>
        </p:nvCxnSpPr>
        <p:spPr>
          <a:xfrm>
            <a:off x="3451152" y="1080592"/>
            <a:ext cx="813335" cy="0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29C715FE-8776-4ADE-A1CD-1054893DA4BE}"/>
              </a:ext>
            </a:extLst>
          </p:cNvPr>
          <p:cNvSpPr/>
          <p:nvPr/>
        </p:nvSpPr>
        <p:spPr>
          <a:xfrm>
            <a:off x="1585091" y="1352724"/>
            <a:ext cx="1877622" cy="377180"/>
          </a:xfrm>
          <a:prstGeom prst="round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9B18E72-FB9A-4012-9FA6-A1E6A3179332}"/>
              </a:ext>
            </a:extLst>
          </p:cNvPr>
          <p:cNvCxnSpPr>
            <a:cxnSpLocks/>
          </p:cNvCxnSpPr>
          <p:nvPr/>
        </p:nvCxnSpPr>
        <p:spPr>
          <a:xfrm>
            <a:off x="3462713" y="1517432"/>
            <a:ext cx="813335" cy="0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2570C2FD-B399-40DF-BC87-0E6E6C1C85D5}"/>
                  </a:ext>
                </a:extLst>
              </p:cNvPr>
              <p:cNvSpPr/>
              <p:nvPr/>
            </p:nvSpPr>
            <p:spPr>
              <a:xfrm>
                <a:off x="4273035" y="1316667"/>
                <a:ext cx="537397" cy="422718"/>
              </a:xfrm>
              <a:prstGeom prst="rect">
                <a:avLst/>
              </a:prstGeom>
              <a:gradFill>
                <a:gsLst>
                  <a:gs pos="10000">
                    <a:srgbClr val="0E47A1"/>
                  </a:gs>
                  <a:gs pos="100000">
                    <a:srgbClr val="03A9F5"/>
                  </a:gs>
                </a:gsLst>
                <a:lin ang="10800000" scaled="1"/>
              </a:gra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</a:pPr>
                <a:r>
                  <a:rPr lang="en-IN" sz="28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IN" sz="28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IN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2570C2FD-B399-40DF-BC87-0E6E6C1C85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3035" y="1316667"/>
                <a:ext cx="537397" cy="42271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BA3833DE-F3C6-4060-9797-0BDBDE4B9143}"/>
              </a:ext>
            </a:extLst>
          </p:cNvPr>
          <p:cNvSpPr/>
          <p:nvPr/>
        </p:nvSpPr>
        <p:spPr>
          <a:xfrm>
            <a:off x="2279357" y="1755885"/>
            <a:ext cx="421971" cy="38464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AC23465-03AB-4518-9890-B408839D57CA}"/>
              </a:ext>
            </a:extLst>
          </p:cNvPr>
          <p:cNvCxnSpPr>
            <a:cxnSpLocks/>
          </p:cNvCxnSpPr>
          <p:nvPr/>
        </p:nvCxnSpPr>
        <p:spPr>
          <a:xfrm>
            <a:off x="3464404" y="1911563"/>
            <a:ext cx="813335" cy="0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E3BE9C79-ACD3-4E83-B7C4-C6BDCF2EBA05}"/>
                  </a:ext>
                </a:extLst>
              </p:cNvPr>
              <p:cNvSpPr/>
              <p:nvPr/>
            </p:nvSpPr>
            <p:spPr>
              <a:xfrm>
                <a:off x="4273035" y="1756023"/>
                <a:ext cx="537397" cy="422718"/>
              </a:xfrm>
              <a:prstGeom prst="rect">
                <a:avLst/>
              </a:prstGeom>
              <a:gradFill>
                <a:gsLst>
                  <a:gs pos="10000">
                    <a:srgbClr val="0E47A1"/>
                  </a:gs>
                  <a:gs pos="100000">
                    <a:srgbClr val="03A9F5"/>
                  </a:gs>
                </a:gsLst>
                <a:lin ang="10800000" scaled="1"/>
              </a:gra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</a:pPr>
                <a:r>
                  <a:rPr lang="en-IN" sz="28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IN" sz="28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IN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E3BE9C79-ACD3-4E83-B7C4-C6BDCF2EBA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3035" y="1756023"/>
                <a:ext cx="537397" cy="42271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2F19D9BC-A05A-4677-A95E-85DEF79C3826}"/>
              </a:ext>
            </a:extLst>
          </p:cNvPr>
          <p:cNvSpPr/>
          <p:nvPr/>
        </p:nvSpPr>
        <p:spPr>
          <a:xfrm>
            <a:off x="2279356" y="1726968"/>
            <a:ext cx="1183357" cy="414427"/>
          </a:xfrm>
          <a:prstGeom prst="round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8" name="Arrow: Down 37">
            <a:extLst>
              <a:ext uri="{FF2B5EF4-FFF2-40B4-BE49-F238E27FC236}">
                <a16:creationId xmlns:a16="http://schemas.microsoft.com/office/drawing/2014/main" id="{5FB52A60-E9AC-4250-8862-DB0E4C0F8BE3}"/>
              </a:ext>
            </a:extLst>
          </p:cNvPr>
          <p:cNvSpPr/>
          <p:nvPr/>
        </p:nvSpPr>
        <p:spPr>
          <a:xfrm flipV="1">
            <a:off x="1530681" y="875240"/>
            <a:ext cx="550571" cy="480747"/>
          </a:xfrm>
          <a:prstGeom prst="downArrow">
            <a:avLst>
              <a:gd name="adj1" fmla="val 50000"/>
              <a:gd name="adj2" fmla="val 50000"/>
            </a:avLst>
          </a:prstGeom>
          <a:noFill/>
          <a:ln w="190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5" name="Arrow: Down 44">
            <a:extLst>
              <a:ext uri="{FF2B5EF4-FFF2-40B4-BE49-F238E27FC236}">
                <a16:creationId xmlns:a16="http://schemas.microsoft.com/office/drawing/2014/main" id="{D7D44FF2-4805-4417-BC2E-F73D74994720}"/>
              </a:ext>
            </a:extLst>
          </p:cNvPr>
          <p:cNvSpPr/>
          <p:nvPr/>
        </p:nvSpPr>
        <p:spPr>
          <a:xfrm flipV="1">
            <a:off x="2102854" y="852777"/>
            <a:ext cx="774975" cy="905107"/>
          </a:xfrm>
          <a:prstGeom prst="downArrow">
            <a:avLst>
              <a:gd name="adj1" fmla="val 50000"/>
              <a:gd name="adj2" fmla="val 46580"/>
            </a:avLst>
          </a:prstGeom>
          <a:noFill/>
          <a:ln w="190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4B60DCEB-2EBB-4E8C-9269-C3F26AF471F0}"/>
              </a:ext>
            </a:extLst>
          </p:cNvPr>
          <p:cNvSpPr/>
          <p:nvPr/>
        </p:nvSpPr>
        <p:spPr>
          <a:xfrm>
            <a:off x="1869667" y="3071199"/>
            <a:ext cx="9204613" cy="57678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IN" sz="2800" dirty="0">
                <a:solidFill>
                  <a:srgbClr val="002060"/>
                </a:solidFill>
                <a:latin typeface="+mj-lt"/>
              </a:rPr>
              <a:t>Not Reduced Row-Echelon Form because t</a:t>
            </a:r>
            <a:r>
              <a:rPr lang="en-IN" sz="2800" b="0" i="0" dirty="0">
                <a:solidFill>
                  <a:srgbClr val="002060"/>
                </a:solidFill>
                <a:latin typeface="+mj-lt"/>
              </a:rPr>
              <a:t>here is no zero above</a:t>
            </a:r>
            <a:endParaRPr lang="en-IN" sz="2800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7DF7BAC7-763E-4933-87AD-0743E093C8B0}"/>
                  </a:ext>
                </a:extLst>
              </p:cNvPr>
              <p:cNvSpPr/>
              <p:nvPr/>
            </p:nvSpPr>
            <p:spPr>
              <a:xfrm>
                <a:off x="1869668" y="3528123"/>
                <a:ext cx="2665418" cy="5217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IN" sz="2800" dirty="0">
                    <a:solidFill>
                      <a:srgbClr val="002060"/>
                    </a:solidFill>
                  </a:rPr>
                  <a:t>the leading entry</a:t>
                </a:r>
                <a14:m>
                  <m:oMath xmlns:m="http://schemas.openxmlformats.org/officeDocument/2006/math">
                    <m:r>
                      <a:rPr lang="en-IN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7DF7BAC7-763E-4933-87AD-0743E093C8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9668" y="3528123"/>
                <a:ext cx="2665418" cy="521706"/>
              </a:xfrm>
              <a:prstGeom prst="rect">
                <a:avLst/>
              </a:prstGeom>
              <a:blipFill>
                <a:blip r:embed="rId7"/>
                <a:stretch>
                  <a:fillRect l="-4805" t="-12941" b="-3294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E9218BB0-875A-4FEA-87CF-BEEDB1AC945E}"/>
              </a:ext>
            </a:extLst>
          </p:cNvPr>
          <p:cNvSpPr/>
          <p:nvPr/>
        </p:nvSpPr>
        <p:spPr>
          <a:xfrm>
            <a:off x="319425" y="2425599"/>
            <a:ext cx="1419323" cy="539851"/>
          </a:xfrm>
          <a:prstGeom prst="round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dirty="0">
                <a:solidFill>
                  <a:schemeClr val="bg1"/>
                </a:solidFill>
              </a:rPr>
              <a:t>Answer:</a:t>
            </a: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6460F400-7BB4-4140-9DDE-38153D23189D}"/>
              </a:ext>
            </a:extLst>
          </p:cNvPr>
          <p:cNvSpPr/>
          <p:nvPr/>
        </p:nvSpPr>
        <p:spPr>
          <a:xfrm>
            <a:off x="306172" y="3067333"/>
            <a:ext cx="1419323" cy="539851"/>
          </a:xfrm>
          <a:prstGeom prst="round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dirty="0">
                <a:solidFill>
                  <a:schemeClr val="bg1"/>
                </a:solidFill>
              </a:rPr>
              <a:t>Reason: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1C20F2C6-DC7B-45ED-A60C-AABAB917321D}"/>
              </a:ext>
            </a:extLst>
          </p:cNvPr>
          <p:cNvGrpSpPr/>
          <p:nvPr/>
        </p:nvGrpSpPr>
        <p:grpSpPr>
          <a:xfrm>
            <a:off x="306094" y="4039967"/>
            <a:ext cx="9119147" cy="2439172"/>
            <a:chOff x="371334" y="3977929"/>
            <a:chExt cx="9119147" cy="2439172"/>
          </a:xfrm>
        </p:grpSpPr>
        <p:sp>
          <p:nvSpPr>
            <p:cNvPr id="49" name="Rectangle: Rounded Corners 18">
              <a:extLst>
                <a:ext uri="{FF2B5EF4-FFF2-40B4-BE49-F238E27FC236}">
                  <a16:creationId xmlns:a16="http://schemas.microsoft.com/office/drawing/2014/main" id="{5B61B0CE-48F5-444B-8726-4CEA6D6F1941}"/>
                </a:ext>
              </a:extLst>
            </p:cNvPr>
            <p:cNvSpPr/>
            <p:nvPr/>
          </p:nvSpPr>
          <p:spPr>
            <a:xfrm>
              <a:off x="371334" y="3977929"/>
              <a:ext cx="9119147" cy="539851"/>
            </a:xfrm>
            <a:prstGeom prst="rect">
              <a:avLst/>
            </a:prstGeom>
            <a:gradFill>
              <a:gsLst>
                <a:gs pos="10000">
                  <a:srgbClr val="0E47A1"/>
                </a:gs>
                <a:gs pos="100000">
                  <a:srgbClr val="03A9F5"/>
                </a:gs>
              </a:gsLst>
              <a:lin ang="10800000" scaled="1"/>
            </a:gradFill>
            <a:ln w="12700">
              <a:solidFill>
                <a:srgbClr val="002060"/>
              </a:solidFill>
            </a:ln>
          </p:spPr>
          <p:txBody>
            <a:bodyPr vert="horz" wrap="square" lIns="91440" tIns="45720" rIns="91440" bIns="45720" numCol="1" anchor="b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IN" sz="2800" dirty="0">
                  <a:solidFill>
                    <a:schemeClr val="bg1"/>
                  </a:solidFill>
                </a:rPr>
                <a:t> Reduced Row-Echelon Form</a:t>
              </a:r>
              <a:endParaRPr lang="en-IN" sz="2800" b="1" dirty="0">
                <a:solidFill>
                  <a:schemeClr val="bg1"/>
                </a:solidFill>
              </a:endParaRPr>
            </a:p>
          </p:txBody>
        </p: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3DF232B6-3FD6-4E13-8B9A-92CB9A5939F6}"/>
                </a:ext>
              </a:extLst>
            </p:cNvPr>
            <p:cNvGrpSpPr/>
            <p:nvPr/>
          </p:nvGrpSpPr>
          <p:grpSpPr>
            <a:xfrm>
              <a:off x="371334" y="5125762"/>
              <a:ext cx="9116112" cy="1291339"/>
              <a:chOff x="371334" y="5125762"/>
              <a:chExt cx="9116112" cy="1291339"/>
            </a:xfrm>
          </p:grpSpPr>
          <p:sp>
            <p:nvSpPr>
              <p:cNvPr id="58" name="Rectangle: Rounded Corners 18">
                <a:extLst>
                  <a:ext uri="{FF2B5EF4-FFF2-40B4-BE49-F238E27FC236}">
                    <a16:creationId xmlns:a16="http://schemas.microsoft.com/office/drawing/2014/main" id="{2FF927F0-9404-46DB-B77C-FF935FAE7D5E}"/>
                  </a:ext>
                </a:extLst>
              </p:cNvPr>
              <p:cNvSpPr/>
              <p:nvPr/>
            </p:nvSpPr>
            <p:spPr>
              <a:xfrm>
                <a:off x="371334" y="5125762"/>
                <a:ext cx="1800000" cy="720000"/>
              </a:xfrm>
              <a:prstGeom prst="rect">
                <a:avLst/>
              </a:prstGeom>
              <a:gradFill>
                <a:gsLst>
                  <a:gs pos="10000">
                    <a:srgbClr val="0E47A1"/>
                  </a:gs>
                  <a:gs pos="100000">
                    <a:srgbClr val="03A9F5"/>
                  </a:gs>
                </a:gsLst>
                <a:lin ang="10800000" scaled="1"/>
              </a:gradFill>
              <a:ln w="12700">
                <a:solidFill>
                  <a:srgbClr val="002060"/>
                </a:solidFill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r>
                  <a:rPr lang="en-US" sz="2000" b="1" dirty="0">
                    <a:solidFill>
                      <a:schemeClr val="bg1"/>
                    </a:solidFill>
                  </a:rPr>
                  <a:t>Zero row</a:t>
                </a:r>
                <a:r>
                  <a:rPr lang="en-US" sz="2000" b="1" dirty="0">
                    <a:solidFill>
                      <a:srgbClr val="FFFF00"/>
                    </a:solidFill>
                  </a:rPr>
                  <a:t> </a:t>
                </a:r>
              </a:p>
              <a:p>
                <a:pPr algn="ctr"/>
                <a:r>
                  <a:rPr lang="en-US" sz="2000" b="1" dirty="0">
                    <a:solidFill>
                      <a:srgbClr val="FFFF00"/>
                    </a:solidFill>
                  </a:rPr>
                  <a:t>at the bottom</a:t>
                </a:r>
              </a:p>
            </p:txBody>
          </p:sp>
          <p:sp>
            <p:nvSpPr>
              <p:cNvPr id="59" name="Rectangle: Rounded Corners 18">
                <a:extLst>
                  <a:ext uri="{FF2B5EF4-FFF2-40B4-BE49-F238E27FC236}">
                    <a16:creationId xmlns:a16="http://schemas.microsoft.com/office/drawing/2014/main" id="{8AE8444D-9733-4813-B2A1-DC967750C0C4}"/>
                  </a:ext>
                </a:extLst>
              </p:cNvPr>
              <p:cNvSpPr/>
              <p:nvPr/>
            </p:nvSpPr>
            <p:spPr>
              <a:xfrm>
                <a:off x="2200362" y="5125792"/>
                <a:ext cx="1800000" cy="720000"/>
              </a:xfrm>
              <a:prstGeom prst="rect">
                <a:avLst/>
              </a:prstGeom>
              <a:gradFill>
                <a:gsLst>
                  <a:gs pos="10000">
                    <a:srgbClr val="0E47A1"/>
                  </a:gs>
                  <a:gs pos="100000">
                    <a:srgbClr val="03A9F5"/>
                  </a:gs>
                </a:gsLst>
                <a:lin ang="10800000" scaled="1"/>
              </a:gradFill>
              <a:ln w="12700">
                <a:solidFill>
                  <a:srgbClr val="002060"/>
                </a:solidFill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r>
                  <a:rPr lang="en-US" sz="2000" b="1" dirty="0">
                    <a:solidFill>
                      <a:srgbClr val="FFFF00"/>
                    </a:solidFill>
                  </a:rPr>
                  <a:t>Decreasing</a:t>
                </a:r>
              </a:p>
              <a:p>
                <a:pPr algn="ctr"/>
                <a:r>
                  <a:rPr lang="en-US" sz="2000" b="1" dirty="0">
                    <a:solidFill>
                      <a:srgbClr val="FFFF00"/>
                    </a:solidFill>
                  </a:rPr>
                  <a:t>Order</a:t>
                </a:r>
              </a:p>
            </p:txBody>
          </p:sp>
          <p:sp>
            <p:nvSpPr>
              <p:cNvPr id="60" name="Rectangle: Rounded Corners 18">
                <a:extLst>
                  <a:ext uri="{FF2B5EF4-FFF2-40B4-BE49-F238E27FC236}">
                    <a16:creationId xmlns:a16="http://schemas.microsoft.com/office/drawing/2014/main" id="{DCAF3ADE-8758-41B6-B2D1-6E78A1D6FC22}"/>
                  </a:ext>
                </a:extLst>
              </p:cNvPr>
              <p:cNvSpPr/>
              <p:nvPr/>
            </p:nvSpPr>
            <p:spPr>
              <a:xfrm>
                <a:off x="4029390" y="5125762"/>
                <a:ext cx="1800000" cy="720000"/>
              </a:xfrm>
              <a:prstGeom prst="rect">
                <a:avLst/>
              </a:prstGeom>
              <a:gradFill>
                <a:gsLst>
                  <a:gs pos="10000">
                    <a:srgbClr val="0E47A1"/>
                  </a:gs>
                  <a:gs pos="100000">
                    <a:srgbClr val="03A9F5"/>
                  </a:gs>
                </a:gsLst>
                <a:lin ang="10800000" scaled="1"/>
              </a:gradFill>
              <a:ln w="12700">
                <a:solidFill>
                  <a:srgbClr val="002060"/>
                </a:solidFill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r>
                  <a:rPr lang="en-US" sz="2000" b="1" dirty="0">
                    <a:solidFill>
                      <a:srgbClr val="FFFF00"/>
                    </a:solidFill>
                  </a:rPr>
                  <a:t>Zero </a:t>
                </a:r>
                <a:r>
                  <a:rPr lang="en-US" sz="2000" b="1" dirty="0">
                    <a:solidFill>
                      <a:schemeClr val="bg1"/>
                    </a:solidFill>
                  </a:rPr>
                  <a:t>below</a:t>
                </a:r>
                <a:r>
                  <a:rPr lang="en-US" sz="2000" b="1" dirty="0">
                    <a:solidFill>
                      <a:srgbClr val="FFFF00"/>
                    </a:solidFill>
                  </a:rPr>
                  <a:t> </a:t>
                </a:r>
              </a:p>
              <a:p>
                <a:pPr algn="ctr"/>
                <a:r>
                  <a:rPr lang="en-US" sz="2000" b="1" dirty="0">
                    <a:solidFill>
                      <a:srgbClr val="FFFF00"/>
                    </a:solidFill>
                  </a:rPr>
                  <a:t>leading entry</a:t>
                </a:r>
              </a:p>
            </p:txBody>
          </p:sp>
          <p:sp>
            <p:nvSpPr>
              <p:cNvPr id="61" name="Rectangle: Rounded Corners 18">
                <a:extLst>
                  <a:ext uri="{FF2B5EF4-FFF2-40B4-BE49-F238E27FC236}">
                    <a16:creationId xmlns:a16="http://schemas.microsoft.com/office/drawing/2014/main" id="{2D8F2F47-5255-4C04-83E0-E6D4C3F419DD}"/>
                  </a:ext>
                </a:extLst>
              </p:cNvPr>
              <p:cNvSpPr/>
              <p:nvPr/>
            </p:nvSpPr>
            <p:spPr>
              <a:xfrm>
                <a:off x="5858418" y="5125762"/>
                <a:ext cx="1800000" cy="720000"/>
              </a:xfrm>
              <a:prstGeom prst="rect">
                <a:avLst/>
              </a:prstGeom>
              <a:gradFill>
                <a:gsLst>
                  <a:gs pos="10000">
                    <a:srgbClr val="0E47A1"/>
                  </a:gs>
                  <a:gs pos="100000">
                    <a:srgbClr val="03A9F5"/>
                  </a:gs>
                </a:gsLst>
                <a:lin ang="10800000" scaled="1"/>
              </a:gradFill>
              <a:ln w="12700">
                <a:solidFill>
                  <a:srgbClr val="002060"/>
                </a:solidFill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r>
                  <a:rPr lang="en-US" sz="2000" b="1" dirty="0">
                    <a:solidFill>
                      <a:srgbClr val="FFFF00"/>
                    </a:solidFill>
                  </a:rPr>
                  <a:t>Leading Entry</a:t>
                </a:r>
              </a:p>
              <a:p>
                <a:pPr algn="ctr"/>
                <a:r>
                  <a:rPr lang="en-US" sz="2000" b="1" dirty="0">
                    <a:solidFill>
                      <a:schemeClr val="bg1"/>
                    </a:solidFill>
                  </a:rPr>
                  <a:t>1</a:t>
                </a:r>
              </a:p>
            </p:txBody>
          </p:sp>
          <p:sp>
            <p:nvSpPr>
              <p:cNvPr id="62" name="Rectangle: Rounded Corners 18">
                <a:extLst>
                  <a:ext uri="{FF2B5EF4-FFF2-40B4-BE49-F238E27FC236}">
                    <a16:creationId xmlns:a16="http://schemas.microsoft.com/office/drawing/2014/main" id="{EDEAF010-3CAC-4B5E-8927-8B7B2DFC42DE}"/>
                  </a:ext>
                </a:extLst>
              </p:cNvPr>
              <p:cNvSpPr/>
              <p:nvPr/>
            </p:nvSpPr>
            <p:spPr>
              <a:xfrm>
                <a:off x="7687446" y="5125762"/>
                <a:ext cx="1800000" cy="720000"/>
              </a:xfrm>
              <a:prstGeom prst="rect">
                <a:avLst/>
              </a:prstGeom>
              <a:gradFill>
                <a:gsLst>
                  <a:gs pos="10000">
                    <a:srgbClr val="0E47A1"/>
                  </a:gs>
                  <a:gs pos="100000">
                    <a:srgbClr val="03A9F5"/>
                  </a:gs>
                </a:gsLst>
                <a:lin ang="10800000" scaled="1"/>
              </a:gradFill>
              <a:ln w="12700">
                <a:solidFill>
                  <a:srgbClr val="002060"/>
                </a:solidFill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r>
                  <a:rPr lang="en-US" sz="2000" b="1" dirty="0">
                    <a:solidFill>
                      <a:srgbClr val="FFFF00"/>
                    </a:solidFill>
                  </a:rPr>
                  <a:t>Zero </a:t>
                </a:r>
                <a:r>
                  <a:rPr lang="en-US" sz="2000" b="1" dirty="0">
                    <a:solidFill>
                      <a:schemeClr val="bg1"/>
                    </a:solidFill>
                  </a:rPr>
                  <a:t>above</a:t>
                </a:r>
              </a:p>
              <a:p>
                <a:pPr algn="ctr"/>
                <a:r>
                  <a:rPr lang="en-US" sz="2000" b="1" dirty="0">
                    <a:solidFill>
                      <a:srgbClr val="FFFF00"/>
                    </a:solidFill>
                  </a:rPr>
                  <a:t>leading entry</a:t>
                </a:r>
              </a:p>
            </p:txBody>
          </p:sp>
          <p:sp>
            <p:nvSpPr>
              <p:cNvPr id="63" name="Rectangle: Rounded Corners 18">
                <a:extLst>
                  <a:ext uri="{FF2B5EF4-FFF2-40B4-BE49-F238E27FC236}">
                    <a16:creationId xmlns:a16="http://schemas.microsoft.com/office/drawing/2014/main" id="{A4C1417C-B86F-4C8C-8F03-90BE3649DC01}"/>
                  </a:ext>
                </a:extLst>
              </p:cNvPr>
              <p:cNvSpPr/>
              <p:nvPr/>
            </p:nvSpPr>
            <p:spPr>
              <a:xfrm>
                <a:off x="371334" y="5877071"/>
                <a:ext cx="1800000" cy="540000"/>
              </a:xfrm>
              <a:prstGeom prst="rect">
                <a:avLst/>
              </a:prstGeom>
              <a:gradFill>
                <a:gsLst>
                  <a:gs pos="10000">
                    <a:srgbClr val="0E47A1"/>
                  </a:gs>
                  <a:gs pos="100000">
                    <a:srgbClr val="03A9F5"/>
                  </a:gs>
                </a:gsLst>
                <a:lin ang="10800000" scaled="1"/>
              </a:gradFill>
              <a:ln w="12700">
                <a:solidFill>
                  <a:srgbClr val="002060"/>
                </a:solidFill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4" name="Rectangle: Rounded Corners 18">
                <a:extLst>
                  <a:ext uri="{FF2B5EF4-FFF2-40B4-BE49-F238E27FC236}">
                    <a16:creationId xmlns:a16="http://schemas.microsoft.com/office/drawing/2014/main" id="{F8C9A879-39F6-436D-B9C7-31BFE7C49D74}"/>
                  </a:ext>
                </a:extLst>
              </p:cNvPr>
              <p:cNvSpPr/>
              <p:nvPr/>
            </p:nvSpPr>
            <p:spPr>
              <a:xfrm>
                <a:off x="2200362" y="5877101"/>
                <a:ext cx="1800000" cy="540000"/>
              </a:xfrm>
              <a:prstGeom prst="rect">
                <a:avLst/>
              </a:prstGeom>
              <a:gradFill>
                <a:gsLst>
                  <a:gs pos="10000">
                    <a:srgbClr val="0E47A1"/>
                  </a:gs>
                  <a:gs pos="100000">
                    <a:srgbClr val="03A9F5"/>
                  </a:gs>
                </a:gsLst>
                <a:lin ang="10800000" scaled="1"/>
              </a:gradFill>
              <a:ln w="12700">
                <a:solidFill>
                  <a:srgbClr val="002060"/>
                </a:solidFill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5" name="Rectangle: Rounded Corners 18">
                <a:extLst>
                  <a:ext uri="{FF2B5EF4-FFF2-40B4-BE49-F238E27FC236}">
                    <a16:creationId xmlns:a16="http://schemas.microsoft.com/office/drawing/2014/main" id="{694A3408-5C7E-4F7B-BB31-088BC9E3D3F3}"/>
                  </a:ext>
                </a:extLst>
              </p:cNvPr>
              <p:cNvSpPr/>
              <p:nvPr/>
            </p:nvSpPr>
            <p:spPr>
              <a:xfrm>
                <a:off x="4029390" y="5877071"/>
                <a:ext cx="1800000" cy="540000"/>
              </a:xfrm>
              <a:prstGeom prst="rect">
                <a:avLst/>
              </a:prstGeom>
              <a:gradFill>
                <a:gsLst>
                  <a:gs pos="10000">
                    <a:srgbClr val="0E47A1"/>
                  </a:gs>
                  <a:gs pos="100000">
                    <a:srgbClr val="03A9F5"/>
                  </a:gs>
                </a:gsLst>
                <a:lin ang="10800000" scaled="1"/>
              </a:gradFill>
              <a:ln w="12700">
                <a:solidFill>
                  <a:srgbClr val="002060"/>
                </a:solidFill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6" name="Rectangle: Rounded Corners 18">
                <a:extLst>
                  <a:ext uri="{FF2B5EF4-FFF2-40B4-BE49-F238E27FC236}">
                    <a16:creationId xmlns:a16="http://schemas.microsoft.com/office/drawing/2014/main" id="{DEFE265C-1AA2-48B7-88EC-5ED5D462C6FF}"/>
                  </a:ext>
                </a:extLst>
              </p:cNvPr>
              <p:cNvSpPr/>
              <p:nvPr/>
            </p:nvSpPr>
            <p:spPr>
              <a:xfrm>
                <a:off x="5858418" y="5877071"/>
                <a:ext cx="1800000" cy="540000"/>
              </a:xfrm>
              <a:prstGeom prst="rect">
                <a:avLst/>
              </a:prstGeom>
              <a:gradFill>
                <a:gsLst>
                  <a:gs pos="10000">
                    <a:srgbClr val="0E47A1"/>
                  </a:gs>
                  <a:gs pos="100000">
                    <a:srgbClr val="03A9F5"/>
                  </a:gs>
                </a:gsLst>
                <a:lin ang="10800000" scaled="1"/>
              </a:gradFill>
              <a:ln w="12700">
                <a:solidFill>
                  <a:srgbClr val="002060"/>
                </a:solidFill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7" name="Rectangle: Rounded Corners 18">
                <a:extLst>
                  <a:ext uri="{FF2B5EF4-FFF2-40B4-BE49-F238E27FC236}">
                    <a16:creationId xmlns:a16="http://schemas.microsoft.com/office/drawing/2014/main" id="{E5A1A58B-336F-4793-B271-0402595B8589}"/>
                  </a:ext>
                </a:extLst>
              </p:cNvPr>
              <p:cNvSpPr/>
              <p:nvPr/>
            </p:nvSpPr>
            <p:spPr>
              <a:xfrm>
                <a:off x="7687446" y="5877071"/>
                <a:ext cx="1800000" cy="540000"/>
              </a:xfrm>
              <a:prstGeom prst="rect">
                <a:avLst/>
              </a:prstGeom>
              <a:gradFill>
                <a:gsLst>
                  <a:gs pos="10000">
                    <a:srgbClr val="0E47A1"/>
                  </a:gs>
                  <a:gs pos="100000">
                    <a:srgbClr val="03A9F5"/>
                  </a:gs>
                </a:gsLst>
                <a:lin ang="10800000" scaled="1"/>
              </a:gradFill>
              <a:ln w="12700">
                <a:solidFill>
                  <a:srgbClr val="002060"/>
                </a:solidFill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54" name="Rectangle: Rounded Corners 18">
              <a:extLst>
                <a:ext uri="{FF2B5EF4-FFF2-40B4-BE49-F238E27FC236}">
                  <a16:creationId xmlns:a16="http://schemas.microsoft.com/office/drawing/2014/main" id="{D8D78972-B3C0-4E0F-85B9-722242BB9663}"/>
                </a:ext>
              </a:extLst>
            </p:cNvPr>
            <p:cNvSpPr/>
            <p:nvPr/>
          </p:nvSpPr>
          <p:spPr>
            <a:xfrm>
              <a:off x="371334" y="4548449"/>
              <a:ext cx="5458056" cy="540000"/>
            </a:xfrm>
            <a:prstGeom prst="rect">
              <a:avLst/>
            </a:prstGeom>
            <a:gradFill>
              <a:gsLst>
                <a:gs pos="10000">
                  <a:srgbClr val="0E47A1"/>
                </a:gs>
                <a:gs pos="100000">
                  <a:srgbClr val="03A9F5"/>
                </a:gs>
              </a:gsLst>
              <a:lin ang="10800000" scaled="1"/>
            </a:gradFill>
            <a:ln w="12700">
              <a:solidFill>
                <a:srgbClr val="002060"/>
              </a:solidFill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IN" sz="2800" dirty="0">
                  <a:solidFill>
                    <a:schemeClr val="bg1"/>
                  </a:solidFill>
                </a:rPr>
                <a:t>Row-Echelon Form</a:t>
              </a:r>
              <a:endParaRPr lang="en-IN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57" name="Rectangle: Rounded Corners 18">
              <a:extLst>
                <a:ext uri="{FF2B5EF4-FFF2-40B4-BE49-F238E27FC236}">
                  <a16:creationId xmlns:a16="http://schemas.microsoft.com/office/drawing/2014/main" id="{52A51253-77EA-479E-9ED3-B6E03A5723F1}"/>
                </a:ext>
              </a:extLst>
            </p:cNvPr>
            <p:cNvSpPr/>
            <p:nvPr/>
          </p:nvSpPr>
          <p:spPr>
            <a:xfrm>
              <a:off x="5858418" y="4548449"/>
              <a:ext cx="3629028" cy="540000"/>
            </a:xfrm>
            <a:prstGeom prst="rect">
              <a:avLst/>
            </a:prstGeom>
            <a:gradFill>
              <a:gsLst>
                <a:gs pos="10000">
                  <a:srgbClr val="0E47A1"/>
                </a:gs>
                <a:gs pos="100000">
                  <a:srgbClr val="03A9F5"/>
                </a:gs>
              </a:gsLst>
              <a:lin ang="10800000" scaled="1"/>
            </a:gradFill>
            <a:ln w="12700">
              <a:solidFill>
                <a:srgbClr val="002060"/>
              </a:solidFill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IN" sz="2800" dirty="0">
                  <a:solidFill>
                    <a:schemeClr val="bg1"/>
                  </a:solidFill>
                </a:rPr>
                <a:t>Reduced</a:t>
              </a:r>
              <a:endParaRPr lang="en-IN" sz="28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DEA5734-EE3C-41B9-88BD-4983E9E105C7}"/>
              </a:ext>
            </a:extLst>
          </p:cNvPr>
          <p:cNvGrpSpPr/>
          <p:nvPr/>
        </p:nvGrpSpPr>
        <p:grpSpPr>
          <a:xfrm>
            <a:off x="2654832" y="6050564"/>
            <a:ext cx="689498" cy="344557"/>
            <a:chOff x="1550504" y="4399721"/>
            <a:chExt cx="609600" cy="344557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8458527B-CC34-46A6-A994-B715428BBB15}"/>
                </a:ext>
              </a:extLst>
            </p:cNvPr>
            <p:cNvCxnSpPr>
              <a:cxnSpLocks/>
            </p:cNvCxnSpPr>
            <p:nvPr/>
          </p:nvCxnSpPr>
          <p:spPr>
            <a:xfrm>
              <a:off x="1550504" y="4528929"/>
              <a:ext cx="145774" cy="215349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D35542C7-399C-422D-8920-0CC3D391170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83026" y="4399721"/>
              <a:ext cx="477078" cy="337929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12B68F4-0673-4E6D-9413-4903D10C6E03}"/>
              </a:ext>
            </a:extLst>
          </p:cNvPr>
          <p:cNvCxnSpPr>
            <a:cxnSpLocks/>
          </p:cNvCxnSpPr>
          <p:nvPr/>
        </p:nvCxnSpPr>
        <p:spPr>
          <a:xfrm>
            <a:off x="842388" y="6193024"/>
            <a:ext cx="77363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Group 38">
            <a:extLst>
              <a:ext uri="{FF2B5EF4-FFF2-40B4-BE49-F238E27FC236}">
                <a16:creationId xmlns:a16="http://schemas.microsoft.com/office/drawing/2014/main" id="{D86D925C-0B5F-4CD6-8B62-B05AE78D6702}"/>
              </a:ext>
            </a:extLst>
          </p:cNvPr>
          <p:cNvGrpSpPr/>
          <p:nvPr/>
        </p:nvGrpSpPr>
        <p:grpSpPr>
          <a:xfrm>
            <a:off x="4494715" y="6036971"/>
            <a:ext cx="689498" cy="344557"/>
            <a:chOff x="1550504" y="4399721"/>
            <a:chExt cx="609600" cy="344557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DB16055E-CFDD-49C6-B54C-D71872E4CD0C}"/>
                </a:ext>
              </a:extLst>
            </p:cNvPr>
            <p:cNvCxnSpPr>
              <a:cxnSpLocks/>
            </p:cNvCxnSpPr>
            <p:nvPr/>
          </p:nvCxnSpPr>
          <p:spPr>
            <a:xfrm>
              <a:off x="1550504" y="4528929"/>
              <a:ext cx="145774" cy="215349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EA63853F-D0C4-4F64-8432-9AF9387D9EF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83026" y="4399721"/>
              <a:ext cx="477078" cy="337929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C31CCF9A-BAA4-4D68-8A8F-5556C1742667}"/>
              </a:ext>
            </a:extLst>
          </p:cNvPr>
          <p:cNvGrpSpPr/>
          <p:nvPr/>
        </p:nvGrpSpPr>
        <p:grpSpPr>
          <a:xfrm>
            <a:off x="6378852" y="6044570"/>
            <a:ext cx="689498" cy="344557"/>
            <a:chOff x="1550504" y="4399721"/>
            <a:chExt cx="609600" cy="344557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C02ED720-10AC-4F68-A3D2-C499ED736BF6}"/>
                </a:ext>
              </a:extLst>
            </p:cNvPr>
            <p:cNvCxnSpPr>
              <a:cxnSpLocks/>
            </p:cNvCxnSpPr>
            <p:nvPr/>
          </p:nvCxnSpPr>
          <p:spPr>
            <a:xfrm>
              <a:off x="1550504" y="4528929"/>
              <a:ext cx="145774" cy="215349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A3A0AE4F-B618-4AAE-AC84-9C7E9857FC3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83026" y="4399721"/>
              <a:ext cx="477078" cy="337929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315A873B-7B28-460D-8359-2977CA89BA1E}"/>
              </a:ext>
            </a:extLst>
          </p:cNvPr>
          <p:cNvGrpSpPr/>
          <p:nvPr/>
        </p:nvGrpSpPr>
        <p:grpSpPr>
          <a:xfrm>
            <a:off x="8277895" y="6028493"/>
            <a:ext cx="488621" cy="360000"/>
            <a:chOff x="1669773" y="3763507"/>
            <a:chExt cx="432000" cy="360000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B27EAE9D-82C5-4134-A4D9-A7B9972698A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69773" y="3763507"/>
              <a:ext cx="432000" cy="36000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734B9AC7-DBF6-4285-8D2B-0EEBD59D5DA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669773" y="3763507"/>
              <a:ext cx="432000" cy="36000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8341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0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5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5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0" dur="1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1" fill="hold">
                            <p:stCondLst>
                              <p:cond delay="1500"/>
                            </p:stCondLst>
                            <p:childTnLst>
                              <p:par>
                                <p:cTn id="16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4" dur="1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0" grpId="0" animBg="1"/>
      <p:bldP spid="20" grpId="1" animBg="1"/>
      <p:bldP spid="20" grpId="2" animBg="1"/>
      <p:bldP spid="20" grpId="3" animBg="1"/>
      <p:bldP spid="21" grpId="0" animBg="1"/>
      <p:bldP spid="21" grpId="1" animBg="1"/>
      <p:bldP spid="22" grpId="0" animBg="1"/>
      <p:bldP spid="22" grpId="1" animBg="1"/>
      <p:bldP spid="22" grpId="2" animBg="1"/>
      <p:bldP spid="22" grpId="3" animBg="1"/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  <p:bldP spid="27" grpId="0" animBg="1"/>
      <p:bldP spid="27" grpId="1" animBg="1"/>
      <p:bldP spid="29" grpId="0" animBg="1"/>
      <p:bldP spid="29" grpId="1" animBg="1"/>
      <p:bldP spid="30" grpId="0" animBg="1"/>
      <p:bldP spid="30" grpId="1" animBg="1"/>
      <p:bldP spid="30" grpId="2" animBg="1"/>
      <p:bldP spid="30" grpId="3" animBg="1"/>
      <p:bldP spid="32" grpId="0" animBg="1"/>
      <p:bldP spid="32" grpId="1" animBg="1"/>
      <p:bldP spid="37" grpId="0" animBg="1"/>
      <p:bldP spid="37" grpId="1" animBg="1"/>
      <p:bldP spid="38" grpId="0" animBg="1"/>
      <p:bldP spid="38" grpId="1" animBg="1"/>
      <p:bldP spid="45" grpId="0" animBg="1"/>
      <p:bldP spid="45" grpId="1" animBg="1"/>
      <p:bldP spid="55" grpId="0"/>
      <p:bldP spid="56" grpId="0"/>
      <p:bldP spid="4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DE3CF9F-8EE8-4E22-9B28-4B3FBAEA4D67}"/>
              </a:ext>
            </a:extLst>
          </p:cNvPr>
          <p:cNvSpPr txBox="1">
            <a:spLocks/>
          </p:cNvSpPr>
          <p:nvPr/>
        </p:nvSpPr>
        <p:spPr>
          <a:xfrm>
            <a:off x="1741715" y="2547802"/>
            <a:ext cx="8180207" cy="1762396"/>
          </a:xfrm>
          <a:prstGeom prst="doubleWave">
            <a:avLst/>
          </a:prstGeom>
          <a:solidFill>
            <a:schemeClr val="accent5"/>
          </a:solidFill>
          <a:ln>
            <a:noFill/>
          </a:ln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5400" b="1" dirty="0"/>
              <a:t>Introduction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779C31-C930-4291-8068-40C1A8C52F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5268686"/>
            <a:ext cx="1741714" cy="1589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7948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775376A-C264-4DCC-AC2D-AEB023144BC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Method:1</a:t>
                </a:r>
                <a:r>
                  <a:rPr lang="en-IN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IN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  <m:r>
                      <a:rPr lang="en-IN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dirty="0"/>
                  <a:t>Example:1(</a:t>
                </a:r>
                <a:r>
                  <a:rPr lang="en-IN" dirty="0">
                    <a:solidFill>
                      <a:srgbClr val="1D578F"/>
                    </a:solidFill>
                  </a:rPr>
                  <a:t>Continue</a:t>
                </a:r>
                <a:r>
                  <a:rPr lang="en-IN" dirty="0"/>
                  <a:t>)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775376A-C264-4DCC-AC2D-AEB023144B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20B1F11A-E3D9-4A0A-AFBB-9AEC8E0DC208}"/>
                  </a:ext>
                </a:extLst>
              </p:cNvPr>
              <p:cNvSpPr/>
              <p:nvPr/>
            </p:nvSpPr>
            <p:spPr>
              <a:xfrm>
                <a:off x="119267" y="888457"/>
                <a:ext cx="4003027" cy="128152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9)  </m:t>
                      </m:r>
                      <m:d>
                        <m:dPr>
                          <m:begChr m:val="["/>
                          <m:endChr m:val="]"/>
                          <m:ctrlPr>
                            <a:rPr lang="en-IN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5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  <m:r>
                            <a:rPr lang="en-IN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  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20B1F11A-E3D9-4A0A-AFBB-9AEC8E0DC2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267" y="888457"/>
                <a:ext cx="4003027" cy="128152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85459421-DECB-4AA8-9A60-E433906148BE}"/>
              </a:ext>
            </a:extLst>
          </p:cNvPr>
          <p:cNvSpPr/>
          <p:nvPr/>
        </p:nvSpPr>
        <p:spPr>
          <a:xfrm>
            <a:off x="1918740" y="2366078"/>
            <a:ext cx="2904994" cy="52170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IN" sz="2800" dirty="0">
                <a:solidFill>
                  <a:srgbClr val="002060"/>
                </a:solidFill>
                <a:latin typeface="+mj-lt"/>
              </a:rPr>
              <a:t>Row-Echelon Form</a:t>
            </a:r>
            <a:endParaRPr lang="en-IN" sz="2800" dirty="0">
              <a:solidFill>
                <a:srgbClr val="002060"/>
              </a:solidFill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AE2C665C-7210-43DB-95DE-57C0A9441BF5}"/>
              </a:ext>
            </a:extLst>
          </p:cNvPr>
          <p:cNvSpPr/>
          <p:nvPr/>
        </p:nvSpPr>
        <p:spPr>
          <a:xfrm>
            <a:off x="1388430" y="901672"/>
            <a:ext cx="490356" cy="432001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002060"/>
              </a:solidFill>
            </a:endParaRPr>
          </a:p>
        </p:txBody>
      </p:sp>
      <p:sp>
        <p:nvSpPr>
          <p:cNvPr id="21" name="Arrow: Down 20">
            <a:extLst>
              <a:ext uri="{FF2B5EF4-FFF2-40B4-BE49-F238E27FC236}">
                <a16:creationId xmlns:a16="http://schemas.microsoft.com/office/drawing/2014/main" id="{53D64747-54F5-4FB8-88A8-359B78AC8C5F}"/>
              </a:ext>
            </a:extLst>
          </p:cNvPr>
          <p:cNvSpPr/>
          <p:nvPr/>
        </p:nvSpPr>
        <p:spPr>
          <a:xfrm>
            <a:off x="1341251" y="1346484"/>
            <a:ext cx="575682" cy="841613"/>
          </a:xfrm>
          <a:prstGeom prst="downArrow">
            <a:avLst>
              <a:gd name="adj1" fmla="val 50000"/>
              <a:gd name="adj2" fmla="val 50000"/>
            </a:avLst>
          </a:prstGeom>
          <a:noFill/>
          <a:ln w="190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65B59CD3-2877-476B-B8F5-B027081FC984}"/>
              </a:ext>
            </a:extLst>
          </p:cNvPr>
          <p:cNvSpPr/>
          <p:nvPr/>
        </p:nvSpPr>
        <p:spPr>
          <a:xfrm>
            <a:off x="1988003" y="1341364"/>
            <a:ext cx="421971" cy="38464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F94AF682-F544-4A64-A7FB-54B427CB0F3C}"/>
              </a:ext>
            </a:extLst>
          </p:cNvPr>
          <p:cNvSpPr/>
          <p:nvPr/>
        </p:nvSpPr>
        <p:spPr>
          <a:xfrm>
            <a:off x="1930185" y="1732080"/>
            <a:ext cx="550571" cy="458304"/>
          </a:xfrm>
          <a:prstGeom prst="downArrow">
            <a:avLst>
              <a:gd name="adj1" fmla="val 50000"/>
              <a:gd name="adj2" fmla="val 50000"/>
            </a:avLst>
          </a:prstGeom>
          <a:noFill/>
          <a:ln w="190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E7AD8907-264D-4841-8785-78733FA6D1C5}"/>
                  </a:ext>
                </a:extLst>
              </p:cNvPr>
              <p:cNvSpPr/>
              <p:nvPr/>
            </p:nvSpPr>
            <p:spPr>
              <a:xfrm>
                <a:off x="4604046" y="940686"/>
                <a:ext cx="537397" cy="402072"/>
              </a:xfrm>
              <a:prstGeom prst="rect">
                <a:avLst/>
              </a:prstGeom>
              <a:gradFill>
                <a:gsLst>
                  <a:gs pos="10000">
                    <a:srgbClr val="0E47A1"/>
                  </a:gs>
                  <a:gs pos="100000">
                    <a:srgbClr val="03A9F5"/>
                  </a:gs>
                </a:gsLst>
                <a:lin ang="10800000" scaled="1"/>
              </a:gra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</a:pPr>
                <a:r>
                  <a:rPr lang="en-IN" sz="28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IN" sz="28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endParaRPr lang="en-IN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E7AD8907-264D-4841-8785-78733FA6D1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4046" y="940686"/>
                <a:ext cx="537397" cy="40207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44B550A5-1BB0-442F-B352-37215B2E6A2D}"/>
              </a:ext>
            </a:extLst>
          </p:cNvPr>
          <p:cNvSpPr/>
          <p:nvPr/>
        </p:nvSpPr>
        <p:spPr>
          <a:xfrm>
            <a:off x="1387841" y="908113"/>
            <a:ext cx="2399059" cy="433219"/>
          </a:xfrm>
          <a:prstGeom prst="round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4C436AE-9BA4-4DC3-B197-987B69196AFD}"/>
              </a:ext>
            </a:extLst>
          </p:cNvPr>
          <p:cNvCxnSpPr>
            <a:cxnSpLocks/>
          </p:cNvCxnSpPr>
          <p:nvPr/>
        </p:nvCxnSpPr>
        <p:spPr>
          <a:xfrm>
            <a:off x="3790122" y="1110101"/>
            <a:ext cx="813335" cy="0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29C715FE-8776-4ADE-A1CD-1054893DA4BE}"/>
              </a:ext>
            </a:extLst>
          </p:cNvPr>
          <p:cNvSpPr/>
          <p:nvPr/>
        </p:nvSpPr>
        <p:spPr>
          <a:xfrm>
            <a:off x="1988003" y="1357983"/>
            <a:ext cx="1802119" cy="377180"/>
          </a:xfrm>
          <a:prstGeom prst="round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9B18E72-FB9A-4012-9FA6-A1E6A3179332}"/>
              </a:ext>
            </a:extLst>
          </p:cNvPr>
          <p:cNvCxnSpPr>
            <a:cxnSpLocks/>
          </p:cNvCxnSpPr>
          <p:nvPr/>
        </p:nvCxnSpPr>
        <p:spPr>
          <a:xfrm>
            <a:off x="3786900" y="1533689"/>
            <a:ext cx="813335" cy="0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2570C2FD-B399-40DF-BC87-0E6E6C1C85D5}"/>
                  </a:ext>
                </a:extLst>
              </p:cNvPr>
              <p:cNvSpPr/>
              <p:nvPr/>
            </p:nvSpPr>
            <p:spPr>
              <a:xfrm>
                <a:off x="4604046" y="1368912"/>
                <a:ext cx="537397" cy="422718"/>
              </a:xfrm>
              <a:prstGeom prst="rect">
                <a:avLst/>
              </a:prstGeom>
              <a:gradFill>
                <a:gsLst>
                  <a:gs pos="10000">
                    <a:srgbClr val="0E47A1"/>
                  </a:gs>
                  <a:gs pos="100000">
                    <a:srgbClr val="03A9F5"/>
                  </a:gs>
                </a:gsLst>
                <a:lin ang="10800000" scaled="1"/>
              </a:gra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</a:pPr>
                <a:r>
                  <a:rPr lang="en-IN" sz="28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IN" sz="28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IN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2570C2FD-B399-40DF-BC87-0E6E6C1C85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4046" y="1368912"/>
                <a:ext cx="537397" cy="42271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BA3833DE-F3C6-4060-9797-0BDBDE4B9143}"/>
              </a:ext>
            </a:extLst>
          </p:cNvPr>
          <p:cNvSpPr/>
          <p:nvPr/>
        </p:nvSpPr>
        <p:spPr>
          <a:xfrm>
            <a:off x="3358157" y="1744088"/>
            <a:ext cx="433936" cy="38464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AC23465-03AB-4518-9890-B408839D57CA}"/>
              </a:ext>
            </a:extLst>
          </p:cNvPr>
          <p:cNvCxnSpPr>
            <a:cxnSpLocks/>
          </p:cNvCxnSpPr>
          <p:nvPr/>
        </p:nvCxnSpPr>
        <p:spPr>
          <a:xfrm>
            <a:off x="3786900" y="1952463"/>
            <a:ext cx="813335" cy="0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E3BE9C79-ACD3-4E83-B7C4-C6BDCF2EBA05}"/>
                  </a:ext>
                </a:extLst>
              </p:cNvPr>
              <p:cNvSpPr/>
              <p:nvPr/>
            </p:nvSpPr>
            <p:spPr>
              <a:xfrm>
                <a:off x="4604046" y="1810955"/>
                <a:ext cx="537397" cy="422718"/>
              </a:xfrm>
              <a:prstGeom prst="rect">
                <a:avLst/>
              </a:prstGeom>
              <a:gradFill>
                <a:gsLst>
                  <a:gs pos="10000">
                    <a:srgbClr val="0E47A1"/>
                  </a:gs>
                  <a:gs pos="100000">
                    <a:srgbClr val="03A9F5"/>
                  </a:gs>
                </a:gsLst>
                <a:lin ang="10800000" scaled="1"/>
              </a:gra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</a:pPr>
                <a:r>
                  <a:rPr lang="en-IN" sz="28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IN" sz="28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IN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E3BE9C79-ACD3-4E83-B7C4-C6BDCF2EBA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4046" y="1810955"/>
                <a:ext cx="537397" cy="42271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Arrow: Down 37">
            <a:extLst>
              <a:ext uri="{FF2B5EF4-FFF2-40B4-BE49-F238E27FC236}">
                <a16:creationId xmlns:a16="http://schemas.microsoft.com/office/drawing/2014/main" id="{5FB52A60-E9AC-4250-8862-DB0E4C0F8BE3}"/>
              </a:ext>
            </a:extLst>
          </p:cNvPr>
          <p:cNvSpPr/>
          <p:nvPr/>
        </p:nvSpPr>
        <p:spPr>
          <a:xfrm flipV="1">
            <a:off x="1916933" y="851601"/>
            <a:ext cx="550571" cy="480747"/>
          </a:xfrm>
          <a:prstGeom prst="downArrow">
            <a:avLst>
              <a:gd name="adj1" fmla="val 50000"/>
              <a:gd name="adj2" fmla="val 50000"/>
            </a:avLst>
          </a:prstGeom>
          <a:noFill/>
          <a:ln w="190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5" name="Arrow: Down 44">
            <a:extLst>
              <a:ext uri="{FF2B5EF4-FFF2-40B4-BE49-F238E27FC236}">
                <a16:creationId xmlns:a16="http://schemas.microsoft.com/office/drawing/2014/main" id="{D7D44FF2-4805-4417-BC2E-F73D74994720}"/>
              </a:ext>
            </a:extLst>
          </p:cNvPr>
          <p:cNvSpPr/>
          <p:nvPr/>
        </p:nvSpPr>
        <p:spPr>
          <a:xfrm flipV="1">
            <a:off x="3290637" y="838981"/>
            <a:ext cx="558266" cy="905107"/>
          </a:xfrm>
          <a:prstGeom prst="downArrow">
            <a:avLst>
              <a:gd name="adj1" fmla="val 50000"/>
              <a:gd name="adj2" fmla="val 46580"/>
            </a:avLst>
          </a:prstGeom>
          <a:noFill/>
          <a:ln w="190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4B60DCEB-2EBB-4E8C-9269-C3F26AF471F0}"/>
              </a:ext>
            </a:extLst>
          </p:cNvPr>
          <p:cNvSpPr/>
          <p:nvPr/>
        </p:nvSpPr>
        <p:spPr>
          <a:xfrm>
            <a:off x="1918739" y="2987615"/>
            <a:ext cx="9204613" cy="57678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IN" sz="2800" dirty="0">
                <a:solidFill>
                  <a:srgbClr val="002060"/>
                </a:solidFill>
                <a:latin typeface="+mj-lt"/>
              </a:rPr>
              <a:t>Not Reduced Row-Echelon Form because t</a:t>
            </a:r>
            <a:r>
              <a:rPr lang="en-IN" sz="2800" b="0" i="0" dirty="0">
                <a:solidFill>
                  <a:srgbClr val="002060"/>
                </a:solidFill>
                <a:latin typeface="+mj-lt"/>
              </a:rPr>
              <a:t>here is no zero above</a:t>
            </a:r>
            <a:endParaRPr lang="en-IN" sz="2800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7DF7BAC7-763E-4933-87AD-0743E093C8B0}"/>
                  </a:ext>
                </a:extLst>
              </p:cNvPr>
              <p:cNvSpPr/>
              <p:nvPr/>
            </p:nvSpPr>
            <p:spPr>
              <a:xfrm>
                <a:off x="1918739" y="3444539"/>
                <a:ext cx="4399723" cy="5217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IN" sz="2800" dirty="0">
                    <a:solidFill>
                      <a:srgbClr val="002060"/>
                    </a:solidFill>
                  </a:rPr>
                  <a:t>the leading entry</a:t>
                </a:r>
                <a14:m>
                  <m:oMath xmlns:m="http://schemas.openxmlformats.org/officeDocument/2006/math"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sz="2800" b="0" i="0" dirty="0">
                    <a:solidFill>
                      <a:srgbClr val="002060"/>
                    </a:solidFill>
                    <a:latin typeface="+mj-lt"/>
                  </a:rPr>
                  <a:t>of</a:t>
                </a:r>
                <a14:m>
                  <m:oMath xmlns:m="http://schemas.openxmlformats.org/officeDocument/2006/math"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nd</m:t>
                        </m:r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p>
                  </m:oMath>
                </a14:m>
                <a:r>
                  <a:rPr lang="en-IN" sz="2800" b="0" i="0" dirty="0">
                    <a:solidFill>
                      <a:srgbClr val="002060"/>
                    </a:solidFill>
                    <a:latin typeface="+mj-lt"/>
                  </a:rPr>
                  <a:t>row.</a:t>
                </a:r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7DF7BAC7-763E-4933-87AD-0743E093C8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8739" y="3444539"/>
                <a:ext cx="4399723" cy="521706"/>
              </a:xfrm>
              <a:prstGeom prst="rect">
                <a:avLst/>
              </a:prstGeom>
              <a:blipFill>
                <a:blip r:embed="rId8"/>
                <a:stretch>
                  <a:fillRect l="-2913" t="-6977" b="-3604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65BA7F06-7EEF-4235-BF99-4141FAE09D1E}"/>
              </a:ext>
            </a:extLst>
          </p:cNvPr>
          <p:cNvSpPr/>
          <p:nvPr/>
        </p:nvSpPr>
        <p:spPr>
          <a:xfrm>
            <a:off x="355245" y="2342015"/>
            <a:ext cx="1419323" cy="539851"/>
          </a:xfrm>
          <a:prstGeom prst="round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dirty="0">
                <a:solidFill>
                  <a:schemeClr val="bg1"/>
                </a:solidFill>
              </a:rPr>
              <a:t>Answer:</a:t>
            </a: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B6271D26-56CB-4C25-BD68-4692E27567EE}"/>
              </a:ext>
            </a:extLst>
          </p:cNvPr>
          <p:cNvSpPr/>
          <p:nvPr/>
        </p:nvSpPr>
        <p:spPr>
          <a:xfrm>
            <a:off x="355244" y="2983749"/>
            <a:ext cx="1419323" cy="539851"/>
          </a:xfrm>
          <a:prstGeom prst="round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dirty="0">
                <a:solidFill>
                  <a:schemeClr val="bg1"/>
                </a:solidFill>
              </a:rPr>
              <a:t>Reason: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FAEF7D38-B463-4032-A9FF-76CDEDB1F180}"/>
              </a:ext>
            </a:extLst>
          </p:cNvPr>
          <p:cNvGrpSpPr/>
          <p:nvPr/>
        </p:nvGrpSpPr>
        <p:grpSpPr>
          <a:xfrm>
            <a:off x="328820" y="4024975"/>
            <a:ext cx="9119147" cy="2428245"/>
            <a:chOff x="371334" y="3988856"/>
            <a:chExt cx="9119147" cy="2428245"/>
          </a:xfrm>
        </p:grpSpPr>
        <p:sp>
          <p:nvSpPr>
            <p:cNvPr id="49" name="Rectangle: Rounded Corners 18">
              <a:extLst>
                <a:ext uri="{FF2B5EF4-FFF2-40B4-BE49-F238E27FC236}">
                  <a16:creationId xmlns:a16="http://schemas.microsoft.com/office/drawing/2014/main" id="{C5BD31FE-1FAC-4267-B4B8-DE0861127508}"/>
                </a:ext>
              </a:extLst>
            </p:cNvPr>
            <p:cNvSpPr/>
            <p:nvPr/>
          </p:nvSpPr>
          <p:spPr>
            <a:xfrm>
              <a:off x="371334" y="3988856"/>
              <a:ext cx="9119147" cy="539851"/>
            </a:xfrm>
            <a:prstGeom prst="rect">
              <a:avLst/>
            </a:prstGeom>
            <a:gradFill>
              <a:gsLst>
                <a:gs pos="10000">
                  <a:srgbClr val="0E47A1"/>
                </a:gs>
                <a:gs pos="100000">
                  <a:srgbClr val="03A9F5"/>
                </a:gs>
              </a:gsLst>
              <a:lin ang="10800000" scaled="1"/>
            </a:gradFill>
            <a:ln w="12700">
              <a:solidFill>
                <a:srgbClr val="002060"/>
              </a:solidFill>
            </a:ln>
          </p:spPr>
          <p:txBody>
            <a:bodyPr vert="horz" wrap="square" lIns="91440" tIns="45720" rIns="91440" bIns="45720" numCol="1" anchor="b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IN" sz="2800" dirty="0">
                  <a:solidFill>
                    <a:schemeClr val="bg1"/>
                  </a:solidFill>
                </a:rPr>
                <a:t> Reduced Row-Echelon Form</a:t>
              </a:r>
              <a:endParaRPr lang="en-IN" sz="2800" b="1" dirty="0">
                <a:solidFill>
                  <a:schemeClr val="bg1"/>
                </a:solidFill>
              </a:endParaRPr>
            </a:p>
          </p:txBody>
        </p: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63B77EF9-5B85-4004-BF16-04A39D9E0C6F}"/>
                </a:ext>
              </a:extLst>
            </p:cNvPr>
            <p:cNvGrpSpPr/>
            <p:nvPr/>
          </p:nvGrpSpPr>
          <p:grpSpPr>
            <a:xfrm>
              <a:off x="371334" y="5125762"/>
              <a:ext cx="9116112" cy="1291339"/>
              <a:chOff x="371334" y="5125762"/>
              <a:chExt cx="9116112" cy="1291339"/>
            </a:xfrm>
          </p:grpSpPr>
          <p:sp>
            <p:nvSpPr>
              <p:cNvPr id="58" name="Rectangle: Rounded Corners 18">
                <a:extLst>
                  <a:ext uri="{FF2B5EF4-FFF2-40B4-BE49-F238E27FC236}">
                    <a16:creationId xmlns:a16="http://schemas.microsoft.com/office/drawing/2014/main" id="{1C36642B-854A-4544-A2A3-17B6D50DA2D2}"/>
                  </a:ext>
                </a:extLst>
              </p:cNvPr>
              <p:cNvSpPr/>
              <p:nvPr/>
            </p:nvSpPr>
            <p:spPr>
              <a:xfrm>
                <a:off x="371334" y="5125762"/>
                <a:ext cx="1800000" cy="720000"/>
              </a:xfrm>
              <a:prstGeom prst="rect">
                <a:avLst/>
              </a:prstGeom>
              <a:gradFill>
                <a:gsLst>
                  <a:gs pos="10000">
                    <a:srgbClr val="0E47A1"/>
                  </a:gs>
                  <a:gs pos="100000">
                    <a:srgbClr val="03A9F5"/>
                  </a:gs>
                </a:gsLst>
                <a:lin ang="10800000" scaled="1"/>
              </a:gradFill>
              <a:ln w="12700">
                <a:solidFill>
                  <a:srgbClr val="002060"/>
                </a:solidFill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r>
                  <a:rPr lang="en-US" sz="2000" b="1" dirty="0">
                    <a:solidFill>
                      <a:schemeClr val="bg1"/>
                    </a:solidFill>
                  </a:rPr>
                  <a:t>Zero row</a:t>
                </a:r>
                <a:r>
                  <a:rPr lang="en-US" sz="2000" b="1" dirty="0">
                    <a:solidFill>
                      <a:srgbClr val="FFFF00"/>
                    </a:solidFill>
                  </a:rPr>
                  <a:t> </a:t>
                </a:r>
              </a:p>
              <a:p>
                <a:pPr algn="ctr"/>
                <a:r>
                  <a:rPr lang="en-US" sz="2000" b="1" dirty="0">
                    <a:solidFill>
                      <a:srgbClr val="FFFF00"/>
                    </a:solidFill>
                  </a:rPr>
                  <a:t>at the bottom</a:t>
                </a:r>
              </a:p>
            </p:txBody>
          </p:sp>
          <p:sp>
            <p:nvSpPr>
              <p:cNvPr id="59" name="Rectangle: Rounded Corners 18">
                <a:extLst>
                  <a:ext uri="{FF2B5EF4-FFF2-40B4-BE49-F238E27FC236}">
                    <a16:creationId xmlns:a16="http://schemas.microsoft.com/office/drawing/2014/main" id="{9E514B65-AFFD-48A5-AF28-7A0AA363D0EC}"/>
                  </a:ext>
                </a:extLst>
              </p:cNvPr>
              <p:cNvSpPr/>
              <p:nvPr/>
            </p:nvSpPr>
            <p:spPr>
              <a:xfrm>
                <a:off x="2200362" y="5125792"/>
                <a:ext cx="1800000" cy="720000"/>
              </a:xfrm>
              <a:prstGeom prst="rect">
                <a:avLst/>
              </a:prstGeom>
              <a:gradFill>
                <a:gsLst>
                  <a:gs pos="10000">
                    <a:srgbClr val="0E47A1"/>
                  </a:gs>
                  <a:gs pos="100000">
                    <a:srgbClr val="03A9F5"/>
                  </a:gs>
                </a:gsLst>
                <a:lin ang="10800000" scaled="1"/>
              </a:gradFill>
              <a:ln w="12700">
                <a:solidFill>
                  <a:srgbClr val="002060"/>
                </a:solidFill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r>
                  <a:rPr lang="en-US" sz="2000" b="1" dirty="0">
                    <a:solidFill>
                      <a:srgbClr val="FFFF00"/>
                    </a:solidFill>
                  </a:rPr>
                  <a:t>Decreasing</a:t>
                </a:r>
              </a:p>
              <a:p>
                <a:pPr algn="ctr"/>
                <a:r>
                  <a:rPr lang="en-US" sz="2000" b="1" dirty="0">
                    <a:solidFill>
                      <a:srgbClr val="FFFF00"/>
                    </a:solidFill>
                  </a:rPr>
                  <a:t>Order</a:t>
                </a:r>
              </a:p>
            </p:txBody>
          </p:sp>
          <p:sp>
            <p:nvSpPr>
              <p:cNvPr id="60" name="Rectangle: Rounded Corners 18">
                <a:extLst>
                  <a:ext uri="{FF2B5EF4-FFF2-40B4-BE49-F238E27FC236}">
                    <a16:creationId xmlns:a16="http://schemas.microsoft.com/office/drawing/2014/main" id="{C94E6D05-977D-4873-BCB7-221057326988}"/>
                  </a:ext>
                </a:extLst>
              </p:cNvPr>
              <p:cNvSpPr/>
              <p:nvPr/>
            </p:nvSpPr>
            <p:spPr>
              <a:xfrm>
                <a:off x="4029390" y="5125762"/>
                <a:ext cx="1800000" cy="720000"/>
              </a:xfrm>
              <a:prstGeom prst="rect">
                <a:avLst/>
              </a:prstGeom>
              <a:gradFill>
                <a:gsLst>
                  <a:gs pos="10000">
                    <a:srgbClr val="0E47A1"/>
                  </a:gs>
                  <a:gs pos="100000">
                    <a:srgbClr val="03A9F5"/>
                  </a:gs>
                </a:gsLst>
                <a:lin ang="10800000" scaled="1"/>
              </a:gradFill>
              <a:ln w="12700">
                <a:solidFill>
                  <a:srgbClr val="002060"/>
                </a:solidFill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r>
                  <a:rPr lang="en-US" sz="2000" b="1" dirty="0">
                    <a:solidFill>
                      <a:srgbClr val="FFFF00"/>
                    </a:solidFill>
                  </a:rPr>
                  <a:t>Zero </a:t>
                </a:r>
                <a:r>
                  <a:rPr lang="en-US" sz="2000" b="1" dirty="0">
                    <a:solidFill>
                      <a:schemeClr val="bg1"/>
                    </a:solidFill>
                  </a:rPr>
                  <a:t>below</a:t>
                </a:r>
                <a:r>
                  <a:rPr lang="en-US" sz="2000" b="1" dirty="0">
                    <a:solidFill>
                      <a:srgbClr val="FFFF00"/>
                    </a:solidFill>
                  </a:rPr>
                  <a:t> </a:t>
                </a:r>
              </a:p>
              <a:p>
                <a:pPr algn="ctr"/>
                <a:r>
                  <a:rPr lang="en-US" sz="2000" b="1" dirty="0">
                    <a:solidFill>
                      <a:srgbClr val="FFFF00"/>
                    </a:solidFill>
                  </a:rPr>
                  <a:t>leading entry</a:t>
                </a:r>
              </a:p>
            </p:txBody>
          </p:sp>
          <p:sp>
            <p:nvSpPr>
              <p:cNvPr id="61" name="Rectangle: Rounded Corners 18">
                <a:extLst>
                  <a:ext uri="{FF2B5EF4-FFF2-40B4-BE49-F238E27FC236}">
                    <a16:creationId xmlns:a16="http://schemas.microsoft.com/office/drawing/2014/main" id="{DDB5B971-44A3-4D32-8FB8-E909117076C7}"/>
                  </a:ext>
                </a:extLst>
              </p:cNvPr>
              <p:cNvSpPr/>
              <p:nvPr/>
            </p:nvSpPr>
            <p:spPr>
              <a:xfrm>
                <a:off x="5858418" y="5125762"/>
                <a:ext cx="1800000" cy="720000"/>
              </a:xfrm>
              <a:prstGeom prst="rect">
                <a:avLst/>
              </a:prstGeom>
              <a:gradFill>
                <a:gsLst>
                  <a:gs pos="10000">
                    <a:srgbClr val="0E47A1"/>
                  </a:gs>
                  <a:gs pos="100000">
                    <a:srgbClr val="03A9F5"/>
                  </a:gs>
                </a:gsLst>
                <a:lin ang="10800000" scaled="1"/>
              </a:gradFill>
              <a:ln w="12700">
                <a:solidFill>
                  <a:srgbClr val="002060"/>
                </a:solidFill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r>
                  <a:rPr lang="en-US" sz="2000" b="1" dirty="0">
                    <a:solidFill>
                      <a:srgbClr val="FFFF00"/>
                    </a:solidFill>
                  </a:rPr>
                  <a:t>Leading Entry</a:t>
                </a:r>
              </a:p>
              <a:p>
                <a:pPr algn="ctr"/>
                <a:r>
                  <a:rPr lang="en-US" sz="2000" b="1" dirty="0">
                    <a:solidFill>
                      <a:schemeClr val="bg1"/>
                    </a:solidFill>
                  </a:rPr>
                  <a:t>1</a:t>
                </a:r>
              </a:p>
            </p:txBody>
          </p:sp>
          <p:sp>
            <p:nvSpPr>
              <p:cNvPr id="62" name="Rectangle: Rounded Corners 18">
                <a:extLst>
                  <a:ext uri="{FF2B5EF4-FFF2-40B4-BE49-F238E27FC236}">
                    <a16:creationId xmlns:a16="http://schemas.microsoft.com/office/drawing/2014/main" id="{10F62BC9-BD07-4164-B865-13879B0DC68B}"/>
                  </a:ext>
                </a:extLst>
              </p:cNvPr>
              <p:cNvSpPr/>
              <p:nvPr/>
            </p:nvSpPr>
            <p:spPr>
              <a:xfrm>
                <a:off x="7687446" y="5125762"/>
                <a:ext cx="1800000" cy="720000"/>
              </a:xfrm>
              <a:prstGeom prst="rect">
                <a:avLst/>
              </a:prstGeom>
              <a:gradFill>
                <a:gsLst>
                  <a:gs pos="10000">
                    <a:srgbClr val="0E47A1"/>
                  </a:gs>
                  <a:gs pos="100000">
                    <a:srgbClr val="03A9F5"/>
                  </a:gs>
                </a:gsLst>
                <a:lin ang="10800000" scaled="1"/>
              </a:gradFill>
              <a:ln w="12700">
                <a:solidFill>
                  <a:srgbClr val="002060"/>
                </a:solidFill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r>
                  <a:rPr lang="en-US" sz="2000" b="1" dirty="0">
                    <a:solidFill>
                      <a:srgbClr val="FFFF00"/>
                    </a:solidFill>
                  </a:rPr>
                  <a:t>Zero </a:t>
                </a:r>
                <a:r>
                  <a:rPr lang="en-US" sz="2000" b="1" dirty="0">
                    <a:solidFill>
                      <a:schemeClr val="bg1"/>
                    </a:solidFill>
                  </a:rPr>
                  <a:t>above</a:t>
                </a:r>
              </a:p>
              <a:p>
                <a:pPr algn="ctr"/>
                <a:r>
                  <a:rPr lang="en-US" sz="2000" b="1" dirty="0">
                    <a:solidFill>
                      <a:srgbClr val="FFFF00"/>
                    </a:solidFill>
                  </a:rPr>
                  <a:t>leading entry</a:t>
                </a:r>
              </a:p>
            </p:txBody>
          </p:sp>
          <p:sp>
            <p:nvSpPr>
              <p:cNvPr id="63" name="Rectangle: Rounded Corners 18">
                <a:extLst>
                  <a:ext uri="{FF2B5EF4-FFF2-40B4-BE49-F238E27FC236}">
                    <a16:creationId xmlns:a16="http://schemas.microsoft.com/office/drawing/2014/main" id="{B78B925E-291B-44D8-976F-3508C18F684E}"/>
                  </a:ext>
                </a:extLst>
              </p:cNvPr>
              <p:cNvSpPr/>
              <p:nvPr/>
            </p:nvSpPr>
            <p:spPr>
              <a:xfrm>
                <a:off x="371334" y="5877071"/>
                <a:ext cx="1800000" cy="540000"/>
              </a:xfrm>
              <a:prstGeom prst="rect">
                <a:avLst/>
              </a:prstGeom>
              <a:gradFill>
                <a:gsLst>
                  <a:gs pos="10000">
                    <a:srgbClr val="0E47A1"/>
                  </a:gs>
                  <a:gs pos="100000">
                    <a:srgbClr val="03A9F5"/>
                  </a:gs>
                </a:gsLst>
                <a:lin ang="10800000" scaled="1"/>
              </a:gradFill>
              <a:ln w="12700">
                <a:solidFill>
                  <a:srgbClr val="002060"/>
                </a:solidFill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4" name="Rectangle: Rounded Corners 18">
                <a:extLst>
                  <a:ext uri="{FF2B5EF4-FFF2-40B4-BE49-F238E27FC236}">
                    <a16:creationId xmlns:a16="http://schemas.microsoft.com/office/drawing/2014/main" id="{FABE4CE8-5BD0-4FED-AD09-9540B7ECA9B4}"/>
                  </a:ext>
                </a:extLst>
              </p:cNvPr>
              <p:cNvSpPr/>
              <p:nvPr/>
            </p:nvSpPr>
            <p:spPr>
              <a:xfrm>
                <a:off x="2200362" y="5877101"/>
                <a:ext cx="1800000" cy="540000"/>
              </a:xfrm>
              <a:prstGeom prst="rect">
                <a:avLst/>
              </a:prstGeom>
              <a:gradFill>
                <a:gsLst>
                  <a:gs pos="10000">
                    <a:srgbClr val="0E47A1"/>
                  </a:gs>
                  <a:gs pos="100000">
                    <a:srgbClr val="03A9F5"/>
                  </a:gs>
                </a:gsLst>
                <a:lin ang="10800000" scaled="1"/>
              </a:gradFill>
              <a:ln w="12700">
                <a:solidFill>
                  <a:srgbClr val="002060"/>
                </a:solidFill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5" name="Rectangle: Rounded Corners 18">
                <a:extLst>
                  <a:ext uri="{FF2B5EF4-FFF2-40B4-BE49-F238E27FC236}">
                    <a16:creationId xmlns:a16="http://schemas.microsoft.com/office/drawing/2014/main" id="{A80D7B20-9CA3-4CCD-9B59-E431549E2E61}"/>
                  </a:ext>
                </a:extLst>
              </p:cNvPr>
              <p:cNvSpPr/>
              <p:nvPr/>
            </p:nvSpPr>
            <p:spPr>
              <a:xfrm>
                <a:off x="4029390" y="5877071"/>
                <a:ext cx="1800000" cy="540000"/>
              </a:xfrm>
              <a:prstGeom prst="rect">
                <a:avLst/>
              </a:prstGeom>
              <a:gradFill>
                <a:gsLst>
                  <a:gs pos="10000">
                    <a:srgbClr val="0E47A1"/>
                  </a:gs>
                  <a:gs pos="100000">
                    <a:srgbClr val="03A9F5"/>
                  </a:gs>
                </a:gsLst>
                <a:lin ang="10800000" scaled="1"/>
              </a:gradFill>
              <a:ln w="12700">
                <a:solidFill>
                  <a:srgbClr val="002060"/>
                </a:solidFill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6" name="Rectangle: Rounded Corners 18">
                <a:extLst>
                  <a:ext uri="{FF2B5EF4-FFF2-40B4-BE49-F238E27FC236}">
                    <a16:creationId xmlns:a16="http://schemas.microsoft.com/office/drawing/2014/main" id="{EF360415-D4EB-46E5-9785-0D5568D8BD66}"/>
                  </a:ext>
                </a:extLst>
              </p:cNvPr>
              <p:cNvSpPr/>
              <p:nvPr/>
            </p:nvSpPr>
            <p:spPr>
              <a:xfrm>
                <a:off x="5858418" y="5877071"/>
                <a:ext cx="1800000" cy="540000"/>
              </a:xfrm>
              <a:prstGeom prst="rect">
                <a:avLst/>
              </a:prstGeom>
              <a:gradFill>
                <a:gsLst>
                  <a:gs pos="10000">
                    <a:srgbClr val="0E47A1"/>
                  </a:gs>
                  <a:gs pos="100000">
                    <a:srgbClr val="03A9F5"/>
                  </a:gs>
                </a:gsLst>
                <a:lin ang="10800000" scaled="1"/>
              </a:gradFill>
              <a:ln w="12700">
                <a:solidFill>
                  <a:srgbClr val="002060"/>
                </a:solidFill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7" name="Rectangle: Rounded Corners 18">
                <a:extLst>
                  <a:ext uri="{FF2B5EF4-FFF2-40B4-BE49-F238E27FC236}">
                    <a16:creationId xmlns:a16="http://schemas.microsoft.com/office/drawing/2014/main" id="{15206FA0-9676-47F7-82DC-C38D8FD7D318}"/>
                  </a:ext>
                </a:extLst>
              </p:cNvPr>
              <p:cNvSpPr/>
              <p:nvPr/>
            </p:nvSpPr>
            <p:spPr>
              <a:xfrm>
                <a:off x="7687446" y="5877071"/>
                <a:ext cx="1800000" cy="540000"/>
              </a:xfrm>
              <a:prstGeom prst="rect">
                <a:avLst/>
              </a:prstGeom>
              <a:gradFill>
                <a:gsLst>
                  <a:gs pos="10000">
                    <a:srgbClr val="0E47A1"/>
                  </a:gs>
                  <a:gs pos="100000">
                    <a:srgbClr val="03A9F5"/>
                  </a:gs>
                </a:gsLst>
                <a:lin ang="10800000" scaled="1"/>
              </a:gradFill>
              <a:ln w="12700">
                <a:solidFill>
                  <a:srgbClr val="002060"/>
                </a:solidFill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54" name="Rectangle: Rounded Corners 18">
              <a:extLst>
                <a:ext uri="{FF2B5EF4-FFF2-40B4-BE49-F238E27FC236}">
                  <a16:creationId xmlns:a16="http://schemas.microsoft.com/office/drawing/2014/main" id="{CE6A41A3-3A46-4240-BAB0-87D4AA5C2F59}"/>
                </a:ext>
              </a:extLst>
            </p:cNvPr>
            <p:cNvSpPr/>
            <p:nvPr/>
          </p:nvSpPr>
          <p:spPr>
            <a:xfrm>
              <a:off x="371334" y="4548449"/>
              <a:ext cx="5458056" cy="540000"/>
            </a:xfrm>
            <a:prstGeom prst="rect">
              <a:avLst/>
            </a:prstGeom>
            <a:gradFill>
              <a:gsLst>
                <a:gs pos="10000">
                  <a:srgbClr val="0E47A1"/>
                </a:gs>
                <a:gs pos="100000">
                  <a:srgbClr val="03A9F5"/>
                </a:gs>
              </a:gsLst>
              <a:lin ang="10800000" scaled="1"/>
            </a:gradFill>
            <a:ln w="12700">
              <a:solidFill>
                <a:srgbClr val="002060"/>
              </a:solidFill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IN" sz="2800" dirty="0">
                  <a:solidFill>
                    <a:schemeClr val="bg1"/>
                  </a:solidFill>
                </a:rPr>
                <a:t>Row-Echelon Form</a:t>
              </a:r>
              <a:endParaRPr lang="en-IN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57" name="Rectangle: Rounded Corners 18">
              <a:extLst>
                <a:ext uri="{FF2B5EF4-FFF2-40B4-BE49-F238E27FC236}">
                  <a16:creationId xmlns:a16="http://schemas.microsoft.com/office/drawing/2014/main" id="{4A6D6E7C-6DBB-456E-9510-C0E75A86A5D2}"/>
                </a:ext>
              </a:extLst>
            </p:cNvPr>
            <p:cNvSpPr/>
            <p:nvPr/>
          </p:nvSpPr>
          <p:spPr>
            <a:xfrm>
              <a:off x="5858418" y="4548449"/>
              <a:ext cx="3629028" cy="540000"/>
            </a:xfrm>
            <a:prstGeom prst="rect">
              <a:avLst/>
            </a:prstGeom>
            <a:gradFill>
              <a:gsLst>
                <a:gs pos="10000">
                  <a:srgbClr val="0E47A1"/>
                </a:gs>
                <a:gs pos="100000">
                  <a:srgbClr val="03A9F5"/>
                </a:gs>
              </a:gsLst>
              <a:lin ang="10800000" scaled="1"/>
            </a:gradFill>
            <a:ln w="12700">
              <a:solidFill>
                <a:srgbClr val="002060"/>
              </a:solidFill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IN" sz="2800" dirty="0">
                  <a:solidFill>
                    <a:schemeClr val="bg1"/>
                  </a:solidFill>
                </a:rPr>
                <a:t>Reduced</a:t>
              </a:r>
              <a:endParaRPr lang="en-IN" sz="28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DEA5734-EE3C-41B9-88BD-4983E9E105C7}"/>
              </a:ext>
            </a:extLst>
          </p:cNvPr>
          <p:cNvGrpSpPr/>
          <p:nvPr/>
        </p:nvGrpSpPr>
        <p:grpSpPr>
          <a:xfrm>
            <a:off x="2708947" y="6038586"/>
            <a:ext cx="689498" cy="344557"/>
            <a:chOff x="1550504" y="4399721"/>
            <a:chExt cx="609600" cy="344557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8458527B-CC34-46A6-A994-B715428BBB15}"/>
                </a:ext>
              </a:extLst>
            </p:cNvPr>
            <p:cNvCxnSpPr>
              <a:cxnSpLocks/>
            </p:cNvCxnSpPr>
            <p:nvPr/>
          </p:nvCxnSpPr>
          <p:spPr>
            <a:xfrm>
              <a:off x="1550504" y="4528929"/>
              <a:ext cx="145774" cy="215349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D35542C7-399C-422D-8920-0CC3D391170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83026" y="4399721"/>
              <a:ext cx="477078" cy="337929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12B68F4-0673-4E6D-9413-4903D10C6E03}"/>
              </a:ext>
            </a:extLst>
          </p:cNvPr>
          <p:cNvCxnSpPr>
            <a:cxnSpLocks/>
          </p:cNvCxnSpPr>
          <p:nvPr/>
        </p:nvCxnSpPr>
        <p:spPr>
          <a:xfrm>
            <a:off x="774913" y="6210865"/>
            <a:ext cx="77363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Group 38">
            <a:extLst>
              <a:ext uri="{FF2B5EF4-FFF2-40B4-BE49-F238E27FC236}">
                <a16:creationId xmlns:a16="http://schemas.microsoft.com/office/drawing/2014/main" id="{D86D925C-0B5F-4CD6-8B62-B05AE78D6702}"/>
              </a:ext>
            </a:extLst>
          </p:cNvPr>
          <p:cNvGrpSpPr/>
          <p:nvPr/>
        </p:nvGrpSpPr>
        <p:grpSpPr>
          <a:xfrm>
            <a:off x="4542127" y="6020981"/>
            <a:ext cx="689498" cy="344557"/>
            <a:chOff x="1550504" y="4399721"/>
            <a:chExt cx="609600" cy="344557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DB16055E-CFDD-49C6-B54C-D71872E4CD0C}"/>
                </a:ext>
              </a:extLst>
            </p:cNvPr>
            <p:cNvCxnSpPr>
              <a:cxnSpLocks/>
            </p:cNvCxnSpPr>
            <p:nvPr/>
          </p:nvCxnSpPr>
          <p:spPr>
            <a:xfrm>
              <a:off x="1550504" y="4528929"/>
              <a:ext cx="145774" cy="215349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EA63853F-D0C4-4F64-8432-9AF9387D9EF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83026" y="4399721"/>
              <a:ext cx="477078" cy="337929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C31CCF9A-BAA4-4D68-8A8F-5556C1742667}"/>
              </a:ext>
            </a:extLst>
          </p:cNvPr>
          <p:cNvGrpSpPr/>
          <p:nvPr/>
        </p:nvGrpSpPr>
        <p:grpSpPr>
          <a:xfrm>
            <a:off x="6371155" y="6014353"/>
            <a:ext cx="689498" cy="344557"/>
            <a:chOff x="1550504" y="4399721"/>
            <a:chExt cx="609600" cy="344557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C02ED720-10AC-4F68-A3D2-C499ED736BF6}"/>
                </a:ext>
              </a:extLst>
            </p:cNvPr>
            <p:cNvCxnSpPr>
              <a:cxnSpLocks/>
            </p:cNvCxnSpPr>
            <p:nvPr/>
          </p:nvCxnSpPr>
          <p:spPr>
            <a:xfrm>
              <a:off x="1550504" y="4528929"/>
              <a:ext cx="145774" cy="215349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A3A0AE4F-B618-4AAE-AC84-9C7E9857FC3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83026" y="4399721"/>
              <a:ext cx="477078" cy="337929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315A873B-7B28-460D-8359-2977CA89BA1E}"/>
              </a:ext>
            </a:extLst>
          </p:cNvPr>
          <p:cNvGrpSpPr/>
          <p:nvPr/>
        </p:nvGrpSpPr>
        <p:grpSpPr>
          <a:xfrm>
            <a:off x="8300621" y="6015898"/>
            <a:ext cx="488621" cy="360000"/>
            <a:chOff x="1669773" y="3763507"/>
            <a:chExt cx="432000" cy="360000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B27EAE9D-82C5-4134-A4D9-A7B9972698A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69773" y="3763507"/>
              <a:ext cx="432000" cy="36000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734B9AC7-DBF6-4285-8D2B-0EEBD59D5DA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669773" y="3763507"/>
              <a:ext cx="432000" cy="36000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13336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8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3" dur="1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7" dur="1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0" grpId="0" animBg="1"/>
      <p:bldP spid="20" grpId="1" animBg="1"/>
      <p:bldP spid="20" grpId="2" animBg="1"/>
      <p:bldP spid="20" grpId="3" animBg="1"/>
      <p:bldP spid="21" grpId="0" animBg="1"/>
      <p:bldP spid="21" grpId="1" animBg="1"/>
      <p:bldP spid="22" grpId="0" animBg="1"/>
      <p:bldP spid="22" grpId="1" animBg="1"/>
      <p:bldP spid="22" grpId="2" animBg="1"/>
      <p:bldP spid="22" grpId="3" animBg="1"/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  <p:bldP spid="27" grpId="0" animBg="1"/>
      <p:bldP spid="27" grpId="1" animBg="1"/>
      <p:bldP spid="29" grpId="0" animBg="1"/>
      <p:bldP spid="29" grpId="1" animBg="1"/>
      <p:bldP spid="30" grpId="0" animBg="1"/>
      <p:bldP spid="30" grpId="1" animBg="1"/>
      <p:bldP spid="30" grpId="2" animBg="1"/>
      <p:bldP spid="30" grpId="3" animBg="1"/>
      <p:bldP spid="32" grpId="0" animBg="1"/>
      <p:bldP spid="32" grpId="1" animBg="1"/>
      <p:bldP spid="38" grpId="0" animBg="1"/>
      <p:bldP spid="38" grpId="1" animBg="1"/>
      <p:bldP spid="45" grpId="0" animBg="1"/>
      <p:bldP spid="45" grpId="1" animBg="1"/>
      <p:bldP spid="55" grpId="0"/>
      <p:bldP spid="56" grpId="0"/>
      <p:bldP spid="47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775376A-C264-4DCC-AC2D-AEB023144BC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Method:1</a:t>
                </a:r>
                <a:r>
                  <a:rPr lang="en-IN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IN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  <m:r>
                      <a:rPr lang="en-IN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dirty="0"/>
                  <a:t>Example:1(</a:t>
                </a:r>
                <a:r>
                  <a:rPr lang="en-IN" dirty="0">
                    <a:solidFill>
                      <a:srgbClr val="1D578F"/>
                    </a:solidFill>
                  </a:rPr>
                  <a:t>Continue</a:t>
                </a:r>
                <a:r>
                  <a:rPr lang="en-IN" dirty="0"/>
                  <a:t>)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775376A-C264-4DCC-AC2D-AEB023144B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20B1F11A-E3D9-4A0A-AFBB-9AEC8E0DC208}"/>
                  </a:ext>
                </a:extLst>
              </p:cNvPr>
              <p:cNvSpPr/>
              <p:nvPr/>
            </p:nvSpPr>
            <p:spPr>
              <a:xfrm>
                <a:off x="16488" y="862603"/>
                <a:ext cx="4852160" cy="19155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10)  </m:t>
                      </m:r>
                      <m:d>
                        <m:dPr>
                          <m:begChr m:val="["/>
                          <m:endChr m:val="]"/>
                          <m:ctrlPr>
                            <a:rPr lang="en-IN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5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  <m:r>
                            <a:rPr lang="en-IN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  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20B1F11A-E3D9-4A0A-AFBB-9AEC8E0DC2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88" y="862603"/>
                <a:ext cx="4852160" cy="19155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85459421-DECB-4AA8-9A60-E433906148BE}"/>
              </a:ext>
            </a:extLst>
          </p:cNvPr>
          <p:cNvSpPr/>
          <p:nvPr/>
        </p:nvSpPr>
        <p:spPr>
          <a:xfrm>
            <a:off x="1749127" y="3038195"/>
            <a:ext cx="2904994" cy="52170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IN" sz="2800" dirty="0">
                <a:solidFill>
                  <a:srgbClr val="002060"/>
                </a:solidFill>
                <a:latin typeface="+mj-lt"/>
              </a:rPr>
              <a:t>Row-Echelon Form</a:t>
            </a:r>
            <a:endParaRPr lang="en-IN" sz="2800" dirty="0">
              <a:solidFill>
                <a:srgbClr val="002060"/>
              </a:solidFill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AE2C665C-7210-43DB-95DE-57C0A9441BF5}"/>
              </a:ext>
            </a:extLst>
          </p:cNvPr>
          <p:cNvSpPr/>
          <p:nvPr/>
        </p:nvSpPr>
        <p:spPr>
          <a:xfrm>
            <a:off x="1872205" y="885351"/>
            <a:ext cx="441744" cy="432001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002060"/>
              </a:solidFill>
            </a:endParaRPr>
          </a:p>
        </p:txBody>
      </p:sp>
      <p:sp>
        <p:nvSpPr>
          <p:cNvPr id="21" name="Arrow: Down 20">
            <a:extLst>
              <a:ext uri="{FF2B5EF4-FFF2-40B4-BE49-F238E27FC236}">
                <a16:creationId xmlns:a16="http://schemas.microsoft.com/office/drawing/2014/main" id="{53D64747-54F5-4FB8-88A8-359B78AC8C5F}"/>
              </a:ext>
            </a:extLst>
          </p:cNvPr>
          <p:cNvSpPr/>
          <p:nvPr/>
        </p:nvSpPr>
        <p:spPr>
          <a:xfrm>
            <a:off x="1793076" y="1331452"/>
            <a:ext cx="595605" cy="1275940"/>
          </a:xfrm>
          <a:prstGeom prst="downArrow">
            <a:avLst>
              <a:gd name="adj1" fmla="val 50000"/>
              <a:gd name="adj2" fmla="val 50000"/>
            </a:avLst>
          </a:prstGeom>
          <a:noFill/>
          <a:ln w="190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65B59CD3-2877-476B-B8F5-B027081FC984}"/>
              </a:ext>
            </a:extLst>
          </p:cNvPr>
          <p:cNvSpPr/>
          <p:nvPr/>
        </p:nvSpPr>
        <p:spPr>
          <a:xfrm>
            <a:off x="3264211" y="1308837"/>
            <a:ext cx="380138" cy="38464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F94AF682-F544-4A64-A7FB-54B427CB0F3C}"/>
              </a:ext>
            </a:extLst>
          </p:cNvPr>
          <p:cNvSpPr/>
          <p:nvPr/>
        </p:nvSpPr>
        <p:spPr>
          <a:xfrm>
            <a:off x="3175516" y="1712387"/>
            <a:ext cx="575682" cy="889009"/>
          </a:xfrm>
          <a:prstGeom prst="downArrow">
            <a:avLst>
              <a:gd name="adj1" fmla="val 50000"/>
              <a:gd name="adj2" fmla="val 50000"/>
            </a:avLst>
          </a:prstGeom>
          <a:noFill/>
          <a:ln w="190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E7AD8907-264D-4841-8785-78733FA6D1C5}"/>
                  </a:ext>
                </a:extLst>
              </p:cNvPr>
              <p:cNvSpPr/>
              <p:nvPr/>
            </p:nvSpPr>
            <p:spPr>
              <a:xfrm>
                <a:off x="5061317" y="924365"/>
                <a:ext cx="537397" cy="402072"/>
              </a:xfrm>
              <a:prstGeom prst="rect">
                <a:avLst/>
              </a:prstGeom>
              <a:gradFill>
                <a:gsLst>
                  <a:gs pos="10000">
                    <a:srgbClr val="0E47A1"/>
                  </a:gs>
                  <a:gs pos="100000">
                    <a:srgbClr val="03A9F5"/>
                  </a:gs>
                </a:gsLst>
                <a:lin ang="10800000" scaled="1"/>
              </a:gra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</a:pPr>
                <a:r>
                  <a:rPr lang="en-IN" sz="28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IN" sz="28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endParaRPr lang="en-IN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E7AD8907-264D-4841-8785-78733FA6D1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1317" y="924365"/>
                <a:ext cx="537397" cy="40207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44B550A5-1BB0-442F-B352-37215B2E6A2D}"/>
              </a:ext>
            </a:extLst>
          </p:cNvPr>
          <p:cNvSpPr/>
          <p:nvPr/>
        </p:nvSpPr>
        <p:spPr>
          <a:xfrm>
            <a:off x="1872205" y="891792"/>
            <a:ext cx="2371966" cy="433219"/>
          </a:xfrm>
          <a:prstGeom prst="round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4C436AE-9BA4-4DC3-B197-987B69196AFD}"/>
              </a:ext>
            </a:extLst>
          </p:cNvPr>
          <p:cNvCxnSpPr>
            <a:cxnSpLocks/>
          </p:cNvCxnSpPr>
          <p:nvPr/>
        </p:nvCxnSpPr>
        <p:spPr>
          <a:xfrm>
            <a:off x="4247393" y="1093780"/>
            <a:ext cx="813335" cy="0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29C715FE-8776-4ADE-A1CD-1054893DA4BE}"/>
              </a:ext>
            </a:extLst>
          </p:cNvPr>
          <p:cNvSpPr/>
          <p:nvPr/>
        </p:nvSpPr>
        <p:spPr>
          <a:xfrm>
            <a:off x="3264211" y="1325456"/>
            <a:ext cx="973974" cy="377180"/>
          </a:xfrm>
          <a:prstGeom prst="round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9B18E72-FB9A-4012-9FA6-A1E6A3179332}"/>
              </a:ext>
            </a:extLst>
          </p:cNvPr>
          <p:cNvCxnSpPr>
            <a:cxnSpLocks/>
          </p:cNvCxnSpPr>
          <p:nvPr/>
        </p:nvCxnSpPr>
        <p:spPr>
          <a:xfrm>
            <a:off x="4238063" y="1520709"/>
            <a:ext cx="813335" cy="0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2570C2FD-B399-40DF-BC87-0E6E6C1C85D5}"/>
                  </a:ext>
                </a:extLst>
              </p:cNvPr>
              <p:cNvSpPr/>
              <p:nvPr/>
            </p:nvSpPr>
            <p:spPr>
              <a:xfrm>
                <a:off x="5055209" y="1355932"/>
                <a:ext cx="537397" cy="422718"/>
              </a:xfrm>
              <a:prstGeom prst="rect">
                <a:avLst/>
              </a:prstGeom>
              <a:gradFill>
                <a:gsLst>
                  <a:gs pos="10000">
                    <a:srgbClr val="0E47A1"/>
                  </a:gs>
                  <a:gs pos="100000">
                    <a:srgbClr val="03A9F5"/>
                  </a:gs>
                </a:gsLst>
                <a:lin ang="10800000" scaled="1"/>
              </a:gra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</a:pPr>
                <a:r>
                  <a:rPr lang="en-IN" sz="28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IN" sz="28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IN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2570C2FD-B399-40DF-BC87-0E6E6C1C85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5209" y="1355932"/>
                <a:ext cx="537397" cy="42271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Arrow: Down 37">
            <a:extLst>
              <a:ext uri="{FF2B5EF4-FFF2-40B4-BE49-F238E27FC236}">
                <a16:creationId xmlns:a16="http://schemas.microsoft.com/office/drawing/2014/main" id="{5FB52A60-E9AC-4250-8862-DB0E4C0F8BE3}"/>
              </a:ext>
            </a:extLst>
          </p:cNvPr>
          <p:cNvSpPr/>
          <p:nvPr/>
        </p:nvSpPr>
        <p:spPr>
          <a:xfrm flipV="1">
            <a:off x="3187158" y="821313"/>
            <a:ext cx="564040" cy="479964"/>
          </a:xfrm>
          <a:prstGeom prst="downArrow">
            <a:avLst>
              <a:gd name="adj1" fmla="val 50000"/>
              <a:gd name="adj2" fmla="val 50000"/>
            </a:avLst>
          </a:prstGeom>
          <a:noFill/>
          <a:ln w="190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D5078AD3-F969-4F0D-AE0B-8EDF39BED2F0}"/>
              </a:ext>
            </a:extLst>
          </p:cNvPr>
          <p:cNvSpPr/>
          <p:nvPr/>
        </p:nvSpPr>
        <p:spPr>
          <a:xfrm>
            <a:off x="1375497" y="1709264"/>
            <a:ext cx="2838694" cy="43321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FA769A26-DC1F-4C40-92FC-D483146D3034}"/>
              </a:ext>
            </a:extLst>
          </p:cNvPr>
          <p:cNvSpPr/>
          <p:nvPr/>
        </p:nvSpPr>
        <p:spPr>
          <a:xfrm>
            <a:off x="1375497" y="2157114"/>
            <a:ext cx="2838694" cy="43321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E1205864-5648-4FE1-A2EA-CB4D799A48D8}"/>
              </a:ext>
            </a:extLst>
          </p:cNvPr>
          <p:cNvSpPr/>
          <p:nvPr/>
        </p:nvSpPr>
        <p:spPr>
          <a:xfrm>
            <a:off x="4534852" y="3048151"/>
            <a:ext cx="4451336" cy="52170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IN" sz="2800" dirty="0">
                <a:solidFill>
                  <a:srgbClr val="002060"/>
                </a:solidFill>
                <a:latin typeface="+mj-lt"/>
              </a:rPr>
              <a:t>&amp;  Reduced Row-Echelon Form</a:t>
            </a:r>
            <a:endParaRPr lang="en-IN" sz="2800" dirty="0">
              <a:solidFill>
                <a:srgbClr val="002060"/>
              </a:solidFill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7B4F3A4B-9FAD-40E3-87B6-551BAE8E0B80}"/>
              </a:ext>
            </a:extLst>
          </p:cNvPr>
          <p:cNvSpPr/>
          <p:nvPr/>
        </p:nvSpPr>
        <p:spPr>
          <a:xfrm>
            <a:off x="1749995" y="3048151"/>
            <a:ext cx="858434" cy="52170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IN" sz="2800" dirty="0">
                <a:solidFill>
                  <a:srgbClr val="002060"/>
                </a:solidFill>
                <a:latin typeface="+mj-lt"/>
              </a:rPr>
              <a:t>Both</a:t>
            </a:r>
            <a:endParaRPr lang="en-IN" sz="2800" dirty="0">
              <a:solidFill>
                <a:srgbClr val="002060"/>
              </a:solidFill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7455E967-3A14-4139-ACD6-B0520C7E01C7}"/>
              </a:ext>
            </a:extLst>
          </p:cNvPr>
          <p:cNvSpPr/>
          <p:nvPr/>
        </p:nvSpPr>
        <p:spPr>
          <a:xfrm>
            <a:off x="329804" y="3048151"/>
            <a:ext cx="1419323" cy="539851"/>
          </a:xfrm>
          <a:prstGeom prst="round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dirty="0">
                <a:solidFill>
                  <a:schemeClr val="bg1"/>
                </a:solidFill>
              </a:rPr>
              <a:t>Answer: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3F508241-9C49-4355-BA11-F87580BD56C0}"/>
              </a:ext>
            </a:extLst>
          </p:cNvPr>
          <p:cNvGrpSpPr/>
          <p:nvPr/>
        </p:nvGrpSpPr>
        <p:grpSpPr>
          <a:xfrm>
            <a:off x="309074" y="3996450"/>
            <a:ext cx="9116113" cy="2426293"/>
            <a:chOff x="371334" y="3990808"/>
            <a:chExt cx="9116113" cy="2426293"/>
          </a:xfrm>
        </p:grpSpPr>
        <p:sp>
          <p:nvSpPr>
            <p:cNvPr id="51" name="Rectangle: Rounded Corners 18">
              <a:extLst>
                <a:ext uri="{FF2B5EF4-FFF2-40B4-BE49-F238E27FC236}">
                  <a16:creationId xmlns:a16="http://schemas.microsoft.com/office/drawing/2014/main" id="{03DCFAE9-2FE5-4D8D-9F49-979C93843B81}"/>
                </a:ext>
              </a:extLst>
            </p:cNvPr>
            <p:cNvSpPr/>
            <p:nvPr/>
          </p:nvSpPr>
          <p:spPr>
            <a:xfrm>
              <a:off x="371335" y="3990808"/>
              <a:ext cx="9116112" cy="539851"/>
            </a:xfrm>
            <a:prstGeom prst="rect">
              <a:avLst/>
            </a:prstGeom>
            <a:gradFill>
              <a:gsLst>
                <a:gs pos="10000">
                  <a:srgbClr val="0E47A1"/>
                </a:gs>
                <a:gs pos="100000">
                  <a:srgbClr val="03A9F5"/>
                </a:gs>
              </a:gsLst>
              <a:lin ang="10800000" scaled="1"/>
            </a:gradFill>
            <a:ln w="12700">
              <a:solidFill>
                <a:srgbClr val="002060"/>
              </a:solidFill>
            </a:ln>
          </p:spPr>
          <p:txBody>
            <a:bodyPr vert="horz" wrap="square" lIns="91440" tIns="45720" rIns="91440" bIns="45720" numCol="1" anchor="b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IN" sz="2800" dirty="0">
                  <a:solidFill>
                    <a:schemeClr val="bg1"/>
                  </a:solidFill>
                </a:rPr>
                <a:t> Reduced Row-Echelon Form</a:t>
              </a:r>
              <a:endParaRPr lang="en-IN" sz="2800" b="1" dirty="0">
                <a:solidFill>
                  <a:schemeClr val="bg1"/>
                </a:solidFill>
              </a:endParaRPr>
            </a:p>
          </p:txBody>
        </p: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B690E910-8BA5-48CB-B2D8-0ECCB8B37FEA}"/>
                </a:ext>
              </a:extLst>
            </p:cNvPr>
            <p:cNvGrpSpPr/>
            <p:nvPr/>
          </p:nvGrpSpPr>
          <p:grpSpPr>
            <a:xfrm>
              <a:off x="371334" y="5125762"/>
              <a:ext cx="9116112" cy="1291339"/>
              <a:chOff x="371334" y="5125762"/>
              <a:chExt cx="9116112" cy="1291339"/>
            </a:xfrm>
          </p:grpSpPr>
          <p:sp>
            <p:nvSpPr>
              <p:cNvPr id="55" name="Rectangle: Rounded Corners 18">
                <a:extLst>
                  <a:ext uri="{FF2B5EF4-FFF2-40B4-BE49-F238E27FC236}">
                    <a16:creationId xmlns:a16="http://schemas.microsoft.com/office/drawing/2014/main" id="{BFE5444F-CF3E-4BC0-AB5D-4DE876442535}"/>
                  </a:ext>
                </a:extLst>
              </p:cNvPr>
              <p:cNvSpPr/>
              <p:nvPr/>
            </p:nvSpPr>
            <p:spPr>
              <a:xfrm>
                <a:off x="371334" y="5125762"/>
                <a:ext cx="1800000" cy="720000"/>
              </a:xfrm>
              <a:prstGeom prst="rect">
                <a:avLst/>
              </a:prstGeom>
              <a:gradFill>
                <a:gsLst>
                  <a:gs pos="10000">
                    <a:srgbClr val="0E47A1"/>
                  </a:gs>
                  <a:gs pos="100000">
                    <a:srgbClr val="03A9F5"/>
                  </a:gs>
                </a:gsLst>
                <a:lin ang="10800000" scaled="1"/>
              </a:gradFill>
              <a:ln w="12700">
                <a:solidFill>
                  <a:srgbClr val="002060"/>
                </a:solidFill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r>
                  <a:rPr lang="en-US" sz="2000" b="1" dirty="0">
                    <a:solidFill>
                      <a:schemeClr val="bg1"/>
                    </a:solidFill>
                  </a:rPr>
                  <a:t>Zero row</a:t>
                </a:r>
                <a:r>
                  <a:rPr lang="en-US" sz="2000" b="1" dirty="0">
                    <a:solidFill>
                      <a:srgbClr val="FFFF00"/>
                    </a:solidFill>
                  </a:rPr>
                  <a:t> </a:t>
                </a:r>
              </a:p>
              <a:p>
                <a:pPr algn="ctr"/>
                <a:r>
                  <a:rPr lang="en-US" sz="2000" b="1" dirty="0">
                    <a:solidFill>
                      <a:srgbClr val="FFFF00"/>
                    </a:solidFill>
                  </a:rPr>
                  <a:t>at the bottom</a:t>
                </a:r>
              </a:p>
            </p:txBody>
          </p:sp>
          <p:sp>
            <p:nvSpPr>
              <p:cNvPr id="56" name="Rectangle: Rounded Corners 18">
                <a:extLst>
                  <a:ext uri="{FF2B5EF4-FFF2-40B4-BE49-F238E27FC236}">
                    <a16:creationId xmlns:a16="http://schemas.microsoft.com/office/drawing/2014/main" id="{F9CEFE37-9DA4-4F58-8761-2F52C77C8784}"/>
                  </a:ext>
                </a:extLst>
              </p:cNvPr>
              <p:cNvSpPr/>
              <p:nvPr/>
            </p:nvSpPr>
            <p:spPr>
              <a:xfrm>
                <a:off x="2200362" y="5125792"/>
                <a:ext cx="1800000" cy="720000"/>
              </a:xfrm>
              <a:prstGeom prst="rect">
                <a:avLst/>
              </a:prstGeom>
              <a:gradFill>
                <a:gsLst>
                  <a:gs pos="10000">
                    <a:srgbClr val="0E47A1"/>
                  </a:gs>
                  <a:gs pos="100000">
                    <a:srgbClr val="03A9F5"/>
                  </a:gs>
                </a:gsLst>
                <a:lin ang="10800000" scaled="1"/>
              </a:gradFill>
              <a:ln w="12700">
                <a:solidFill>
                  <a:srgbClr val="002060"/>
                </a:solidFill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r>
                  <a:rPr lang="en-US" sz="2000" b="1" dirty="0">
                    <a:solidFill>
                      <a:srgbClr val="FFFF00"/>
                    </a:solidFill>
                  </a:rPr>
                  <a:t>Decreasing</a:t>
                </a:r>
              </a:p>
              <a:p>
                <a:pPr algn="ctr"/>
                <a:r>
                  <a:rPr lang="en-US" sz="2000" b="1" dirty="0">
                    <a:solidFill>
                      <a:srgbClr val="FFFF00"/>
                    </a:solidFill>
                  </a:rPr>
                  <a:t>Order</a:t>
                </a:r>
              </a:p>
            </p:txBody>
          </p:sp>
          <p:sp>
            <p:nvSpPr>
              <p:cNvPr id="62" name="Rectangle: Rounded Corners 18">
                <a:extLst>
                  <a:ext uri="{FF2B5EF4-FFF2-40B4-BE49-F238E27FC236}">
                    <a16:creationId xmlns:a16="http://schemas.microsoft.com/office/drawing/2014/main" id="{E65F3B80-B86A-40A0-9E50-B368DCDB9FF9}"/>
                  </a:ext>
                </a:extLst>
              </p:cNvPr>
              <p:cNvSpPr/>
              <p:nvPr/>
            </p:nvSpPr>
            <p:spPr>
              <a:xfrm>
                <a:off x="4029390" y="5125762"/>
                <a:ext cx="1800000" cy="720000"/>
              </a:xfrm>
              <a:prstGeom prst="rect">
                <a:avLst/>
              </a:prstGeom>
              <a:gradFill>
                <a:gsLst>
                  <a:gs pos="10000">
                    <a:srgbClr val="0E47A1"/>
                  </a:gs>
                  <a:gs pos="100000">
                    <a:srgbClr val="03A9F5"/>
                  </a:gs>
                </a:gsLst>
                <a:lin ang="10800000" scaled="1"/>
              </a:gradFill>
              <a:ln w="12700">
                <a:solidFill>
                  <a:srgbClr val="002060"/>
                </a:solidFill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r>
                  <a:rPr lang="en-US" sz="2000" b="1" dirty="0">
                    <a:solidFill>
                      <a:srgbClr val="FFFF00"/>
                    </a:solidFill>
                  </a:rPr>
                  <a:t>Zero </a:t>
                </a:r>
                <a:r>
                  <a:rPr lang="en-US" sz="2000" b="1" dirty="0">
                    <a:solidFill>
                      <a:schemeClr val="bg1"/>
                    </a:solidFill>
                  </a:rPr>
                  <a:t>below</a:t>
                </a:r>
                <a:r>
                  <a:rPr lang="en-US" sz="2000" b="1" dirty="0">
                    <a:solidFill>
                      <a:srgbClr val="FFFF00"/>
                    </a:solidFill>
                  </a:rPr>
                  <a:t> </a:t>
                </a:r>
              </a:p>
              <a:p>
                <a:pPr algn="ctr"/>
                <a:r>
                  <a:rPr lang="en-US" sz="2000" b="1" dirty="0">
                    <a:solidFill>
                      <a:srgbClr val="FFFF00"/>
                    </a:solidFill>
                  </a:rPr>
                  <a:t>leading entry</a:t>
                </a:r>
              </a:p>
            </p:txBody>
          </p:sp>
          <p:sp>
            <p:nvSpPr>
              <p:cNvPr id="63" name="Rectangle: Rounded Corners 18">
                <a:extLst>
                  <a:ext uri="{FF2B5EF4-FFF2-40B4-BE49-F238E27FC236}">
                    <a16:creationId xmlns:a16="http://schemas.microsoft.com/office/drawing/2014/main" id="{7836A0DD-65D0-4783-A88F-695CAE8F73EF}"/>
                  </a:ext>
                </a:extLst>
              </p:cNvPr>
              <p:cNvSpPr/>
              <p:nvPr/>
            </p:nvSpPr>
            <p:spPr>
              <a:xfrm>
                <a:off x="5858418" y="5125762"/>
                <a:ext cx="1800000" cy="720000"/>
              </a:xfrm>
              <a:prstGeom prst="rect">
                <a:avLst/>
              </a:prstGeom>
              <a:gradFill>
                <a:gsLst>
                  <a:gs pos="10000">
                    <a:srgbClr val="0E47A1"/>
                  </a:gs>
                  <a:gs pos="100000">
                    <a:srgbClr val="03A9F5"/>
                  </a:gs>
                </a:gsLst>
                <a:lin ang="10800000" scaled="1"/>
              </a:gradFill>
              <a:ln w="12700">
                <a:solidFill>
                  <a:srgbClr val="002060"/>
                </a:solidFill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r>
                  <a:rPr lang="en-US" sz="2000" b="1" dirty="0">
                    <a:solidFill>
                      <a:srgbClr val="FFFF00"/>
                    </a:solidFill>
                  </a:rPr>
                  <a:t>Leading Entry</a:t>
                </a:r>
              </a:p>
              <a:p>
                <a:pPr algn="ctr"/>
                <a:r>
                  <a:rPr lang="en-US" sz="2000" b="1" dirty="0">
                    <a:solidFill>
                      <a:schemeClr val="bg1"/>
                    </a:solidFill>
                  </a:rPr>
                  <a:t>1</a:t>
                </a:r>
              </a:p>
            </p:txBody>
          </p:sp>
          <p:sp>
            <p:nvSpPr>
              <p:cNvPr id="64" name="Rectangle: Rounded Corners 18">
                <a:extLst>
                  <a:ext uri="{FF2B5EF4-FFF2-40B4-BE49-F238E27FC236}">
                    <a16:creationId xmlns:a16="http://schemas.microsoft.com/office/drawing/2014/main" id="{E43842C7-F510-4D86-B27C-27C4BB976EAF}"/>
                  </a:ext>
                </a:extLst>
              </p:cNvPr>
              <p:cNvSpPr/>
              <p:nvPr/>
            </p:nvSpPr>
            <p:spPr>
              <a:xfrm>
                <a:off x="7687446" y="5125762"/>
                <a:ext cx="1800000" cy="720000"/>
              </a:xfrm>
              <a:prstGeom prst="rect">
                <a:avLst/>
              </a:prstGeom>
              <a:gradFill>
                <a:gsLst>
                  <a:gs pos="10000">
                    <a:srgbClr val="0E47A1"/>
                  </a:gs>
                  <a:gs pos="100000">
                    <a:srgbClr val="03A9F5"/>
                  </a:gs>
                </a:gsLst>
                <a:lin ang="10800000" scaled="1"/>
              </a:gradFill>
              <a:ln w="12700">
                <a:solidFill>
                  <a:srgbClr val="002060"/>
                </a:solidFill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r>
                  <a:rPr lang="en-US" sz="2000" b="1" dirty="0">
                    <a:solidFill>
                      <a:srgbClr val="FFFF00"/>
                    </a:solidFill>
                  </a:rPr>
                  <a:t>Zero </a:t>
                </a:r>
                <a:r>
                  <a:rPr lang="en-US" sz="2000" b="1" dirty="0">
                    <a:solidFill>
                      <a:schemeClr val="bg1"/>
                    </a:solidFill>
                  </a:rPr>
                  <a:t>above</a:t>
                </a:r>
              </a:p>
              <a:p>
                <a:pPr algn="ctr"/>
                <a:r>
                  <a:rPr lang="en-US" sz="2000" b="1" dirty="0">
                    <a:solidFill>
                      <a:srgbClr val="FFFF00"/>
                    </a:solidFill>
                  </a:rPr>
                  <a:t>leading entry</a:t>
                </a:r>
              </a:p>
            </p:txBody>
          </p:sp>
          <p:sp>
            <p:nvSpPr>
              <p:cNvPr id="65" name="Rectangle: Rounded Corners 18">
                <a:extLst>
                  <a:ext uri="{FF2B5EF4-FFF2-40B4-BE49-F238E27FC236}">
                    <a16:creationId xmlns:a16="http://schemas.microsoft.com/office/drawing/2014/main" id="{584F1996-428D-4B9B-82DB-48EC067FF43F}"/>
                  </a:ext>
                </a:extLst>
              </p:cNvPr>
              <p:cNvSpPr/>
              <p:nvPr/>
            </p:nvSpPr>
            <p:spPr>
              <a:xfrm>
                <a:off x="371334" y="5877071"/>
                <a:ext cx="1800000" cy="540000"/>
              </a:xfrm>
              <a:prstGeom prst="rect">
                <a:avLst/>
              </a:prstGeom>
              <a:gradFill>
                <a:gsLst>
                  <a:gs pos="10000">
                    <a:srgbClr val="0E47A1"/>
                  </a:gs>
                  <a:gs pos="100000">
                    <a:srgbClr val="03A9F5"/>
                  </a:gs>
                </a:gsLst>
                <a:lin ang="10800000" scaled="1"/>
              </a:gradFill>
              <a:ln w="12700">
                <a:solidFill>
                  <a:srgbClr val="002060"/>
                </a:solidFill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6" name="Rectangle: Rounded Corners 18">
                <a:extLst>
                  <a:ext uri="{FF2B5EF4-FFF2-40B4-BE49-F238E27FC236}">
                    <a16:creationId xmlns:a16="http://schemas.microsoft.com/office/drawing/2014/main" id="{05F311B8-43B7-4B8F-AFEB-ED0270C50476}"/>
                  </a:ext>
                </a:extLst>
              </p:cNvPr>
              <p:cNvSpPr/>
              <p:nvPr/>
            </p:nvSpPr>
            <p:spPr>
              <a:xfrm>
                <a:off x="2200362" y="5877101"/>
                <a:ext cx="1800000" cy="540000"/>
              </a:xfrm>
              <a:prstGeom prst="rect">
                <a:avLst/>
              </a:prstGeom>
              <a:gradFill>
                <a:gsLst>
                  <a:gs pos="10000">
                    <a:srgbClr val="0E47A1"/>
                  </a:gs>
                  <a:gs pos="100000">
                    <a:srgbClr val="03A9F5"/>
                  </a:gs>
                </a:gsLst>
                <a:lin ang="10800000" scaled="1"/>
              </a:gradFill>
              <a:ln w="12700">
                <a:solidFill>
                  <a:srgbClr val="002060"/>
                </a:solidFill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7" name="Rectangle: Rounded Corners 18">
                <a:extLst>
                  <a:ext uri="{FF2B5EF4-FFF2-40B4-BE49-F238E27FC236}">
                    <a16:creationId xmlns:a16="http://schemas.microsoft.com/office/drawing/2014/main" id="{C364FEE4-603B-4074-AD56-E6069E3BF532}"/>
                  </a:ext>
                </a:extLst>
              </p:cNvPr>
              <p:cNvSpPr/>
              <p:nvPr/>
            </p:nvSpPr>
            <p:spPr>
              <a:xfrm>
                <a:off x="4029390" y="5877071"/>
                <a:ext cx="1800000" cy="540000"/>
              </a:xfrm>
              <a:prstGeom prst="rect">
                <a:avLst/>
              </a:prstGeom>
              <a:gradFill>
                <a:gsLst>
                  <a:gs pos="10000">
                    <a:srgbClr val="0E47A1"/>
                  </a:gs>
                  <a:gs pos="100000">
                    <a:srgbClr val="03A9F5"/>
                  </a:gs>
                </a:gsLst>
                <a:lin ang="10800000" scaled="1"/>
              </a:gradFill>
              <a:ln w="12700">
                <a:solidFill>
                  <a:srgbClr val="002060"/>
                </a:solidFill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8" name="Rectangle: Rounded Corners 18">
                <a:extLst>
                  <a:ext uri="{FF2B5EF4-FFF2-40B4-BE49-F238E27FC236}">
                    <a16:creationId xmlns:a16="http://schemas.microsoft.com/office/drawing/2014/main" id="{29762078-43C0-4FD4-9262-08678F9B0760}"/>
                  </a:ext>
                </a:extLst>
              </p:cNvPr>
              <p:cNvSpPr/>
              <p:nvPr/>
            </p:nvSpPr>
            <p:spPr>
              <a:xfrm>
                <a:off x="5858418" y="5877071"/>
                <a:ext cx="1800000" cy="540000"/>
              </a:xfrm>
              <a:prstGeom prst="rect">
                <a:avLst/>
              </a:prstGeom>
              <a:gradFill>
                <a:gsLst>
                  <a:gs pos="10000">
                    <a:srgbClr val="0E47A1"/>
                  </a:gs>
                  <a:gs pos="100000">
                    <a:srgbClr val="03A9F5"/>
                  </a:gs>
                </a:gsLst>
                <a:lin ang="10800000" scaled="1"/>
              </a:gradFill>
              <a:ln w="12700">
                <a:solidFill>
                  <a:srgbClr val="002060"/>
                </a:solidFill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9" name="Rectangle: Rounded Corners 18">
                <a:extLst>
                  <a:ext uri="{FF2B5EF4-FFF2-40B4-BE49-F238E27FC236}">
                    <a16:creationId xmlns:a16="http://schemas.microsoft.com/office/drawing/2014/main" id="{3B676724-E587-4E95-9A49-68A7C3D48AD1}"/>
                  </a:ext>
                </a:extLst>
              </p:cNvPr>
              <p:cNvSpPr/>
              <p:nvPr/>
            </p:nvSpPr>
            <p:spPr>
              <a:xfrm>
                <a:off x="7687446" y="5877071"/>
                <a:ext cx="1800000" cy="540000"/>
              </a:xfrm>
              <a:prstGeom prst="rect">
                <a:avLst/>
              </a:prstGeom>
              <a:gradFill>
                <a:gsLst>
                  <a:gs pos="10000">
                    <a:srgbClr val="0E47A1"/>
                  </a:gs>
                  <a:gs pos="100000">
                    <a:srgbClr val="03A9F5"/>
                  </a:gs>
                </a:gsLst>
                <a:lin ang="10800000" scaled="1"/>
              </a:gradFill>
              <a:ln w="12700">
                <a:solidFill>
                  <a:srgbClr val="002060"/>
                </a:solidFill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53" name="Rectangle: Rounded Corners 18">
              <a:extLst>
                <a:ext uri="{FF2B5EF4-FFF2-40B4-BE49-F238E27FC236}">
                  <a16:creationId xmlns:a16="http://schemas.microsoft.com/office/drawing/2014/main" id="{5C55749C-290E-49E8-987F-09E9785FC29F}"/>
                </a:ext>
              </a:extLst>
            </p:cNvPr>
            <p:cNvSpPr/>
            <p:nvPr/>
          </p:nvSpPr>
          <p:spPr>
            <a:xfrm>
              <a:off x="371334" y="4548449"/>
              <a:ext cx="5458056" cy="540000"/>
            </a:xfrm>
            <a:prstGeom prst="rect">
              <a:avLst/>
            </a:prstGeom>
            <a:gradFill>
              <a:gsLst>
                <a:gs pos="10000">
                  <a:srgbClr val="0E47A1"/>
                </a:gs>
                <a:gs pos="100000">
                  <a:srgbClr val="03A9F5"/>
                </a:gs>
              </a:gsLst>
              <a:lin ang="10800000" scaled="1"/>
            </a:gradFill>
            <a:ln w="12700">
              <a:solidFill>
                <a:srgbClr val="002060"/>
              </a:solidFill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IN" sz="2800" dirty="0">
                  <a:solidFill>
                    <a:schemeClr val="bg1"/>
                  </a:solidFill>
                </a:rPr>
                <a:t>Row-Echelon Form</a:t>
              </a:r>
              <a:endParaRPr lang="en-IN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54" name="Rectangle: Rounded Corners 18">
              <a:extLst>
                <a:ext uri="{FF2B5EF4-FFF2-40B4-BE49-F238E27FC236}">
                  <a16:creationId xmlns:a16="http://schemas.microsoft.com/office/drawing/2014/main" id="{7F25AC16-7402-4AF5-BE68-9C6A9F1BC08B}"/>
                </a:ext>
              </a:extLst>
            </p:cNvPr>
            <p:cNvSpPr/>
            <p:nvPr/>
          </p:nvSpPr>
          <p:spPr>
            <a:xfrm>
              <a:off x="5858418" y="4548449"/>
              <a:ext cx="3629028" cy="540000"/>
            </a:xfrm>
            <a:prstGeom prst="rect">
              <a:avLst/>
            </a:prstGeom>
            <a:gradFill>
              <a:gsLst>
                <a:gs pos="10000">
                  <a:srgbClr val="0E47A1"/>
                </a:gs>
                <a:gs pos="100000">
                  <a:srgbClr val="03A9F5"/>
                </a:gs>
              </a:gsLst>
              <a:lin ang="10800000" scaled="1"/>
            </a:gradFill>
            <a:ln w="12700">
              <a:solidFill>
                <a:srgbClr val="002060"/>
              </a:solidFill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IN" sz="2800" dirty="0">
                  <a:solidFill>
                    <a:schemeClr val="bg1"/>
                  </a:solidFill>
                </a:rPr>
                <a:t>Reduced</a:t>
              </a:r>
              <a:endParaRPr lang="en-IN" sz="28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DEA5734-EE3C-41B9-88BD-4983E9E105C7}"/>
              </a:ext>
            </a:extLst>
          </p:cNvPr>
          <p:cNvGrpSpPr/>
          <p:nvPr/>
        </p:nvGrpSpPr>
        <p:grpSpPr>
          <a:xfrm>
            <a:off x="2690236" y="5977602"/>
            <a:ext cx="689498" cy="344557"/>
            <a:chOff x="1550504" y="4399721"/>
            <a:chExt cx="609600" cy="344557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8458527B-CC34-46A6-A994-B715428BBB15}"/>
                </a:ext>
              </a:extLst>
            </p:cNvPr>
            <p:cNvCxnSpPr>
              <a:cxnSpLocks/>
            </p:cNvCxnSpPr>
            <p:nvPr/>
          </p:nvCxnSpPr>
          <p:spPr>
            <a:xfrm>
              <a:off x="1550504" y="4528929"/>
              <a:ext cx="145774" cy="215349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D35542C7-399C-422D-8920-0CC3D391170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83026" y="4399721"/>
              <a:ext cx="477078" cy="337929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D86D925C-0B5F-4CD6-8B62-B05AE78D6702}"/>
              </a:ext>
            </a:extLst>
          </p:cNvPr>
          <p:cNvGrpSpPr/>
          <p:nvPr/>
        </p:nvGrpSpPr>
        <p:grpSpPr>
          <a:xfrm>
            <a:off x="4534852" y="5979474"/>
            <a:ext cx="689498" cy="344557"/>
            <a:chOff x="1550504" y="4399721"/>
            <a:chExt cx="609600" cy="344557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DB16055E-CFDD-49C6-B54C-D71872E4CD0C}"/>
                </a:ext>
              </a:extLst>
            </p:cNvPr>
            <p:cNvCxnSpPr>
              <a:cxnSpLocks/>
            </p:cNvCxnSpPr>
            <p:nvPr/>
          </p:nvCxnSpPr>
          <p:spPr>
            <a:xfrm>
              <a:off x="1550504" y="4528929"/>
              <a:ext cx="145774" cy="215349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EA63853F-D0C4-4F64-8432-9AF9387D9EF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83026" y="4399721"/>
              <a:ext cx="477078" cy="337929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C31CCF9A-BAA4-4D68-8A8F-5556C1742667}"/>
              </a:ext>
            </a:extLst>
          </p:cNvPr>
          <p:cNvGrpSpPr/>
          <p:nvPr/>
        </p:nvGrpSpPr>
        <p:grpSpPr>
          <a:xfrm>
            <a:off x="6411070" y="5977602"/>
            <a:ext cx="689498" cy="344557"/>
            <a:chOff x="1550504" y="4399721"/>
            <a:chExt cx="609600" cy="344557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C02ED720-10AC-4F68-A3D2-C499ED736BF6}"/>
                </a:ext>
              </a:extLst>
            </p:cNvPr>
            <p:cNvCxnSpPr>
              <a:cxnSpLocks/>
            </p:cNvCxnSpPr>
            <p:nvPr/>
          </p:nvCxnSpPr>
          <p:spPr>
            <a:xfrm>
              <a:off x="1550504" y="4528929"/>
              <a:ext cx="145774" cy="215349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A3A0AE4F-B618-4AAE-AC84-9C7E9857FC3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83026" y="4399721"/>
              <a:ext cx="477078" cy="337929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257AAA14-E3C5-411E-832D-A5F38F8037CB}"/>
              </a:ext>
            </a:extLst>
          </p:cNvPr>
          <p:cNvGrpSpPr/>
          <p:nvPr/>
        </p:nvGrpSpPr>
        <p:grpSpPr>
          <a:xfrm>
            <a:off x="889095" y="5977602"/>
            <a:ext cx="689498" cy="344557"/>
            <a:chOff x="1550504" y="4399721"/>
            <a:chExt cx="609600" cy="344557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593F9A85-0889-4117-9853-11F51C358704}"/>
                </a:ext>
              </a:extLst>
            </p:cNvPr>
            <p:cNvCxnSpPr>
              <a:cxnSpLocks/>
            </p:cNvCxnSpPr>
            <p:nvPr/>
          </p:nvCxnSpPr>
          <p:spPr>
            <a:xfrm>
              <a:off x="1550504" y="4528929"/>
              <a:ext cx="145774" cy="215349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C0A13174-EF9A-4D6D-9C9A-8456456FF9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83026" y="4399721"/>
              <a:ext cx="477078" cy="337929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631CC7B2-73FC-4086-8F84-5BEA5EB2ED46}"/>
              </a:ext>
            </a:extLst>
          </p:cNvPr>
          <p:cNvGrpSpPr/>
          <p:nvPr/>
        </p:nvGrpSpPr>
        <p:grpSpPr>
          <a:xfrm>
            <a:off x="8180437" y="5980358"/>
            <a:ext cx="689498" cy="344557"/>
            <a:chOff x="1550504" y="4399721"/>
            <a:chExt cx="609600" cy="344557"/>
          </a:xfrm>
        </p:grpSpPr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26A72669-E53E-4186-85AA-20D02CAF0F86}"/>
                </a:ext>
              </a:extLst>
            </p:cNvPr>
            <p:cNvCxnSpPr>
              <a:cxnSpLocks/>
            </p:cNvCxnSpPr>
            <p:nvPr/>
          </p:nvCxnSpPr>
          <p:spPr>
            <a:xfrm>
              <a:off x="1550504" y="4528929"/>
              <a:ext cx="145774" cy="215349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252F8758-4B9C-465A-9351-22AA137699C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83026" y="4399721"/>
              <a:ext cx="477078" cy="337929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66508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6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7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20" grpId="0" animBg="1"/>
      <p:bldP spid="20" grpId="1" animBg="1"/>
      <p:bldP spid="20" grpId="2" animBg="1"/>
      <p:bldP spid="20" grpId="3" animBg="1"/>
      <p:bldP spid="21" grpId="0" animBg="1"/>
      <p:bldP spid="21" grpId="1" animBg="1"/>
      <p:bldP spid="22" grpId="0" animBg="1"/>
      <p:bldP spid="22" grpId="1" animBg="1"/>
      <p:bldP spid="22" grpId="2" animBg="1"/>
      <p:bldP spid="22" grpId="3" animBg="1"/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  <p:bldP spid="27" grpId="0" animBg="1"/>
      <p:bldP spid="27" grpId="1" animBg="1"/>
      <p:bldP spid="29" grpId="0" animBg="1"/>
      <p:bldP spid="29" grpId="1" animBg="1"/>
      <p:bldP spid="38" grpId="0" animBg="1"/>
      <p:bldP spid="38" grpId="1" animBg="1"/>
      <p:bldP spid="46" grpId="0" animBg="1"/>
      <p:bldP spid="46" grpId="1" animBg="1"/>
      <p:bldP spid="47" grpId="0" animBg="1"/>
      <p:bldP spid="47" grpId="1" animBg="1"/>
      <p:bldP spid="60" grpId="0"/>
      <p:bldP spid="60" grpId="2"/>
      <p:bldP spid="61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6FAAF3E-A1B6-4D39-B8A2-E36E7A2063FF}"/>
              </a:ext>
            </a:extLst>
          </p:cNvPr>
          <p:cNvGrpSpPr/>
          <p:nvPr/>
        </p:nvGrpSpPr>
        <p:grpSpPr>
          <a:xfrm>
            <a:off x="3462066" y="3996527"/>
            <a:ext cx="3514594" cy="2392083"/>
            <a:chOff x="3462066" y="3996527"/>
            <a:chExt cx="3514594" cy="2392083"/>
          </a:xfrm>
        </p:grpSpPr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02D6DE7A-EE62-42E7-9D42-CE7FF2260021}"/>
                </a:ext>
              </a:extLst>
            </p:cNvPr>
            <p:cNvGrpSpPr/>
            <p:nvPr/>
          </p:nvGrpSpPr>
          <p:grpSpPr>
            <a:xfrm>
              <a:off x="3462066" y="3996527"/>
              <a:ext cx="3514594" cy="2392083"/>
              <a:chOff x="2880918" y="1317866"/>
              <a:chExt cx="3514594" cy="239208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3" name="Rectangle 52">
                    <a:extLst>
                      <a:ext uri="{FF2B5EF4-FFF2-40B4-BE49-F238E27FC236}">
                        <a16:creationId xmlns:a16="http://schemas.microsoft.com/office/drawing/2014/main" id="{BAEB9073-51F6-4523-ADD5-472DA948A79C}"/>
                      </a:ext>
                    </a:extLst>
                  </p:cNvPr>
                  <p:cNvSpPr/>
                  <p:nvPr/>
                </p:nvSpPr>
                <p:spPr>
                  <a:xfrm>
                    <a:off x="3373843" y="1317866"/>
                    <a:ext cx="3021669" cy="239208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IN" sz="280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4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IN" sz="280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IN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IN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IN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IN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IN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e>
                                <m:e>
                                  <m:r>
                                    <a:rPr lang="en-IN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e>
                                  <m:r>
                                    <a:rPr lang="en-IN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−4</m:t>
                                  </m:r>
                                </m:e>
                                <m:e>
                                  <m:r>
                                    <a:rPr lang="en-IN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       3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IN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IN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e>
                                <m:e>
                                  <m:r>
                                    <a:rPr lang="en-IN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IN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IN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IN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e>
                                <m:e>
                                  <m:eqArr>
                                    <m:eqArrPr>
                                      <m:ctrlPr>
                                        <a:rPr lang="en-IN" sz="28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r>
                                        <a:rPr lang="en-IN" sz="28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/>
                                    <m:e/>
                                  </m:eqArr>
                                </m:e>
                                <m:e>
                                  <m:r>
                                    <a:rPr lang="en-IN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</m:oMath>
                    </a14:m>
                    <a:r>
                      <a:rPr lang="en-IN" sz="2800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53" name="Rectangle 52">
                    <a:extLst>
                      <a:ext uri="{FF2B5EF4-FFF2-40B4-BE49-F238E27FC236}">
                        <a16:creationId xmlns:a16="http://schemas.microsoft.com/office/drawing/2014/main" id="{BAEB9073-51F6-4523-ADD5-472DA948A79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373843" y="1317866"/>
                    <a:ext cx="3021669" cy="2392083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6" name="Rectangle 55">
                    <a:extLst>
                      <a:ext uri="{FF2B5EF4-FFF2-40B4-BE49-F238E27FC236}">
                        <a16:creationId xmlns:a16="http://schemas.microsoft.com/office/drawing/2014/main" id="{8DD1F86A-CE5C-43E3-9932-E9702F25C70B}"/>
                      </a:ext>
                    </a:extLst>
                  </p:cNvPr>
                  <p:cNvSpPr/>
                  <p:nvPr/>
                </p:nvSpPr>
                <p:spPr>
                  <a:xfrm>
                    <a:off x="2880918" y="2227069"/>
                    <a:ext cx="549181" cy="71120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IN" sz="32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</m:oMath>
                      </m:oMathPara>
                    </a14:m>
                    <a:endParaRPr lang="en-IN" sz="3200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6" name="Rectangle 55">
                    <a:extLst>
                      <a:ext uri="{FF2B5EF4-FFF2-40B4-BE49-F238E27FC236}">
                        <a16:creationId xmlns:a16="http://schemas.microsoft.com/office/drawing/2014/main" id="{8DD1F86A-CE5C-43E3-9932-E9702F25C70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880918" y="2227069"/>
                    <a:ext cx="549181" cy="711201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Rectangle 62">
                  <a:extLst>
                    <a:ext uri="{FF2B5EF4-FFF2-40B4-BE49-F238E27FC236}">
                      <a16:creationId xmlns:a16="http://schemas.microsoft.com/office/drawing/2014/main" id="{58F550B2-6147-436C-902E-BBE5B843CA07}"/>
                    </a:ext>
                  </a:extLst>
                </p:cNvPr>
                <p:cNvSpPr/>
                <p:nvPr/>
              </p:nvSpPr>
              <p:spPr>
                <a:xfrm>
                  <a:off x="4157669" y="5762564"/>
                  <a:ext cx="2553904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IN" sz="2800" b="0" dirty="0">
                      <a:solidFill>
                        <a:srgbClr val="00B0F0"/>
                      </a:solidFill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3      7       4      8</m:t>
                      </m:r>
                    </m:oMath>
                  </a14:m>
                  <a:endParaRPr lang="en-IN" sz="2800" dirty="0"/>
                </a:p>
              </p:txBody>
            </p:sp>
          </mc:Choice>
          <mc:Fallback xmlns="">
            <p:sp>
              <p:nvSpPr>
                <p:cNvPr id="63" name="Rectangle 62">
                  <a:extLst>
                    <a:ext uri="{FF2B5EF4-FFF2-40B4-BE49-F238E27FC236}">
                      <a16:creationId xmlns:a16="http://schemas.microsoft.com/office/drawing/2014/main" id="{58F550B2-6147-436C-902E-BBE5B843CA0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57669" y="5762564"/>
                  <a:ext cx="2553904" cy="523220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Rectangle 78">
                  <a:extLst>
                    <a:ext uri="{FF2B5EF4-FFF2-40B4-BE49-F238E27FC236}">
                      <a16:creationId xmlns:a16="http://schemas.microsoft.com/office/drawing/2014/main" id="{DC7933C9-33CA-4C41-8FAA-A42FF6AFF43E}"/>
                    </a:ext>
                  </a:extLst>
                </p:cNvPr>
                <p:cNvSpPr/>
                <p:nvPr/>
              </p:nvSpPr>
              <p:spPr>
                <a:xfrm>
                  <a:off x="4131647" y="4605407"/>
                  <a:ext cx="2632452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1      2       1      3</m:t>
                        </m:r>
                      </m:oMath>
                    </m:oMathPara>
                  </a14:m>
                  <a:endParaRPr lang="en-IN" sz="2800" dirty="0">
                    <a:solidFill>
                      <a:schemeClr val="accent5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79" name="Rectangle 78">
                  <a:extLst>
                    <a:ext uri="{FF2B5EF4-FFF2-40B4-BE49-F238E27FC236}">
                      <a16:creationId xmlns:a16="http://schemas.microsoft.com/office/drawing/2014/main" id="{DC7933C9-33CA-4C41-8FAA-A42FF6AFF43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31647" y="4605407"/>
                  <a:ext cx="2632452" cy="523220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2B599515-A5B1-4C71-9830-F069E80C9BE3}"/>
                  </a:ext>
                </a:extLst>
              </p:cNvPr>
              <p:cNvSpPr/>
              <p:nvPr/>
            </p:nvSpPr>
            <p:spPr>
              <a:xfrm>
                <a:off x="2999574" y="1477176"/>
                <a:ext cx="255390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     </m:t>
                      </m:r>
                      <m:r>
                        <a:rPr lang="en-IN" sz="28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      </m:t>
                      </m:r>
                      <m:r>
                        <a:rPr lang="en-IN" sz="28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3      4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2B599515-A5B1-4C71-9830-F069E80C9B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9574" y="1477176"/>
                <a:ext cx="2553904" cy="523220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A4DA9072-6671-42F8-86D5-0FFC972580AF}"/>
                  </a:ext>
                </a:extLst>
              </p:cNvPr>
              <p:cNvSpPr/>
              <p:nvPr/>
            </p:nvSpPr>
            <p:spPr>
              <a:xfrm>
                <a:off x="2992583" y="2563939"/>
                <a:ext cx="263245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1      3       2      2</m:t>
                      </m:r>
                    </m:oMath>
                  </m:oMathPara>
                </a14:m>
                <a:endParaRPr lang="en-IN" sz="28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A4DA9072-6671-42F8-86D5-0FFC972580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2583" y="2563939"/>
                <a:ext cx="2632452" cy="523220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FA329B4E-FDAE-494E-9D3E-BCF9925166A5}"/>
                  </a:ext>
                </a:extLst>
              </p:cNvPr>
              <p:cNvSpPr/>
              <p:nvPr/>
            </p:nvSpPr>
            <p:spPr>
              <a:xfrm>
                <a:off x="2830503" y="1317866"/>
                <a:ext cx="3021669" cy="239208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IN" sz="28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IN" sz="28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IN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IN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IN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IN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IN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  <m:e>
                              <m:r>
                                <a:rPr lang="en-IN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IN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−4</m:t>
                              </m:r>
                            </m:e>
                            <m:e>
                              <m:r>
                                <a:rPr lang="en-IN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      3</m:t>
                              </m:r>
                            </m:e>
                          </m:mr>
                          <m:mr>
                            <m:e>
                              <m:r>
                                <a:rPr lang="en-IN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IN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  <m:e>
                              <m:r>
                                <a:rPr lang="en-IN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IN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IN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IN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eqArr>
                                <m:eqArrPr>
                                  <m:ctrlPr>
                                    <a:rPr lang="en-IN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IN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/>
                                <m:e/>
                              </m:eqArr>
                            </m:e>
                            <m:e>
                              <m:r>
                                <a:rPr lang="en-IN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IN" sz="2800" dirty="0">
                    <a:solidFill>
                      <a:schemeClr val="tx1">
                        <a:lumMod val="90000"/>
                        <a:lumOff val="10000"/>
                      </a:schemeClr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FA329B4E-FDAE-494E-9D3E-BCF9925166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0503" y="1317866"/>
                <a:ext cx="3021669" cy="2392083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96DB48EF-48DE-46B9-8094-1BB3A8A75757}"/>
                  </a:ext>
                </a:extLst>
              </p:cNvPr>
              <p:cNvSpPr/>
              <p:nvPr/>
            </p:nvSpPr>
            <p:spPr>
              <a:xfrm>
                <a:off x="3007875" y="1467618"/>
                <a:ext cx="255390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     </m:t>
                      </m:r>
                      <m:r>
                        <a:rPr lang="en-IN" sz="28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      </m:t>
                      </m:r>
                      <m:r>
                        <a:rPr lang="en-IN" sz="28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3      4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96DB48EF-48DE-46B9-8094-1BB3A8A757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7875" y="1467618"/>
                <a:ext cx="2553904" cy="5232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7535F0F3-EC60-4EAB-A5B1-51FC1095DED5}"/>
                  </a:ext>
                </a:extLst>
              </p:cNvPr>
              <p:cNvSpPr/>
              <p:nvPr/>
            </p:nvSpPr>
            <p:spPr>
              <a:xfrm>
                <a:off x="2999574" y="3105890"/>
                <a:ext cx="255390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IN" sz="2800" b="0" dirty="0">
                    <a:solidFill>
                      <a:srgbClr val="00B0F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IN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3      7       4      8</m:t>
                    </m:r>
                  </m:oMath>
                </a14:m>
                <a:endParaRPr lang="en-IN" sz="2800" dirty="0"/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7535F0F3-EC60-4EAB-A5B1-51FC1095DE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9574" y="3105890"/>
                <a:ext cx="2553904" cy="5232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9D755A2A-920B-421A-89A8-D8BF6D701B8D}"/>
                  </a:ext>
                </a:extLst>
              </p:cNvPr>
              <p:cNvSpPr/>
              <p:nvPr/>
            </p:nvSpPr>
            <p:spPr>
              <a:xfrm>
                <a:off x="2032782" y="2227069"/>
                <a:ext cx="856661" cy="71120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A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9D755A2A-920B-421A-89A8-D8BF6D701B8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2782" y="2227069"/>
                <a:ext cx="856661" cy="711201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2278BDB3-ED64-4D13-93B2-218B8704A7CA}"/>
                  </a:ext>
                </a:extLst>
              </p:cNvPr>
              <p:cNvSpPr/>
              <p:nvPr/>
            </p:nvSpPr>
            <p:spPr>
              <a:xfrm>
                <a:off x="2973067" y="2014640"/>
                <a:ext cx="263245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1      2       1      3</m:t>
                      </m:r>
                    </m:oMath>
                  </m:oMathPara>
                </a14:m>
                <a:endParaRPr lang="en-IN" sz="2800" dirty="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2278BDB3-ED64-4D13-93B2-218B8704A7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3067" y="2014640"/>
                <a:ext cx="2632452" cy="52322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55E385D6-1B03-4905-93F4-DF220D0DDF87}"/>
                  </a:ext>
                </a:extLst>
              </p:cNvPr>
              <p:cNvSpPr/>
              <p:nvPr/>
            </p:nvSpPr>
            <p:spPr>
              <a:xfrm>
                <a:off x="2993999" y="2578161"/>
                <a:ext cx="263245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1      3       2      2</m:t>
                      </m:r>
                    </m:oMath>
                  </m:oMathPara>
                </a14:m>
                <a:endParaRPr lang="en-IN" sz="28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55E385D6-1B03-4905-93F4-DF220D0DDF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3999" y="2578161"/>
                <a:ext cx="2632452" cy="52322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870056F6-24BD-4B4F-B1B4-99072D35CE15}"/>
              </a:ext>
            </a:extLst>
          </p:cNvPr>
          <p:cNvSpPr/>
          <p:nvPr/>
        </p:nvSpPr>
        <p:spPr>
          <a:xfrm>
            <a:off x="3022556" y="2085946"/>
            <a:ext cx="2578485" cy="371988"/>
          </a:xfrm>
          <a:prstGeom prst="round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1F9F35-301D-4213-A529-B66BE9C7C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Method:1         Echelon form and Rank of a matrix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5277EA8-18BC-4834-A550-3982845807E0}"/>
              </a:ext>
            </a:extLst>
          </p:cNvPr>
          <p:cNvSpPr/>
          <p:nvPr/>
        </p:nvSpPr>
        <p:spPr>
          <a:xfrm>
            <a:off x="1840188" y="957939"/>
            <a:ext cx="5329237" cy="52170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IN" sz="2800" dirty="0">
                <a:solidFill>
                  <a:srgbClr val="002060"/>
                </a:solidFill>
              </a:rPr>
              <a:t>Find Reduced Row-Echelon Form of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47CE7696-2BDD-4AEF-9FFC-7750FCD5C63A}"/>
              </a:ext>
            </a:extLst>
          </p:cNvPr>
          <p:cNvSpPr/>
          <p:nvPr/>
        </p:nvSpPr>
        <p:spPr>
          <a:xfrm>
            <a:off x="3012826" y="1549016"/>
            <a:ext cx="474074" cy="404083"/>
          </a:xfrm>
          <a:prstGeom prst="round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2A746D8C-B60A-45EF-97C0-68A93818CC40}"/>
                  </a:ext>
                </a:extLst>
              </p:cNvPr>
              <p:cNvSpPr/>
              <p:nvPr/>
            </p:nvSpPr>
            <p:spPr>
              <a:xfrm>
                <a:off x="6414376" y="1540640"/>
                <a:ext cx="537397" cy="402072"/>
              </a:xfrm>
              <a:prstGeom prst="rect">
                <a:avLst/>
              </a:prstGeom>
              <a:gradFill>
                <a:gsLst>
                  <a:gs pos="10000">
                    <a:srgbClr val="0E47A1"/>
                  </a:gs>
                  <a:gs pos="100000">
                    <a:srgbClr val="03A9F5"/>
                  </a:gs>
                </a:gsLst>
                <a:lin ang="10800000" scaled="1"/>
              </a:gra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</a:pPr>
                <a:r>
                  <a:rPr lang="en-IN" sz="28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IN" sz="28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endParaRPr lang="en-IN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2A746D8C-B60A-45EF-97C0-68A93818CC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4376" y="1540640"/>
                <a:ext cx="537397" cy="40207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9D93F25-0BE1-4163-BAD8-57AD74DAC357}"/>
              </a:ext>
            </a:extLst>
          </p:cNvPr>
          <p:cNvSpPr/>
          <p:nvPr/>
        </p:nvSpPr>
        <p:spPr>
          <a:xfrm>
            <a:off x="3007875" y="1551336"/>
            <a:ext cx="2582937" cy="378394"/>
          </a:xfrm>
          <a:prstGeom prst="round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82C7F72-86D0-49F6-8DD5-97BE4DCCDB57}"/>
              </a:ext>
            </a:extLst>
          </p:cNvPr>
          <p:cNvCxnSpPr>
            <a:cxnSpLocks/>
          </p:cNvCxnSpPr>
          <p:nvPr/>
        </p:nvCxnSpPr>
        <p:spPr>
          <a:xfrm>
            <a:off x="5601041" y="1732679"/>
            <a:ext cx="813335" cy="0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B639FE71-0F12-4994-B406-DA4B24F59767}"/>
              </a:ext>
            </a:extLst>
          </p:cNvPr>
          <p:cNvSpPr/>
          <p:nvPr/>
        </p:nvSpPr>
        <p:spPr>
          <a:xfrm>
            <a:off x="3025649" y="2090231"/>
            <a:ext cx="479025" cy="377526"/>
          </a:xfrm>
          <a:prstGeom prst="round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75615777-978A-4020-9DD1-7E7231670324}"/>
                  </a:ext>
                </a:extLst>
              </p:cNvPr>
              <p:cNvSpPr/>
              <p:nvPr/>
            </p:nvSpPr>
            <p:spPr>
              <a:xfrm>
                <a:off x="6414376" y="2093485"/>
                <a:ext cx="537397" cy="351371"/>
              </a:xfrm>
              <a:prstGeom prst="rect">
                <a:avLst/>
              </a:prstGeom>
              <a:gradFill>
                <a:gsLst>
                  <a:gs pos="10000">
                    <a:srgbClr val="0E47A1"/>
                  </a:gs>
                  <a:gs pos="100000">
                    <a:srgbClr val="03A9F5"/>
                  </a:gs>
                </a:gsLst>
                <a:lin ang="10800000" scaled="1"/>
              </a:gra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</a:pPr>
                <a:r>
                  <a:rPr lang="en-IN" sz="28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IN" sz="28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endParaRPr lang="en-IN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75615777-978A-4020-9DD1-7E72316703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4376" y="2093485"/>
                <a:ext cx="537397" cy="351371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A566B2B-01F8-4D23-95E2-0C3DFAA6B9C7}"/>
              </a:ext>
            </a:extLst>
          </p:cNvPr>
          <p:cNvCxnSpPr>
            <a:cxnSpLocks/>
          </p:cNvCxnSpPr>
          <p:nvPr/>
        </p:nvCxnSpPr>
        <p:spPr>
          <a:xfrm>
            <a:off x="5587789" y="2270321"/>
            <a:ext cx="813335" cy="0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D15E6CCC-3FCF-4D67-99A2-E718BC4693DF}"/>
              </a:ext>
            </a:extLst>
          </p:cNvPr>
          <p:cNvSpPr/>
          <p:nvPr/>
        </p:nvSpPr>
        <p:spPr>
          <a:xfrm>
            <a:off x="3019682" y="2649562"/>
            <a:ext cx="477693" cy="377526"/>
          </a:xfrm>
          <a:prstGeom prst="round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5328075B-710F-4318-8EAD-973E0141AA6F}"/>
                  </a:ext>
                </a:extLst>
              </p:cNvPr>
              <p:cNvSpPr/>
              <p:nvPr/>
            </p:nvSpPr>
            <p:spPr>
              <a:xfrm>
                <a:off x="6414376" y="2677959"/>
                <a:ext cx="537397" cy="351371"/>
              </a:xfrm>
              <a:prstGeom prst="rect">
                <a:avLst/>
              </a:prstGeom>
              <a:gradFill>
                <a:gsLst>
                  <a:gs pos="10000">
                    <a:srgbClr val="0E47A1"/>
                  </a:gs>
                  <a:gs pos="100000">
                    <a:srgbClr val="03A9F5"/>
                  </a:gs>
                </a:gsLst>
                <a:lin ang="10800000" scaled="1"/>
              </a:gra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</a:pPr>
                <a:r>
                  <a:rPr lang="en-IN" sz="28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IN" sz="28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endParaRPr lang="en-IN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5328075B-710F-4318-8EAD-973E0141AA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4376" y="2677959"/>
                <a:ext cx="537397" cy="351371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5851688E-E96D-4717-BB3B-5D93AD0BAB1B}"/>
              </a:ext>
            </a:extLst>
          </p:cNvPr>
          <p:cNvSpPr/>
          <p:nvPr/>
        </p:nvSpPr>
        <p:spPr>
          <a:xfrm>
            <a:off x="3019411" y="2656761"/>
            <a:ext cx="2581629" cy="378590"/>
          </a:xfrm>
          <a:prstGeom prst="round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8BC67FA-3E4C-42B9-9D9E-7B5453467BC9}"/>
              </a:ext>
            </a:extLst>
          </p:cNvPr>
          <p:cNvCxnSpPr>
            <a:cxnSpLocks/>
          </p:cNvCxnSpPr>
          <p:nvPr/>
        </p:nvCxnSpPr>
        <p:spPr>
          <a:xfrm>
            <a:off x="5601041" y="2835495"/>
            <a:ext cx="813335" cy="0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13683091-30F2-4636-848D-F35D65C2C8DC}"/>
              </a:ext>
            </a:extLst>
          </p:cNvPr>
          <p:cNvSpPr/>
          <p:nvPr/>
        </p:nvSpPr>
        <p:spPr>
          <a:xfrm>
            <a:off x="3027704" y="3155041"/>
            <a:ext cx="472743" cy="377526"/>
          </a:xfrm>
          <a:prstGeom prst="round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96C78F91-7F37-461C-97C8-4152F025C0E6}"/>
                  </a:ext>
                </a:extLst>
              </p:cNvPr>
              <p:cNvSpPr/>
              <p:nvPr/>
            </p:nvSpPr>
            <p:spPr>
              <a:xfrm>
                <a:off x="6401124" y="3185428"/>
                <a:ext cx="537397" cy="351371"/>
              </a:xfrm>
              <a:prstGeom prst="rect">
                <a:avLst/>
              </a:prstGeom>
              <a:gradFill>
                <a:gsLst>
                  <a:gs pos="10000">
                    <a:srgbClr val="0E47A1"/>
                  </a:gs>
                  <a:gs pos="100000">
                    <a:srgbClr val="03A9F5"/>
                  </a:gs>
                </a:gsLst>
                <a:lin ang="10800000" scaled="1"/>
              </a:gra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</a:pPr>
                <a:r>
                  <a:rPr lang="en-IN" sz="28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IN" sz="28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endParaRPr lang="en-IN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96C78F91-7F37-461C-97C8-4152F025C0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1124" y="3185428"/>
                <a:ext cx="537397" cy="351371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CB0C27B3-3FAF-45B6-9FF5-6F9CA248CFD9}"/>
              </a:ext>
            </a:extLst>
          </p:cNvPr>
          <p:cNvSpPr/>
          <p:nvPr/>
        </p:nvSpPr>
        <p:spPr>
          <a:xfrm>
            <a:off x="3027908" y="3165648"/>
            <a:ext cx="2581629" cy="395580"/>
          </a:xfrm>
          <a:prstGeom prst="round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CE19247-361B-415B-B25F-E0CF14E6177F}"/>
              </a:ext>
            </a:extLst>
          </p:cNvPr>
          <p:cNvCxnSpPr>
            <a:cxnSpLocks/>
          </p:cNvCxnSpPr>
          <p:nvPr/>
        </p:nvCxnSpPr>
        <p:spPr>
          <a:xfrm>
            <a:off x="5609537" y="3362269"/>
            <a:ext cx="813335" cy="0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1D743A53-0F45-4722-8561-B2026EABFF4D}"/>
              </a:ext>
            </a:extLst>
          </p:cNvPr>
          <p:cNvSpPr/>
          <p:nvPr/>
        </p:nvSpPr>
        <p:spPr>
          <a:xfrm>
            <a:off x="526941" y="4211943"/>
            <a:ext cx="2743201" cy="2211729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</a:pPr>
            <a:endParaRPr lang="en-IN" sz="2800" dirty="0">
              <a:solidFill>
                <a:schemeClr val="bg1"/>
              </a:solidFill>
            </a:endParaRPr>
          </a:p>
        </p:txBody>
      </p:sp>
      <p:sp>
        <p:nvSpPr>
          <p:cNvPr id="37" name="Content Placeholder 4">
            <a:extLst>
              <a:ext uri="{FF2B5EF4-FFF2-40B4-BE49-F238E27FC236}">
                <a16:creationId xmlns:a16="http://schemas.microsoft.com/office/drawing/2014/main" id="{8BD17EB5-2A23-4BC4-8C42-F8658A0A7B42}"/>
              </a:ext>
            </a:extLst>
          </p:cNvPr>
          <p:cNvSpPr txBox="1">
            <a:spLocks/>
          </p:cNvSpPr>
          <p:nvPr/>
        </p:nvSpPr>
        <p:spPr>
          <a:xfrm>
            <a:off x="629977" y="5030994"/>
            <a:ext cx="1461513" cy="573626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IN" sz="2800" dirty="0">
                <a:solidFill>
                  <a:schemeClr val="bg1"/>
                </a:solidFill>
              </a:rPr>
              <a:t>Applying</a:t>
            </a:r>
            <a:endParaRPr lang="en-IN" sz="2800" b="1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Content Placeholder 4">
                <a:extLst>
                  <a:ext uri="{FF2B5EF4-FFF2-40B4-BE49-F238E27FC236}">
                    <a16:creationId xmlns:a16="http://schemas.microsoft.com/office/drawing/2014/main" id="{38701404-960F-4458-BC9B-5E016460297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016051" y="5046492"/>
                <a:ext cx="748029" cy="573626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1" i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𝐑</m:t>
                          </m:r>
                        </m:e>
                        <m:sub>
                          <m:r>
                            <a:rPr lang="en-IN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𝟏𝟑</m:t>
                          </m:r>
                        </m:sub>
                      </m:sSub>
                    </m:oMath>
                  </m:oMathPara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8" name="Content Placeholder 4">
                <a:extLst>
                  <a:ext uri="{FF2B5EF4-FFF2-40B4-BE49-F238E27FC236}">
                    <a16:creationId xmlns:a16="http://schemas.microsoft.com/office/drawing/2014/main" id="{38701404-960F-4458-BC9B-5E01646029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6051" y="5046492"/>
                <a:ext cx="748029" cy="573626"/>
              </a:xfrm>
              <a:prstGeom prst="rect">
                <a:avLst/>
              </a:prstGeom>
              <a:blipFill>
                <a:blip r:embed="rId27"/>
                <a:stretch>
                  <a:fillRect l="-10656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EC27648-8687-462B-839D-BE338E56D1CF}"/>
              </a:ext>
            </a:extLst>
          </p:cNvPr>
          <p:cNvSpPr/>
          <p:nvPr/>
        </p:nvSpPr>
        <p:spPr>
          <a:xfrm>
            <a:off x="131181" y="939794"/>
            <a:ext cx="1713871" cy="539851"/>
          </a:xfrm>
          <a:prstGeom prst="round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en-IN" sz="2800" dirty="0">
                <a:solidFill>
                  <a:schemeClr val="bg1"/>
                </a:solidFill>
              </a:rPr>
              <a:t>Example:2</a:t>
            </a:r>
          </a:p>
        </p:txBody>
      </p:sp>
      <p:sp>
        <p:nvSpPr>
          <p:cNvPr id="78" name="Rectangle: Rounded Corners 77">
            <a:extLst>
              <a:ext uri="{FF2B5EF4-FFF2-40B4-BE49-F238E27FC236}">
                <a16:creationId xmlns:a16="http://schemas.microsoft.com/office/drawing/2014/main" id="{64C3D0C0-FECA-45BA-ADC9-1B6410B7BF55}"/>
              </a:ext>
            </a:extLst>
          </p:cNvPr>
          <p:cNvSpPr/>
          <p:nvPr/>
        </p:nvSpPr>
        <p:spPr>
          <a:xfrm>
            <a:off x="128492" y="2969201"/>
            <a:ext cx="1713870" cy="539851"/>
          </a:xfrm>
          <a:prstGeom prst="round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dirty="0">
                <a:solidFill>
                  <a:schemeClr val="bg1"/>
                </a:solidFill>
              </a:rPr>
              <a:t>Solution:</a:t>
            </a:r>
          </a:p>
        </p:txBody>
      </p:sp>
      <p:sp>
        <p:nvSpPr>
          <p:cNvPr id="3" name="Arrow: Notched Right 2">
            <a:extLst>
              <a:ext uri="{FF2B5EF4-FFF2-40B4-BE49-F238E27FC236}">
                <a16:creationId xmlns:a16="http://schemas.microsoft.com/office/drawing/2014/main" id="{DC21158C-0915-402C-B579-4A138D3FB878}"/>
              </a:ext>
            </a:extLst>
          </p:cNvPr>
          <p:cNvSpPr/>
          <p:nvPr/>
        </p:nvSpPr>
        <p:spPr>
          <a:xfrm>
            <a:off x="2004927" y="148704"/>
            <a:ext cx="688617" cy="404605"/>
          </a:xfrm>
          <a:prstGeom prst="notched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</a:pPr>
            <a:endParaRPr lang="en-IN" sz="28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3449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500"/>
                            </p:stCondLst>
                            <p:childTnLst>
                              <p:par>
                                <p:cTn id="4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000"/>
                            </p:stCondLst>
                            <p:childTnLst>
                              <p:par>
                                <p:cTn id="5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500"/>
                            </p:stCondLst>
                            <p:childTnLst>
                              <p:par>
                                <p:cTn id="6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000"/>
                            </p:stCondLst>
                            <p:childTnLst>
                              <p:par>
                                <p:cTn id="7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500"/>
                            </p:stCondLst>
                            <p:childTnLst>
                              <p:par>
                                <p:cTn id="7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ntr" presetSubtype="8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2" presetClass="entr" presetSubtype="8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5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172 0.00463 L 0.09727 0.53727 " pathEditMode="relative" rAng="0" ptsTypes="AA">
                                      <p:cBhvr>
                                        <p:cTn id="142" dur="2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71" y="2662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692 0.00463 L 0.09335 0.22129 " pathEditMode="relative" rAng="0" ptsTypes="AA">
                                      <p:cBhvr>
                                        <p:cTn id="148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15" y="1083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/>
      <p:bldP spid="80" grpId="1"/>
      <p:bldP spid="41" grpId="0"/>
      <p:bldP spid="41" grpId="1"/>
      <p:bldP spid="15" grpId="0" animBg="1"/>
      <p:bldP spid="15" grpId="1" animBg="1"/>
      <p:bldP spid="9" grpId="0" animBg="1"/>
      <p:bldP spid="9" grpId="1" animBg="1"/>
      <p:bldP spid="9" grpId="2" animBg="1"/>
      <p:bldP spid="9" grpId="3" animBg="1"/>
      <p:bldP spid="10" grpId="0" animBg="1"/>
      <p:bldP spid="10" grpId="1" animBg="1"/>
      <p:bldP spid="11" grpId="0" animBg="1"/>
      <p:bldP spid="11" grpId="1" animBg="1"/>
      <p:bldP spid="13" grpId="0" animBg="1"/>
      <p:bldP spid="13" grpId="1" animBg="1"/>
      <p:bldP spid="14" grpId="0" animBg="1"/>
      <p:bldP spid="14" grpId="1" animBg="1"/>
      <p:bldP spid="18" grpId="0" animBg="1"/>
      <p:bldP spid="18" grpId="1" animBg="1"/>
      <p:bldP spid="18" grpId="2" animBg="1"/>
      <p:bldP spid="18" grpId="3" animBg="1"/>
      <p:bldP spid="19" grpId="0" animBg="1"/>
      <p:bldP spid="19" grpId="1" animBg="1"/>
      <p:bldP spid="20" grpId="0" animBg="1"/>
      <p:bldP spid="20" grpId="1" animBg="1"/>
      <p:bldP spid="22" grpId="0" animBg="1"/>
      <p:bldP spid="22" grpId="1" animBg="1"/>
      <p:bldP spid="23" grpId="0" animBg="1"/>
      <p:bldP spid="23" grpId="1" animBg="1"/>
      <p:bldP spid="24" grpId="0" animBg="1"/>
      <p:bldP spid="24" grpId="1" animBg="1"/>
      <p:bldP spid="36" grpId="0" animBg="1"/>
      <p:bldP spid="38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8D11541E-79D5-4191-B614-84D43E2CADAB}"/>
                  </a:ext>
                </a:extLst>
              </p:cNvPr>
              <p:cNvSpPr/>
              <p:nvPr/>
            </p:nvSpPr>
            <p:spPr>
              <a:xfrm>
                <a:off x="2819840" y="2538144"/>
                <a:ext cx="278954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IN" sz="2800" b="0" dirty="0">
                    <a:solidFill>
                      <a:srgbClr val="00B0F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IN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3       7        4       8</m:t>
                    </m:r>
                  </m:oMath>
                </a14:m>
                <a:endParaRPr lang="en-IN" sz="2800" dirty="0"/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8D11541E-79D5-4191-B614-84D43E2CAD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9840" y="2538144"/>
                <a:ext cx="2789546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A0AF2B98-8D43-4423-B0C3-25B39642CE96}"/>
                  </a:ext>
                </a:extLst>
              </p:cNvPr>
              <p:cNvSpPr/>
              <p:nvPr/>
            </p:nvSpPr>
            <p:spPr>
              <a:xfrm>
                <a:off x="2839280" y="2034905"/>
                <a:ext cx="278954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      </m:t>
                      </m:r>
                      <m:r>
                        <a:rPr lang="en-IN" sz="28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       </m:t>
                      </m:r>
                      <m:r>
                        <a:rPr lang="en-IN" sz="28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3       4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A0AF2B98-8D43-4423-B0C3-25B39642CE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9280" y="2034905"/>
                <a:ext cx="2789545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F70000F0-9DB3-461F-916E-F1EF15DCF14A}"/>
                  </a:ext>
                </a:extLst>
              </p:cNvPr>
              <p:cNvSpPr/>
              <p:nvPr/>
            </p:nvSpPr>
            <p:spPr>
              <a:xfrm>
                <a:off x="2839281" y="1459271"/>
                <a:ext cx="278954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1       2        1       3</m:t>
                      </m:r>
                    </m:oMath>
                  </m:oMathPara>
                </a14:m>
                <a:endParaRPr lang="en-IN" sz="2800" dirty="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F70000F0-9DB3-461F-916E-F1EF15DCF1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9281" y="1459271"/>
                <a:ext cx="2789545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5FC859E3-F528-4D58-86BF-CD32C7AD0A37}"/>
              </a:ext>
            </a:extLst>
          </p:cNvPr>
          <p:cNvGrpSpPr/>
          <p:nvPr/>
        </p:nvGrpSpPr>
        <p:grpSpPr>
          <a:xfrm>
            <a:off x="2650769" y="760633"/>
            <a:ext cx="3021669" cy="2392083"/>
            <a:chOff x="3373843" y="1317866"/>
            <a:chExt cx="3021669" cy="239208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96DB48EF-48DE-46B9-8094-1BB3A8A75757}"/>
                    </a:ext>
                  </a:extLst>
                </p:cNvPr>
                <p:cNvSpPr/>
                <p:nvPr/>
              </p:nvSpPr>
              <p:spPr>
                <a:xfrm>
                  <a:off x="3569418" y="2582670"/>
                  <a:ext cx="2553904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     </m:t>
                        </m:r>
                        <m:r>
                          <a:rPr lang="en-IN" sz="2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      </m:t>
                        </m:r>
                        <m:r>
                          <a:rPr lang="en-IN" sz="2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3      4</m:t>
                        </m:r>
                      </m:oMath>
                    </m:oMathPara>
                  </a14:m>
                  <a:endParaRPr lang="en-IN" sz="2800" dirty="0"/>
                </a:p>
              </p:txBody>
            </p:sp>
          </mc:Choice>
          <mc:Fallback xmlns=""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96DB48EF-48DE-46B9-8094-1BB3A8A7575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69418" y="2582670"/>
                  <a:ext cx="2553904" cy="52322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FA329B4E-FDAE-494E-9D3E-BCF9925166A5}"/>
                    </a:ext>
                  </a:extLst>
                </p:cNvPr>
                <p:cNvSpPr/>
                <p:nvPr/>
              </p:nvSpPr>
              <p:spPr>
                <a:xfrm>
                  <a:off x="3373843" y="1317866"/>
                  <a:ext cx="3021669" cy="239208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IN" sz="28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−4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       3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eqArr>
                                  <m:eqArrPr>
                                    <m:ctrlPr>
                                      <a:rPr lang="en-IN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IN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/>
                                  <m:e/>
                                </m:eqAr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en-IN" sz="2800" dirty="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FA329B4E-FDAE-494E-9D3E-BCF9925166A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73843" y="1317866"/>
                  <a:ext cx="3021669" cy="2392083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7535F0F3-EC60-4EAB-A5B1-51FC1095DED5}"/>
                    </a:ext>
                  </a:extLst>
                </p:cNvPr>
                <p:cNvSpPr/>
                <p:nvPr/>
              </p:nvSpPr>
              <p:spPr>
                <a:xfrm>
                  <a:off x="3542914" y="3105890"/>
                  <a:ext cx="2553904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IN" sz="2800" b="0" dirty="0">
                      <a:solidFill>
                        <a:srgbClr val="00B0F0"/>
                      </a:solidFill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3      7       4      8</m:t>
                      </m:r>
                    </m:oMath>
                  </a14:m>
                  <a:endParaRPr lang="en-IN" sz="2800" dirty="0"/>
                </a:p>
              </p:txBody>
            </p:sp>
          </mc:Choice>
          <mc:Fallback xmlns=""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7535F0F3-EC60-4EAB-A5B1-51FC1095DED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42914" y="3105890"/>
                  <a:ext cx="2553904" cy="52322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55E385D6-1B03-4905-93F4-DF220D0DDF87}"/>
                    </a:ext>
                  </a:extLst>
                </p:cNvPr>
                <p:cNvSpPr/>
                <p:nvPr/>
              </p:nvSpPr>
              <p:spPr>
                <a:xfrm>
                  <a:off x="3511929" y="1472934"/>
                  <a:ext cx="2632452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1      3       2      2</m:t>
                        </m:r>
                      </m:oMath>
                    </m:oMathPara>
                  </a14:m>
                  <a:endParaRPr lang="en-IN" sz="28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55E385D6-1B03-4905-93F4-DF220D0DDF8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11929" y="1472934"/>
                  <a:ext cx="2632452" cy="52322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2278BDB3-ED64-4D13-93B2-218B8704A7CA}"/>
                    </a:ext>
                  </a:extLst>
                </p:cNvPr>
                <p:cNvSpPr/>
                <p:nvPr/>
              </p:nvSpPr>
              <p:spPr>
                <a:xfrm>
                  <a:off x="3516407" y="2014640"/>
                  <a:ext cx="2632452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1      2       1      3</m:t>
                        </m:r>
                      </m:oMath>
                    </m:oMathPara>
                  </a14:m>
                  <a:endParaRPr lang="en-IN" sz="2800" dirty="0">
                    <a:solidFill>
                      <a:schemeClr val="accent5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2278BDB3-ED64-4D13-93B2-218B8704A7C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16407" y="2014640"/>
                  <a:ext cx="2632452" cy="52322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759B1BE4-64A4-48DD-B6EF-D36DC529ED07}"/>
                  </a:ext>
                </a:extLst>
              </p:cNvPr>
              <p:cNvSpPr/>
              <p:nvPr/>
            </p:nvSpPr>
            <p:spPr>
              <a:xfrm>
                <a:off x="7744153" y="2538144"/>
                <a:ext cx="285853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0  −1   −1      1</m:t>
                      </m:r>
                    </m:oMath>
                  </m:oMathPara>
                </a14:m>
                <a:endParaRPr lang="en-IN" sz="2800" dirty="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759B1BE4-64A4-48DD-B6EF-D36DC529ED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4153" y="2538144"/>
                <a:ext cx="2858539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2" name="Group 51">
            <a:extLst>
              <a:ext uri="{FF2B5EF4-FFF2-40B4-BE49-F238E27FC236}">
                <a16:creationId xmlns:a16="http://schemas.microsoft.com/office/drawing/2014/main" id="{02D6DE7A-EE62-42E7-9D42-CE7FF2260021}"/>
              </a:ext>
            </a:extLst>
          </p:cNvPr>
          <p:cNvGrpSpPr/>
          <p:nvPr/>
        </p:nvGrpSpPr>
        <p:grpSpPr>
          <a:xfrm>
            <a:off x="5258122" y="4031589"/>
            <a:ext cx="3514594" cy="2392083"/>
            <a:chOff x="2880918" y="1317866"/>
            <a:chExt cx="3514594" cy="239208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Rectangle 52">
                  <a:extLst>
                    <a:ext uri="{FF2B5EF4-FFF2-40B4-BE49-F238E27FC236}">
                      <a16:creationId xmlns:a16="http://schemas.microsoft.com/office/drawing/2014/main" id="{BAEB9073-51F6-4523-ADD5-472DA948A79C}"/>
                    </a:ext>
                  </a:extLst>
                </p:cNvPr>
                <p:cNvSpPr/>
                <p:nvPr/>
              </p:nvSpPr>
              <p:spPr>
                <a:xfrm>
                  <a:off x="3373843" y="1317866"/>
                  <a:ext cx="3021669" cy="239208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IN" sz="28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−4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       3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eqArr>
                                  <m:eqArrPr>
                                    <m:ctrlPr>
                                      <a:rPr lang="en-IN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IN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/>
                                  <m:e/>
                                </m:eqAr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en-IN" sz="2800" dirty="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53" name="Rectangle 52">
                  <a:extLst>
                    <a:ext uri="{FF2B5EF4-FFF2-40B4-BE49-F238E27FC236}">
                      <a16:creationId xmlns:a16="http://schemas.microsoft.com/office/drawing/2014/main" id="{BAEB9073-51F6-4523-ADD5-472DA948A79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73843" y="1317866"/>
                  <a:ext cx="3021669" cy="2392083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Rectangle 55">
                  <a:extLst>
                    <a:ext uri="{FF2B5EF4-FFF2-40B4-BE49-F238E27FC236}">
                      <a16:creationId xmlns:a16="http://schemas.microsoft.com/office/drawing/2014/main" id="{8DD1F86A-CE5C-43E3-9932-E9702F25C70B}"/>
                    </a:ext>
                  </a:extLst>
                </p:cNvPr>
                <p:cNvSpPr/>
                <p:nvPr/>
              </p:nvSpPr>
              <p:spPr>
                <a:xfrm>
                  <a:off x="2880918" y="2227069"/>
                  <a:ext cx="549181" cy="71120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32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~</m:t>
                        </m:r>
                      </m:oMath>
                    </m:oMathPara>
                  </a14:m>
                  <a:endParaRPr lang="en-IN" sz="32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56" name="Rectangle 55">
                  <a:extLst>
                    <a:ext uri="{FF2B5EF4-FFF2-40B4-BE49-F238E27FC236}">
                      <a16:creationId xmlns:a16="http://schemas.microsoft.com/office/drawing/2014/main" id="{8DD1F86A-CE5C-43E3-9932-E9702F25C70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80918" y="2227069"/>
                  <a:ext cx="549181" cy="711201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Rectangle 57">
                  <a:extLst>
                    <a:ext uri="{FF2B5EF4-FFF2-40B4-BE49-F238E27FC236}">
                      <a16:creationId xmlns:a16="http://schemas.microsoft.com/office/drawing/2014/main" id="{A4F62A58-7C65-4C2B-8130-D411A288CA17}"/>
                    </a:ext>
                  </a:extLst>
                </p:cNvPr>
                <p:cNvSpPr/>
                <p:nvPr/>
              </p:nvSpPr>
              <p:spPr>
                <a:xfrm>
                  <a:off x="3554470" y="1472934"/>
                  <a:ext cx="2632452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1      3       2      2</m:t>
                        </m:r>
                      </m:oMath>
                    </m:oMathPara>
                  </a14:m>
                  <a:endParaRPr lang="en-IN" sz="28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58" name="Rectangle 57">
                  <a:extLst>
                    <a:ext uri="{FF2B5EF4-FFF2-40B4-BE49-F238E27FC236}">
                      <a16:creationId xmlns:a16="http://schemas.microsoft.com/office/drawing/2014/main" id="{A4F62A58-7C65-4C2B-8130-D411A288CA1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54470" y="1472934"/>
                  <a:ext cx="2632452" cy="523220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41F9F35-301D-4213-A529-B66BE9C7C6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Method:1</a:t>
                </a:r>
                <a:r>
                  <a:rPr lang="en-IN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IN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  <m:r>
                      <a:rPr lang="en-IN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dirty="0"/>
                  <a:t>Example:2(</a:t>
                </a:r>
                <a:r>
                  <a:rPr lang="en-IN" dirty="0">
                    <a:solidFill>
                      <a:srgbClr val="1D578F"/>
                    </a:solidFill>
                  </a:rPr>
                  <a:t>Continue</a:t>
                </a:r>
                <a:r>
                  <a:rPr lang="en-IN" dirty="0"/>
                  <a:t>)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41F9F35-301D-4213-A529-B66BE9C7C6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14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B639FE71-0F12-4994-B406-DA4B24F59767}"/>
              </a:ext>
            </a:extLst>
          </p:cNvPr>
          <p:cNvSpPr/>
          <p:nvPr/>
        </p:nvSpPr>
        <p:spPr>
          <a:xfrm>
            <a:off x="2832662" y="989421"/>
            <a:ext cx="479025" cy="377526"/>
          </a:xfrm>
          <a:prstGeom prst="round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002060"/>
              </a:solidFill>
            </a:endParaRPr>
          </a:p>
        </p:txBody>
      </p:sp>
      <p:sp>
        <p:nvSpPr>
          <p:cNvPr id="26" name="Arrow: Down 25">
            <a:extLst>
              <a:ext uri="{FF2B5EF4-FFF2-40B4-BE49-F238E27FC236}">
                <a16:creationId xmlns:a16="http://schemas.microsoft.com/office/drawing/2014/main" id="{2255909B-7321-458E-9C9E-09269BCB2452}"/>
              </a:ext>
            </a:extLst>
          </p:cNvPr>
          <p:cNvSpPr/>
          <p:nvPr/>
        </p:nvSpPr>
        <p:spPr>
          <a:xfrm>
            <a:off x="2749015" y="1395865"/>
            <a:ext cx="642070" cy="1667887"/>
          </a:xfrm>
          <a:prstGeom prst="downArrow">
            <a:avLst>
              <a:gd name="adj1" fmla="val 50000"/>
              <a:gd name="adj2" fmla="val 50000"/>
            </a:avLst>
          </a:prstGeom>
          <a:noFill/>
          <a:ln w="190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B86DB012-9D15-4963-B676-90CA7C5BFFDA}"/>
              </a:ext>
            </a:extLst>
          </p:cNvPr>
          <p:cNvSpPr/>
          <p:nvPr/>
        </p:nvSpPr>
        <p:spPr>
          <a:xfrm>
            <a:off x="2839281" y="1544210"/>
            <a:ext cx="479025" cy="37752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002060"/>
              </a:solidFill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94356E3-260A-42BA-8C67-3F78AD459F48}"/>
              </a:ext>
            </a:extLst>
          </p:cNvPr>
          <p:cNvGrpSpPr/>
          <p:nvPr/>
        </p:nvGrpSpPr>
        <p:grpSpPr>
          <a:xfrm>
            <a:off x="223866" y="4211943"/>
            <a:ext cx="4759089" cy="2211729"/>
            <a:chOff x="802634" y="3689200"/>
            <a:chExt cx="3533050" cy="2211729"/>
          </a:xfrm>
        </p:grpSpPr>
        <p:sp>
          <p:nvSpPr>
            <p:cNvPr id="36" name="Arrow: Right 35">
              <a:extLst>
                <a:ext uri="{FF2B5EF4-FFF2-40B4-BE49-F238E27FC236}">
                  <a16:creationId xmlns:a16="http://schemas.microsoft.com/office/drawing/2014/main" id="{1D743A53-0F45-4722-8561-B2026EABFF4D}"/>
                </a:ext>
              </a:extLst>
            </p:cNvPr>
            <p:cNvSpPr/>
            <p:nvPr/>
          </p:nvSpPr>
          <p:spPr>
            <a:xfrm>
              <a:off x="802634" y="3689200"/>
              <a:ext cx="3533050" cy="2211729"/>
            </a:xfrm>
            <a:prstGeom prst="rightArrow">
              <a:avLst/>
            </a:prstGeom>
            <a:gradFill>
              <a:gsLst>
                <a:gs pos="10000">
                  <a:srgbClr val="0E47A1"/>
                </a:gs>
                <a:gs pos="100000">
                  <a:srgbClr val="03A9F5"/>
                </a:gs>
              </a:gsLst>
              <a:lin ang="10800000" scaled="1"/>
            </a:gradFill>
            <a:ln>
              <a:noFill/>
            </a:ln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1000"/>
                </a:spcBef>
                <a:buClr>
                  <a:schemeClr val="accent6"/>
                </a:buClr>
              </a:pPr>
              <a:endParaRPr lang="en-IN" sz="2800" dirty="0">
                <a:solidFill>
                  <a:schemeClr val="bg1"/>
                </a:solidFill>
              </a:endParaRPr>
            </a:p>
          </p:txBody>
        </p:sp>
        <p:sp>
          <p:nvSpPr>
            <p:cNvPr id="37" name="Content Placeholder 4">
              <a:extLst>
                <a:ext uri="{FF2B5EF4-FFF2-40B4-BE49-F238E27FC236}">
                  <a16:creationId xmlns:a16="http://schemas.microsoft.com/office/drawing/2014/main" id="{8BD17EB5-2A23-4BC4-8C42-F8658A0A7B42}"/>
                </a:ext>
              </a:extLst>
            </p:cNvPr>
            <p:cNvSpPr txBox="1">
              <a:spLocks/>
            </p:cNvSpPr>
            <p:nvPr/>
          </p:nvSpPr>
          <p:spPr>
            <a:xfrm>
              <a:off x="1526900" y="4221438"/>
              <a:ext cx="1467716" cy="573626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lIns="91440" tIns="45720" rIns="91440" bIns="45720" rtlCol="0" anchor="ctr">
              <a:noAutofit/>
            </a:bodyPr>
            <a:lstStyle>
              <a:lvl1pPr marL="265113" indent="-265113" algn="just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chemeClr val="accent6"/>
                </a:buClr>
                <a:buFont typeface="Wingdings 3" panose="05040102010807070707" pitchFamily="18" charset="2"/>
                <a:buChar char="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809625" indent="-352425" algn="just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Wingdings 3" panose="05040102010807070707" pitchFamily="18" charset="2"/>
                <a:buChar char="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just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Wingdings" panose="05000000000000000000" pitchFamily="2" charset="2"/>
                <a:buChar char="§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just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just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IN" sz="2800" dirty="0">
                  <a:solidFill>
                    <a:schemeClr val="bg1"/>
                  </a:solidFill>
                </a:rPr>
                <a:t>Applying</a:t>
              </a:r>
              <a:endParaRPr lang="en-IN" sz="2800" b="1" dirty="0">
                <a:solidFill>
                  <a:srgbClr val="002060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Content Placeholder 4">
                <a:extLst>
                  <a:ext uri="{FF2B5EF4-FFF2-40B4-BE49-F238E27FC236}">
                    <a16:creationId xmlns:a16="http://schemas.microsoft.com/office/drawing/2014/main" id="{38701404-960F-4458-BC9B-5E016460297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44688" y="5191951"/>
                <a:ext cx="1525156" cy="573626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1" i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𝐑</m:t>
                          </m:r>
                        </m:e>
                        <m:sub>
                          <m:r>
                            <a:rPr lang="en-IN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IN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d>
                        <m:dPr>
                          <m:ctrlPr>
                            <a:rPr lang="en-IN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1" i="0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IN" sz="2800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en-IN" sz="2800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8" name="Content Placeholder 4">
                <a:extLst>
                  <a:ext uri="{FF2B5EF4-FFF2-40B4-BE49-F238E27FC236}">
                    <a16:creationId xmlns:a16="http://schemas.microsoft.com/office/drawing/2014/main" id="{38701404-960F-4458-BC9B-5E01646029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688" y="5191951"/>
                <a:ext cx="1525156" cy="573626"/>
              </a:xfrm>
              <a:prstGeom prst="rect">
                <a:avLst/>
              </a:prstGeom>
              <a:blipFill>
                <a:blip r:embed="rId15"/>
                <a:stretch>
                  <a:fillRect l="-7600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Content Placeholder 4">
                <a:extLst>
                  <a:ext uri="{FF2B5EF4-FFF2-40B4-BE49-F238E27FC236}">
                    <a16:creationId xmlns:a16="http://schemas.microsoft.com/office/drawing/2014/main" id="{D706B627-2818-4879-B04B-7A4C1A3184C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87180" y="5206002"/>
                <a:ext cx="1525156" cy="573626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1" i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𝐑</m:t>
                          </m:r>
                        </m:e>
                        <m:sub>
                          <m:r>
                            <a:rPr lang="en-IN" sz="28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IN" sz="2800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d>
                        <m:dPr>
                          <m:ctrlPr>
                            <a:rPr lang="en-IN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1" i="0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IN" sz="2800" b="1" i="0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e>
                      </m:d>
                      <m:r>
                        <a:rPr lang="en-IN" sz="2800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9" name="Content Placeholder 4">
                <a:extLst>
                  <a:ext uri="{FF2B5EF4-FFF2-40B4-BE49-F238E27FC236}">
                    <a16:creationId xmlns:a16="http://schemas.microsoft.com/office/drawing/2014/main" id="{D706B627-2818-4879-B04B-7A4C1A3184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7180" y="5206002"/>
                <a:ext cx="1525156" cy="573626"/>
              </a:xfrm>
              <a:prstGeom prst="rect">
                <a:avLst/>
              </a:prstGeom>
              <a:blipFill>
                <a:blip r:embed="rId16"/>
                <a:stretch>
                  <a:fillRect l="-7600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Content Placeholder 4">
                <a:extLst>
                  <a:ext uri="{FF2B5EF4-FFF2-40B4-BE49-F238E27FC236}">
                    <a16:creationId xmlns:a16="http://schemas.microsoft.com/office/drawing/2014/main" id="{088A7E44-082F-41C2-93C8-B4B53B7C7C5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229672" y="5207740"/>
                <a:ext cx="1525156" cy="573626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1" i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𝐑</m:t>
                          </m:r>
                        </m:e>
                        <m:sub>
                          <m:r>
                            <a:rPr lang="en-IN" sz="28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IN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  <m:d>
                        <m:dPr>
                          <m:ctrlPr>
                            <a:rPr lang="en-IN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IN" sz="2800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e>
                      </m:d>
                    </m:oMath>
                  </m:oMathPara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0" name="Content Placeholder 4">
                <a:extLst>
                  <a:ext uri="{FF2B5EF4-FFF2-40B4-BE49-F238E27FC236}">
                    <a16:creationId xmlns:a16="http://schemas.microsoft.com/office/drawing/2014/main" id="{088A7E44-082F-41C2-93C8-B4B53B7C7C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9672" y="5207740"/>
                <a:ext cx="1525156" cy="573626"/>
              </a:xfrm>
              <a:prstGeom prst="rect">
                <a:avLst/>
              </a:prstGeom>
              <a:blipFill>
                <a:blip r:embed="rId17"/>
                <a:stretch>
                  <a:fillRect l="-5200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A4DA9072-6671-42F8-86D5-0FFC972580AF}"/>
                  </a:ext>
                </a:extLst>
              </p:cNvPr>
              <p:cNvSpPr/>
              <p:nvPr/>
            </p:nvSpPr>
            <p:spPr>
              <a:xfrm>
                <a:off x="2780566" y="915115"/>
                <a:ext cx="263245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1      3       2      2</m:t>
                      </m:r>
                    </m:oMath>
                  </m:oMathPara>
                </a14:m>
                <a:endParaRPr lang="en-IN" sz="28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A4DA9072-6671-42F8-86D5-0FFC972580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0566" y="915115"/>
                <a:ext cx="2632452" cy="52322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87B2DE3C-524E-4F52-8250-97BF7CB65639}"/>
                  </a:ext>
                </a:extLst>
              </p:cNvPr>
              <p:cNvSpPr/>
              <p:nvPr/>
            </p:nvSpPr>
            <p:spPr>
              <a:xfrm>
                <a:off x="10401175" y="806431"/>
                <a:ext cx="1139062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IN" sz="2800" b="0" dirty="0">
                    <a:solidFill>
                      <a:srgbClr val="00B0F0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sz="28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IN" sz="28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</m:oMath>
                </a14:m>
                <a:endParaRPr lang="en-IN" sz="2800" b="1" dirty="0"/>
              </a:p>
            </p:txBody>
          </p:sp>
        </mc:Choice>
        <mc:Fallback xmlns=""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87B2DE3C-524E-4F52-8250-97BF7CB656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01175" y="806431"/>
                <a:ext cx="1139062" cy="52322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08ADBC41-80DA-4584-A482-4F9F77FC3DDC}"/>
                  </a:ext>
                </a:extLst>
              </p:cNvPr>
              <p:cNvSpPr/>
              <p:nvPr/>
            </p:nvSpPr>
            <p:spPr>
              <a:xfrm>
                <a:off x="9998445" y="806431"/>
                <a:ext cx="52290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08ADBC41-80DA-4584-A482-4F9F77FC3D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98445" y="806431"/>
                <a:ext cx="522900" cy="52322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01279678-F8D6-4CCC-97A4-0D884CDC8C9B}"/>
                  </a:ext>
                </a:extLst>
              </p:cNvPr>
              <p:cNvSpPr/>
              <p:nvPr/>
            </p:nvSpPr>
            <p:spPr>
              <a:xfrm>
                <a:off x="7015419" y="1387532"/>
                <a:ext cx="693119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01279678-F8D6-4CCC-97A4-0D884CDC8C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5419" y="1387532"/>
                <a:ext cx="693119" cy="52322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E6E3F0D5-169D-4D9B-8CFE-0386767A2EE9}"/>
                  </a:ext>
                </a:extLst>
              </p:cNvPr>
              <p:cNvSpPr/>
              <p:nvPr/>
            </p:nvSpPr>
            <p:spPr>
              <a:xfrm>
                <a:off x="7493416" y="1387532"/>
                <a:ext cx="308218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−1  −3  −2  −2</m:t>
                      </m:r>
                    </m:oMath>
                  </m:oMathPara>
                </a14:m>
                <a:endParaRPr lang="en-IN" sz="28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E6E3F0D5-169D-4D9B-8CFE-0386767A2EE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3416" y="1387532"/>
                <a:ext cx="3082189" cy="52322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2DAF15EB-1303-495F-8EA8-533EEB565D8C}"/>
              </a:ext>
            </a:extLst>
          </p:cNvPr>
          <p:cNvCxnSpPr>
            <a:cxnSpLocks/>
          </p:cNvCxnSpPr>
          <p:nvPr/>
        </p:nvCxnSpPr>
        <p:spPr>
          <a:xfrm>
            <a:off x="7691810" y="2478782"/>
            <a:ext cx="3049634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DDCFC26A-1B26-4AE5-8081-BD1C1D3D81F5}"/>
                  </a:ext>
                </a:extLst>
              </p:cNvPr>
              <p:cNvSpPr/>
              <p:nvPr/>
            </p:nvSpPr>
            <p:spPr>
              <a:xfrm>
                <a:off x="7068124" y="1861660"/>
                <a:ext cx="534121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DDCFC26A-1B26-4AE5-8081-BD1C1D3D81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8124" y="1861660"/>
                <a:ext cx="534121" cy="52322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B4E50B6F-9BCD-497F-8725-9B0AB903FA63}"/>
                  </a:ext>
                </a:extLst>
              </p:cNvPr>
              <p:cNvSpPr/>
              <p:nvPr/>
            </p:nvSpPr>
            <p:spPr>
              <a:xfrm>
                <a:off x="7789421" y="2545064"/>
                <a:ext cx="254435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0 −1  −1     1</m:t>
                      </m:r>
                    </m:oMath>
                  </m:oMathPara>
                </a14:m>
                <a:endParaRPr lang="en-IN" sz="2800" dirty="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B4E50B6F-9BCD-497F-8725-9B0AB903FA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9421" y="2545064"/>
                <a:ext cx="2544351" cy="523220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8B308708-05E1-4AA7-B5E7-A024FD8760C7}"/>
              </a:ext>
            </a:extLst>
          </p:cNvPr>
          <p:cNvSpPr/>
          <p:nvPr/>
        </p:nvSpPr>
        <p:spPr>
          <a:xfrm>
            <a:off x="2841805" y="2100599"/>
            <a:ext cx="479025" cy="37752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98026E5A-3A01-4054-95BC-96B3FFB63893}"/>
                  </a:ext>
                </a:extLst>
              </p:cNvPr>
              <p:cNvSpPr/>
              <p:nvPr/>
            </p:nvSpPr>
            <p:spPr>
              <a:xfrm>
                <a:off x="10401175" y="814842"/>
                <a:ext cx="1139062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IN" sz="2800" b="0" dirty="0">
                    <a:solidFill>
                      <a:srgbClr val="00B0F0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sz="28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IN" sz="28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</m:d>
                  </m:oMath>
                </a14:m>
                <a:endParaRPr lang="en-IN" sz="2800" b="1" dirty="0"/>
              </a:p>
            </p:txBody>
          </p:sp>
        </mc:Choice>
        <mc:Fallback xmlns="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98026E5A-3A01-4054-95BC-96B3FFB638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01175" y="814842"/>
                <a:ext cx="1139062" cy="523220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27798B36-992E-4249-B6A2-EC1C19F66E9A}"/>
                  </a:ext>
                </a:extLst>
              </p:cNvPr>
              <p:cNvSpPr/>
              <p:nvPr/>
            </p:nvSpPr>
            <p:spPr>
              <a:xfrm>
                <a:off x="7520503" y="1378789"/>
                <a:ext cx="308218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−2  −6  −4  −4</m:t>
                      </m:r>
                    </m:oMath>
                  </m:oMathPara>
                </a14:m>
                <a:endParaRPr lang="en-IN" sz="28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27798B36-992E-4249-B6A2-EC1C19F66E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0503" y="1378789"/>
                <a:ext cx="3082189" cy="523220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E56633C2-1A6F-472A-9670-5D0258CF6068}"/>
                  </a:ext>
                </a:extLst>
              </p:cNvPr>
              <p:cNvSpPr/>
              <p:nvPr/>
            </p:nvSpPr>
            <p:spPr>
              <a:xfrm>
                <a:off x="7789421" y="2545556"/>
                <a:ext cx="277999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IN" sz="28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−2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IN" sz="28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−1      0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E56633C2-1A6F-472A-9670-5D0258CF60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9421" y="2545556"/>
                <a:ext cx="2779992" cy="523220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C371D67B-E99B-4E44-999D-B0FB92A0F494}"/>
                  </a:ext>
                </a:extLst>
              </p:cNvPr>
              <p:cNvSpPr/>
              <p:nvPr/>
            </p:nvSpPr>
            <p:spPr>
              <a:xfrm>
                <a:off x="7788589" y="2551207"/>
                <a:ext cx="254435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sz="28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−2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IN" sz="28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−1     0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C371D67B-E99B-4E44-999D-B0FB92A0F4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8589" y="2551207"/>
                <a:ext cx="2544351" cy="523220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id="{AE78D13F-EF38-4AEF-830B-AF9F36E58AE9}"/>
              </a:ext>
            </a:extLst>
          </p:cNvPr>
          <p:cNvSpPr/>
          <p:nvPr/>
        </p:nvSpPr>
        <p:spPr>
          <a:xfrm>
            <a:off x="2848623" y="2612634"/>
            <a:ext cx="479025" cy="37752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FEC60217-38EB-40A0-BD13-29832ACD47AD}"/>
                  </a:ext>
                </a:extLst>
              </p:cNvPr>
              <p:cNvSpPr/>
              <p:nvPr/>
            </p:nvSpPr>
            <p:spPr>
              <a:xfrm>
                <a:off x="10401175" y="813212"/>
                <a:ext cx="1139062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IN" sz="2800" b="0" dirty="0">
                    <a:solidFill>
                      <a:srgbClr val="00B0F0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sz="28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IN" sz="28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e>
                    </m:d>
                  </m:oMath>
                </a14:m>
                <a:endParaRPr lang="en-IN" sz="2800" b="1" dirty="0"/>
              </a:p>
            </p:txBody>
          </p:sp>
        </mc:Choice>
        <mc:Fallback xmlns=""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FEC60217-38EB-40A0-BD13-29832ACD47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01175" y="813212"/>
                <a:ext cx="1139062" cy="523220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0E8F2D63-73A8-45E8-B146-B50324132E2C}"/>
                  </a:ext>
                </a:extLst>
              </p:cNvPr>
              <p:cNvSpPr/>
              <p:nvPr/>
            </p:nvSpPr>
            <p:spPr>
              <a:xfrm>
                <a:off x="7520503" y="1378789"/>
                <a:ext cx="308218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−3  −9  −6  −6</m:t>
                      </m:r>
                    </m:oMath>
                  </m:oMathPara>
                </a14:m>
                <a:endParaRPr lang="en-IN" sz="28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0E8F2D63-73A8-45E8-B146-B50324132E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0503" y="1378789"/>
                <a:ext cx="3082189" cy="523220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BAAC551B-59CF-4984-A338-5473817500EA}"/>
                  </a:ext>
                </a:extLst>
              </p:cNvPr>
              <p:cNvSpPr/>
              <p:nvPr/>
            </p:nvSpPr>
            <p:spPr>
              <a:xfrm>
                <a:off x="7762334" y="2551207"/>
                <a:ext cx="285853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IN" sz="2800" b="0" dirty="0">
                    <a:solidFill>
                      <a:srgbClr val="00B0F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IN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0  −2   −2       2</m:t>
                    </m:r>
                  </m:oMath>
                </a14:m>
                <a:endParaRPr lang="en-IN" sz="2800" dirty="0"/>
              </a:p>
            </p:txBody>
          </p:sp>
        </mc:Choice>
        <mc:Fallback xmlns=""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BAAC551B-59CF-4984-A338-5473817500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2334" y="2551207"/>
                <a:ext cx="2858539" cy="523220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8914A59F-13A0-46EC-994B-9DB14C793A8C}"/>
                  </a:ext>
                </a:extLst>
              </p:cNvPr>
              <p:cNvSpPr/>
              <p:nvPr/>
            </p:nvSpPr>
            <p:spPr>
              <a:xfrm>
                <a:off x="7762334" y="2552185"/>
                <a:ext cx="254435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IN" sz="2800" b="0" dirty="0">
                    <a:solidFill>
                      <a:srgbClr val="00B0F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IN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0 −2  −2     2</m:t>
                    </m:r>
                  </m:oMath>
                </a14:m>
                <a:endParaRPr lang="en-IN" sz="2800" dirty="0"/>
              </a:p>
            </p:txBody>
          </p:sp>
        </mc:Choice>
        <mc:Fallback xmlns=""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8914A59F-13A0-46EC-994B-9DB14C793A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2334" y="2552185"/>
                <a:ext cx="2544351" cy="523220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3295D687-AD46-4291-830C-35A15EEEE633}"/>
                  </a:ext>
                </a:extLst>
              </p:cNvPr>
              <p:cNvSpPr/>
              <p:nvPr/>
            </p:nvSpPr>
            <p:spPr>
              <a:xfrm>
                <a:off x="2230589" y="1649142"/>
                <a:ext cx="549181" cy="71120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32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</m:oMath>
                  </m:oMathPara>
                </a14:m>
                <a:endParaRPr lang="en-IN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3295D687-AD46-4291-830C-35A15EEEE6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0589" y="1649142"/>
                <a:ext cx="549181" cy="711201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52221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2.22222E-6 L 0.38346 -0.01459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167" y="-74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0.00185 L 0.40599 0.0581 " pathEditMode="relative" rAng="0" ptsTypes="AA">
                                      <p:cBhvr>
                                        <p:cTn id="59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299" y="28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2.96296E-6 L -0.15039 0.3213 " pathEditMode="relative" rAng="0" ptsTypes="AA">
                                      <p:cBhvr>
                                        <p:cTn id="82" dur="2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578" y="1592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2" presetClass="entr" presetSubtype="8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-2.22222E-6 L 0.40494 -0.02338 " pathEditMode="relative" rAng="0" ptsTypes="AA">
                                      <p:cBhvr>
                                        <p:cTn id="127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247" y="-11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7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52 0.01134 L -0.14922 0.39768 " pathEditMode="relative" rAng="0" ptsTypes="AA">
                                      <p:cBhvr>
                                        <p:cTn id="143" dur="2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292" y="193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8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2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7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22" presetClass="entr" presetSubtype="8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0.00556 L 0.40443 -0.0912 " pathEditMode="relative" rAng="0" ptsTypes="AA">
                                      <p:cBhvr>
                                        <p:cTn id="188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221" y="-483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4" fill="hold">
                      <p:stCondLst>
                        <p:cond delay="indefinite"/>
                      </p:stCondLst>
                      <p:childTnLst>
                        <p:par>
                          <p:cTn id="195" fill="hold">
                            <p:stCondLst>
                              <p:cond delay="0"/>
                            </p:stCondLst>
                            <p:childTnLst>
                              <p:par>
                                <p:cTn id="19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8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-0.00209 L -0.14974 0.47893 " pathEditMode="relative" rAng="0" ptsTypes="AA">
                                      <p:cBhvr>
                                        <p:cTn id="204" dur="2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487" y="2405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44" grpId="1"/>
      <p:bldP spid="43" grpId="0"/>
      <p:bldP spid="43" grpId="1"/>
      <p:bldP spid="43" grpId="2"/>
      <p:bldP spid="7" grpId="0"/>
      <p:bldP spid="7" grpId="1"/>
      <p:bldP spid="7" grpId="2"/>
      <p:bldP spid="67" grpId="0"/>
      <p:bldP spid="67" grpId="1"/>
      <p:bldP spid="26" grpId="0" animBg="1"/>
      <p:bldP spid="26" grpId="1" animBg="1"/>
      <p:bldP spid="27" grpId="0" animBg="1"/>
      <p:bldP spid="27" grpId="1" animBg="1"/>
      <p:bldP spid="38" grpId="0"/>
      <p:bldP spid="39" grpId="0"/>
      <p:bldP spid="40" grpId="0"/>
      <p:bldP spid="41" grpId="0"/>
      <p:bldP spid="41" grpId="1"/>
      <p:bldP spid="59" grpId="0"/>
      <p:bldP spid="59" grpId="1"/>
      <p:bldP spid="60" grpId="0"/>
      <p:bldP spid="61" grpId="0"/>
      <p:bldP spid="62" grpId="0"/>
      <p:bldP spid="62" grpId="1"/>
      <p:bldP spid="65" grpId="0"/>
      <p:bldP spid="65" grpId="1"/>
      <p:bldP spid="65" grpId="2"/>
      <p:bldP spid="65" grpId="3"/>
      <p:bldP spid="65" grpId="4"/>
      <p:bldP spid="66" grpId="0"/>
      <p:bldP spid="66" grpId="1"/>
      <p:bldP spid="68" grpId="0" animBg="1"/>
      <p:bldP spid="68" grpId="1" animBg="1"/>
      <p:bldP spid="69" grpId="0"/>
      <p:bldP spid="69" grpId="1"/>
      <p:bldP spid="70" grpId="0"/>
      <p:bldP spid="70" grpId="1"/>
      <p:bldP spid="71" grpId="0"/>
      <p:bldP spid="71" grpId="1"/>
      <p:bldP spid="72" grpId="0"/>
      <p:bldP spid="72" grpId="1"/>
      <p:bldP spid="73" grpId="0" animBg="1"/>
      <p:bldP spid="74" grpId="0"/>
      <p:bldP spid="75" grpId="0"/>
      <p:bldP spid="76" grpId="0"/>
      <p:bldP spid="77" grpId="0"/>
      <p:bldP spid="77" grpId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5E09E31-874F-4E7C-A0CC-D7CDB8AEFFA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Method:1</a:t>
                </a:r>
                <a:r>
                  <a:rPr lang="en-IN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IN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  <m:r>
                      <a:rPr lang="en-IN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dirty="0"/>
                  <a:t>Example:2(</a:t>
                </a:r>
                <a:r>
                  <a:rPr lang="en-IN" dirty="0">
                    <a:solidFill>
                      <a:srgbClr val="1D578F"/>
                    </a:solidFill>
                  </a:rPr>
                  <a:t>Continue</a:t>
                </a:r>
                <a:r>
                  <a:rPr lang="en-IN" dirty="0"/>
                  <a:t>)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5E09E31-874F-4E7C-A0CC-D7CDB8AEFFA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" name="Group 23">
            <a:extLst>
              <a:ext uri="{FF2B5EF4-FFF2-40B4-BE49-F238E27FC236}">
                <a16:creationId xmlns:a16="http://schemas.microsoft.com/office/drawing/2014/main" id="{2DC3DC88-FC5D-4665-823C-C8553A5C5EB3}"/>
              </a:ext>
            </a:extLst>
          </p:cNvPr>
          <p:cNvGrpSpPr/>
          <p:nvPr/>
        </p:nvGrpSpPr>
        <p:grpSpPr>
          <a:xfrm>
            <a:off x="4653497" y="711201"/>
            <a:ext cx="3559564" cy="2392083"/>
            <a:chOff x="4653497" y="711201"/>
            <a:chExt cx="3559564" cy="239208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E69FF0F2-6860-4AD2-9DFB-830F863D138A}"/>
                    </a:ext>
                  </a:extLst>
                </p:cNvPr>
                <p:cNvSpPr/>
                <p:nvPr/>
              </p:nvSpPr>
              <p:spPr>
                <a:xfrm>
                  <a:off x="5191392" y="711201"/>
                  <a:ext cx="3021669" cy="239208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IN" sz="28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−4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       3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eqArr>
                                  <m:eqArrPr>
                                    <m:ctrlPr>
                                      <a:rPr lang="en-IN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IN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/>
                                  <m:e/>
                                </m:eqAr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en-IN" sz="2800" dirty="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E69FF0F2-6860-4AD2-9DFB-830F863D138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91392" y="711201"/>
                  <a:ext cx="3021669" cy="2392083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4588CC03-AFB7-4AB6-8AA2-E6DA52682251}"/>
                    </a:ext>
                  </a:extLst>
                </p:cNvPr>
                <p:cNvSpPr/>
                <p:nvPr/>
              </p:nvSpPr>
              <p:spPr>
                <a:xfrm>
                  <a:off x="4653497" y="1620404"/>
                  <a:ext cx="549181" cy="71120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32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~</m:t>
                        </m:r>
                      </m:oMath>
                    </m:oMathPara>
                  </a14:m>
                  <a:endParaRPr lang="en-IN" sz="32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4588CC03-AFB7-4AB6-8AA2-E6DA5268225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53497" y="1620404"/>
                  <a:ext cx="549181" cy="711201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7A28D7A3-065D-4B9E-B16D-0712AD30F149}"/>
                    </a:ext>
                  </a:extLst>
                </p:cNvPr>
                <p:cNvSpPr/>
                <p:nvPr/>
              </p:nvSpPr>
              <p:spPr>
                <a:xfrm>
                  <a:off x="5389438" y="866269"/>
                  <a:ext cx="2632452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1      3       2      2</m:t>
                        </m:r>
                      </m:oMath>
                    </m:oMathPara>
                  </a14:m>
                  <a:endParaRPr lang="en-IN" sz="28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7A28D7A3-065D-4B9E-B16D-0712AD30F14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89438" y="866269"/>
                  <a:ext cx="2632452" cy="52322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9BF631A5-2593-4FE0-9BD8-426CD374CA9E}"/>
                    </a:ext>
                  </a:extLst>
                </p:cNvPr>
                <p:cNvSpPr/>
                <p:nvPr/>
              </p:nvSpPr>
              <p:spPr>
                <a:xfrm>
                  <a:off x="5403293" y="2517527"/>
                  <a:ext cx="2544351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IN" sz="2800" b="0" dirty="0">
                      <a:solidFill>
                        <a:srgbClr val="00B0F0"/>
                      </a:solidFill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0 −2  −2     2</m:t>
                      </m:r>
                    </m:oMath>
                  </a14:m>
                  <a:endParaRPr lang="en-IN" sz="2800" dirty="0"/>
                </a:p>
              </p:txBody>
            </p:sp>
          </mc:Choice>
          <mc:Fallback xmlns="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9BF631A5-2593-4FE0-9BD8-426CD374CA9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03293" y="2517527"/>
                  <a:ext cx="2544351" cy="52322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298A5067-5B01-439F-8A16-5704218F9EC7}"/>
                    </a:ext>
                  </a:extLst>
                </p:cNvPr>
                <p:cNvSpPr/>
                <p:nvPr/>
              </p:nvSpPr>
              <p:spPr>
                <a:xfrm>
                  <a:off x="5430704" y="1989369"/>
                  <a:ext cx="2544351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IN" sz="2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IN" sz="2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−1     0</m:t>
                        </m:r>
                      </m:oMath>
                    </m:oMathPara>
                  </a14:m>
                  <a:endParaRPr lang="en-IN" sz="2800" dirty="0"/>
                </a:p>
              </p:txBody>
            </p:sp>
          </mc:Choice>
          <mc:Fallback xmlns=""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298A5067-5B01-439F-8A16-5704218F9EC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30704" y="1989369"/>
                  <a:ext cx="2544351" cy="52322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769A7E80-7932-480A-A4BE-4D391FE1242A}"/>
                    </a:ext>
                  </a:extLst>
                </p:cNvPr>
                <p:cNvSpPr/>
                <p:nvPr/>
              </p:nvSpPr>
              <p:spPr>
                <a:xfrm>
                  <a:off x="5433488" y="1421179"/>
                  <a:ext cx="2544351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0 −1  −1     1</m:t>
                        </m:r>
                      </m:oMath>
                    </m:oMathPara>
                  </a14:m>
                  <a:endParaRPr lang="en-IN" sz="2800" dirty="0">
                    <a:solidFill>
                      <a:schemeClr val="accent5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769A7E80-7932-480A-A4BE-4D391FE1242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33488" y="1421179"/>
                  <a:ext cx="2544351" cy="52322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28447D6-8F70-4A88-BF62-55042AB5B656}"/>
              </a:ext>
            </a:extLst>
          </p:cNvPr>
          <p:cNvSpPr/>
          <p:nvPr/>
        </p:nvSpPr>
        <p:spPr>
          <a:xfrm>
            <a:off x="5871046" y="1522703"/>
            <a:ext cx="724626" cy="377526"/>
          </a:xfrm>
          <a:prstGeom prst="round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729BFDAE-2AF8-4E83-9132-823070FED1C2}"/>
                  </a:ext>
                </a:extLst>
              </p:cNvPr>
              <p:cNvSpPr/>
              <p:nvPr/>
            </p:nvSpPr>
            <p:spPr>
              <a:xfrm>
                <a:off x="5437852" y="1421179"/>
                <a:ext cx="254435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0 −1  −1     1</m:t>
                      </m:r>
                    </m:oMath>
                  </m:oMathPara>
                </a14:m>
                <a:endParaRPr lang="en-IN" sz="2800" dirty="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729BFDAE-2AF8-4E83-9132-823070FED1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7852" y="1421179"/>
                <a:ext cx="2544351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38DE1203-53DD-4D16-BF57-9517003DFADF}"/>
                  </a:ext>
                </a:extLst>
              </p:cNvPr>
              <p:cNvSpPr/>
              <p:nvPr/>
            </p:nvSpPr>
            <p:spPr>
              <a:xfrm>
                <a:off x="2887393" y="1014473"/>
                <a:ext cx="52290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38DE1203-53DD-4D16-BF57-9517003DFA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7393" y="1014473"/>
                <a:ext cx="522900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E383436D-BE86-4A6E-9DA7-0182165B07AD}"/>
                  </a:ext>
                </a:extLst>
              </p:cNvPr>
              <p:cNvSpPr/>
              <p:nvPr/>
            </p:nvSpPr>
            <p:spPr>
              <a:xfrm>
                <a:off x="65936" y="1815117"/>
                <a:ext cx="693119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E383436D-BE86-4A6E-9DA7-0182165B07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36" y="1815117"/>
                <a:ext cx="693119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2B244D79-A9E5-4226-BDA0-FB4F42D1BAEA}"/>
                  </a:ext>
                </a:extLst>
              </p:cNvPr>
              <p:cNvSpPr/>
              <p:nvPr/>
            </p:nvSpPr>
            <p:spPr>
              <a:xfrm>
                <a:off x="3295506" y="1008665"/>
                <a:ext cx="1139062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IN" sz="2800" b="0" dirty="0">
                    <a:solidFill>
                      <a:srgbClr val="00B0F0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sz="28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IN" sz="28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</m:oMath>
                </a14:m>
                <a:endParaRPr lang="en-IN" sz="2800" b="1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2B244D79-A9E5-4226-BDA0-FB4F42D1BA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5506" y="1008665"/>
                <a:ext cx="1139062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D9982CDB-A766-49FE-AD3F-0CC982560659}"/>
                  </a:ext>
                </a:extLst>
              </p:cNvPr>
              <p:cNvSpPr/>
              <p:nvPr/>
            </p:nvSpPr>
            <p:spPr>
              <a:xfrm>
                <a:off x="560442" y="1819121"/>
                <a:ext cx="258840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0      1       1 −1</m:t>
                      </m:r>
                    </m:oMath>
                  </m:oMathPara>
                </a14:m>
                <a:endParaRPr lang="en-IN" sz="2800" dirty="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D9982CDB-A766-49FE-AD3F-0CC9825606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442" y="1819121"/>
                <a:ext cx="2588401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9" name="Group 28">
            <a:extLst>
              <a:ext uri="{FF2B5EF4-FFF2-40B4-BE49-F238E27FC236}">
                <a16:creationId xmlns:a16="http://schemas.microsoft.com/office/drawing/2014/main" id="{118E5D79-C86D-4E4A-A0C8-B2FD89EFCF7A}"/>
              </a:ext>
            </a:extLst>
          </p:cNvPr>
          <p:cNvGrpSpPr/>
          <p:nvPr/>
        </p:nvGrpSpPr>
        <p:grpSpPr>
          <a:xfrm>
            <a:off x="4664783" y="3717560"/>
            <a:ext cx="3559564" cy="2392083"/>
            <a:chOff x="4664783" y="3717560"/>
            <a:chExt cx="3559564" cy="239208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E2409AF5-36C9-4B46-B318-7AE19810C3A9}"/>
                    </a:ext>
                  </a:extLst>
                </p:cNvPr>
                <p:cNvSpPr/>
                <p:nvPr/>
              </p:nvSpPr>
              <p:spPr>
                <a:xfrm>
                  <a:off x="5202678" y="3717560"/>
                  <a:ext cx="3021669" cy="239208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IN" sz="28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−4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       3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eqArr>
                                  <m:eqArrPr>
                                    <m:ctrlPr>
                                      <a:rPr lang="en-IN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IN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/>
                                  <m:e/>
                                </m:eqAr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en-IN" sz="2800" dirty="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E2409AF5-36C9-4B46-B318-7AE19810C3A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02678" y="3717560"/>
                  <a:ext cx="3021669" cy="2392083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F0D674BC-C2A2-4737-80C8-F0160A6D00E1}"/>
                    </a:ext>
                  </a:extLst>
                </p:cNvPr>
                <p:cNvSpPr/>
                <p:nvPr/>
              </p:nvSpPr>
              <p:spPr>
                <a:xfrm>
                  <a:off x="4664783" y="4626763"/>
                  <a:ext cx="549181" cy="71120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32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~</m:t>
                        </m:r>
                      </m:oMath>
                    </m:oMathPara>
                  </a14:m>
                  <a:endParaRPr lang="en-IN" sz="32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F0D674BC-C2A2-4737-80C8-F0160A6D00E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64783" y="4626763"/>
                  <a:ext cx="549181" cy="711201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68424778-F3A6-4421-9BCE-C343065D72CD}"/>
                    </a:ext>
                  </a:extLst>
                </p:cNvPr>
                <p:cNvSpPr/>
                <p:nvPr/>
              </p:nvSpPr>
              <p:spPr>
                <a:xfrm>
                  <a:off x="5400724" y="3872628"/>
                  <a:ext cx="2632452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1      3       2      2</m:t>
                        </m:r>
                      </m:oMath>
                    </m:oMathPara>
                  </a14:m>
                  <a:endParaRPr lang="en-IN" sz="28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68424778-F3A6-4421-9BCE-C343065D72C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00724" y="3872628"/>
                  <a:ext cx="2632452" cy="523220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3D59B61A-3FB5-48DB-9E78-A4653EA953F3}"/>
                    </a:ext>
                  </a:extLst>
                </p:cNvPr>
                <p:cNvSpPr/>
                <p:nvPr/>
              </p:nvSpPr>
              <p:spPr>
                <a:xfrm>
                  <a:off x="5415714" y="5495041"/>
                  <a:ext cx="2544351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IN" sz="2800" b="0" dirty="0">
                      <a:solidFill>
                        <a:srgbClr val="00B0F0"/>
                      </a:solidFill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0 −2  −2     2</m:t>
                      </m:r>
                    </m:oMath>
                  </a14:m>
                  <a:endParaRPr lang="en-IN" sz="2800" dirty="0"/>
                </a:p>
              </p:txBody>
            </p:sp>
          </mc:Choice>
          <mc:Fallback xmlns="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3D59B61A-3FB5-48DB-9E78-A4653EA953F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15714" y="5495041"/>
                  <a:ext cx="2544351" cy="523220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68BD318B-AAA2-45D7-8BA4-5257C424CB5B}"/>
                    </a:ext>
                  </a:extLst>
                </p:cNvPr>
                <p:cNvSpPr/>
                <p:nvPr/>
              </p:nvSpPr>
              <p:spPr>
                <a:xfrm>
                  <a:off x="5441990" y="4950758"/>
                  <a:ext cx="2544351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IN" sz="2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IN" sz="2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−1     0</m:t>
                        </m:r>
                      </m:oMath>
                    </m:oMathPara>
                  </a14:m>
                  <a:endParaRPr lang="en-IN" sz="2800" dirty="0"/>
                </a:p>
              </p:txBody>
            </p:sp>
          </mc:Choice>
          <mc:Fallback xmlns=""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68BD318B-AAA2-45D7-8BA4-5257C424CB5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41990" y="4950758"/>
                  <a:ext cx="2544351" cy="523220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9E69BD96-4823-4D26-B0E6-ACD46DA9D309}"/>
                  </a:ext>
                </a:extLst>
              </p:cNvPr>
              <p:cNvSpPr/>
              <p:nvPr/>
            </p:nvSpPr>
            <p:spPr>
              <a:xfrm>
                <a:off x="560442" y="1818513"/>
                <a:ext cx="258840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0      1       1 −1</m:t>
                      </m:r>
                    </m:oMath>
                  </m:oMathPara>
                </a14:m>
                <a:endParaRPr lang="en-IN" sz="2800" dirty="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9E69BD96-4823-4D26-B0E6-ACD46DA9D3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442" y="1818513"/>
                <a:ext cx="2588401" cy="52322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Group 25">
            <a:extLst>
              <a:ext uri="{FF2B5EF4-FFF2-40B4-BE49-F238E27FC236}">
                <a16:creationId xmlns:a16="http://schemas.microsoft.com/office/drawing/2014/main" id="{9C51418C-715C-469B-BAC6-F5C4A55880AD}"/>
              </a:ext>
            </a:extLst>
          </p:cNvPr>
          <p:cNvGrpSpPr/>
          <p:nvPr/>
        </p:nvGrpSpPr>
        <p:grpSpPr>
          <a:xfrm>
            <a:off x="940563" y="4039923"/>
            <a:ext cx="3533049" cy="1881630"/>
            <a:chOff x="1221158" y="4446423"/>
            <a:chExt cx="2895260" cy="1519010"/>
          </a:xfrm>
        </p:grpSpPr>
        <p:sp>
          <p:nvSpPr>
            <p:cNvPr id="27" name="Arrow: Right 26">
              <a:extLst>
                <a:ext uri="{FF2B5EF4-FFF2-40B4-BE49-F238E27FC236}">
                  <a16:creationId xmlns:a16="http://schemas.microsoft.com/office/drawing/2014/main" id="{1D9A3630-176D-4557-B224-8A1D12C147D4}"/>
                </a:ext>
              </a:extLst>
            </p:cNvPr>
            <p:cNvSpPr/>
            <p:nvPr/>
          </p:nvSpPr>
          <p:spPr>
            <a:xfrm>
              <a:off x="1221158" y="4446423"/>
              <a:ext cx="2895260" cy="1519010"/>
            </a:xfrm>
            <a:prstGeom prst="rightArrow">
              <a:avLst/>
            </a:prstGeom>
            <a:gradFill>
              <a:gsLst>
                <a:gs pos="10000">
                  <a:srgbClr val="0E47A1"/>
                </a:gs>
                <a:gs pos="100000">
                  <a:srgbClr val="03A9F5"/>
                </a:gs>
              </a:gsLst>
              <a:lin ang="10800000" scaled="1"/>
            </a:gradFill>
            <a:ln>
              <a:noFill/>
            </a:ln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1000"/>
                </a:spcBef>
                <a:buClr>
                  <a:schemeClr val="accent6"/>
                </a:buClr>
              </a:pPr>
              <a:endParaRPr lang="en-IN" sz="2800" dirty="0">
                <a:solidFill>
                  <a:schemeClr val="bg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Content Placeholder 4">
                  <a:extLst>
                    <a:ext uri="{FF2B5EF4-FFF2-40B4-BE49-F238E27FC236}">
                      <a16:creationId xmlns:a16="http://schemas.microsoft.com/office/drawing/2014/main" id="{07ADE1A6-B628-4756-8A95-95049549F255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238760" y="4974388"/>
                  <a:ext cx="2541239" cy="463079"/>
                </a:xfrm>
                <a:prstGeom prst="rect">
                  <a:avLst/>
                </a:prstGeom>
                <a:noFill/>
                <a:ln w="12700" cap="flat" cmpd="sng" algn="ctr">
                  <a:noFill/>
                  <a:prstDash val="solid"/>
                  <a:miter lim="800000"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vert="horz" lIns="91440" tIns="45720" rIns="91440" bIns="45720" rtlCol="0" anchor="ctr">
                  <a:noAutofit/>
                </a:bodyPr>
                <a:lstStyle>
                  <a:lvl1pPr marL="265113" indent="-265113" algn="just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Clr>
                      <a:schemeClr val="accent6"/>
                    </a:buClr>
                    <a:buFont typeface="Wingdings 3" panose="05040102010807070707" pitchFamily="18" charset="2"/>
                    <a:buChar char="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809625" indent="-352425" algn="just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chemeClr val="accent6"/>
                    </a:buClr>
                    <a:buFont typeface="Wingdings 3" panose="05040102010807070707" pitchFamily="18" charset="2"/>
                    <a:buChar char="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just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chemeClr val="accent6"/>
                    </a:buClr>
                    <a:buFont typeface="Wingdings" panose="05000000000000000000" pitchFamily="2" charset="2"/>
                    <a:buChar char="§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just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chemeClr val="accent6"/>
                    </a:buClr>
                    <a:buFont typeface="Arial" panose="020B0604020202020204" pitchFamily="34" charset="0"/>
                    <a:buChar char="•"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just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chemeClr val="accent6"/>
                    </a:buClr>
                    <a:buFont typeface="Arial" panose="020B0604020202020204" pitchFamily="34" charset="0"/>
                    <a:buChar char="•"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buNone/>
                  </a:pPr>
                  <a:r>
                    <a:rPr lang="en-IN" sz="2800" dirty="0">
                      <a:solidFill>
                        <a:schemeClr val="bg1"/>
                      </a:solidFill>
                    </a:rPr>
                    <a:t>Applying</a:t>
                  </a:r>
                  <a:r>
                    <a:rPr lang="en-IN" sz="2800" dirty="0">
                      <a:solidFill>
                        <a:srgbClr val="002060"/>
                      </a:solidFill>
                    </a:rPr>
                    <a:t> </a:t>
                  </a:r>
                  <a14:m>
                    <m:oMath xmlns:m="http://schemas.openxmlformats.org/officeDocument/2006/math">
                      <m:d>
                        <m:dPr>
                          <m:ctrlPr>
                            <a:rPr lang="en-IN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IN" sz="2800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</m:oMath>
                  </a14:m>
                  <a:r>
                    <a:rPr lang="en-IN" sz="2800" b="1" dirty="0">
                      <a:solidFill>
                        <a:srgbClr val="002060"/>
                      </a:solidFill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IN" sz="28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𝐑</m:t>
                          </m:r>
                        </m:e>
                        <m:sub>
                          <m:r>
                            <a:rPr lang="en-IN" sz="28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a14:m>
                  <a:endParaRPr lang="en-IN" sz="2800" b="1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28" name="Content Placeholder 4">
                  <a:extLst>
                    <a:ext uri="{FF2B5EF4-FFF2-40B4-BE49-F238E27FC236}">
                      <a16:creationId xmlns:a16="http://schemas.microsoft.com/office/drawing/2014/main" id="{07ADE1A6-B628-4756-8A95-95049549F25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8760" y="4974388"/>
                  <a:ext cx="2541239" cy="463079"/>
                </a:xfrm>
                <a:prstGeom prst="rect">
                  <a:avLst/>
                </a:prstGeom>
                <a:blipFill>
                  <a:blip r:embed="rId20"/>
                  <a:stretch>
                    <a:fillRect t="-9574" b="-21277"/>
                  </a:stretch>
                </a:blipFill>
                <a:ln w="12700" cap="flat" cmpd="sng" algn="ctr">
                  <a:noFill/>
                  <a:prstDash val="solid"/>
                  <a:miter lim="800000"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632618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3.7037E-7 L -0.4125 -0.05648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625" y="-28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0.00208 L 0.4 0.37824 " pathEditMode="relative" rAng="0" ptsTypes="AA">
                                      <p:cBhvr>
                                        <p:cTn id="51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000" y="1900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/>
      <p:bldP spid="14" grpId="1"/>
      <p:bldP spid="15" grpId="0"/>
      <p:bldP spid="16" grpId="0"/>
      <p:bldP spid="17" grpId="0"/>
      <p:bldP spid="18" grpId="0"/>
      <p:bldP spid="25" grpId="0"/>
      <p:bldP spid="25" grpId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B83B94BF-DDAA-4878-BBB2-36BEA3141056}"/>
                  </a:ext>
                </a:extLst>
              </p:cNvPr>
              <p:cNvSpPr/>
              <p:nvPr/>
            </p:nvSpPr>
            <p:spPr>
              <a:xfrm>
                <a:off x="6509997" y="866269"/>
                <a:ext cx="278954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1       3        2      2</m:t>
                      </m:r>
                    </m:oMath>
                  </m:oMathPara>
                </a14:m>
                <a:endParaRPr lang="en-IN" sz="28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B83B94BF-DDAA-4878-BBB2-36BEA31410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9997" y="866269"/>
                <a:ext cx="2789545" cy="523220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7465508D-80DC-4F45-B320-C1864DB1853E}"/>
              </a:ext>
            </a:extLst>
          </p:cNvPr>
          <p:cNvGrpSpPr/>
          <p:nvPr/>
        </p:nvGrpSpPr>
        <p:grpSpPr>
          <a:xfrm>
            <a:off x="5774055" y="3995909"/>
            <a:ext cx="3559564" cy="2392083"/>
            <a:chOff x="5774055" y="3995909"/>
            <a:chExt cx="3559564" cy="239208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ED400642-DA04-4C78-B2BD-FB5F9EA5C853}"/>
                    </a:ext>
                  </a:extLst>
                </p:cNvPr>
                <p:cNvSpPr/>
                <p:nvPr/>
              </p:nvSpPr>
              <p:spPr>
                <a:xfrm>
                  <a:off x="6311950" y="3995909"/>
                  <a:ext cx="3021669" cy="239208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IN" sz="28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−4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       3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eqArr>
                                  <m:eqArrPr>
                                    <m:ctrlPr>
                                      <a:rPr lang="en-IN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IN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/>
                                  <m:e/>
                                </m:eqAr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en-IN" sz="2800" dirty="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ED400642-DA04-4C78-B2BD-FB5F9EA5C85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11950" y="3995909"/>
                  <a:ext cx="3021669" cy="2392083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083B7E81-906C-4622-BF31-294F647F81A1}"/>
                    </a:ext>
                  </a:extLst>
                </p:cNvPr>
                <p:cNvSpPr/>
                <p:nvPr/>
              </p:nvSpPr>
              <p:spPr>
                <a:xfrm>
                  <a:off x="5774055" y="4905112"/>
                  <a:ext cx="549181" cy="71120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32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~</m:t>
                        </m:r>
                      </m:oMath>
                    </m:oMathPara>
                  </a14:m>
                  <a:endParaRPr lang="en-IN" sz="32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083B7E81-906C-4622-BF31-294F647F81A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74055" y="4905112"/>
                  <a:ext cx="549181" cy="711201"/>
                </a:xfrm>
                <a:prstGeom prst="rect">
                  <a:avLst/>
                </a:prstGeom>
                <a:blipFill>
                  <a:blip r:embed="rId31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8E3449E4-8C73-46DA-BB1C-64E9E07BB635}"/>
                    </a:ext>
                  </a:extLst>
                </p:cNvPr>
                <p:cNvSpPr/>
                <p:nvPr/>
              </p:nvSpPr>
              <p:spPr>
                <a:xfrm>
                  <a:off x="6524758" y="4662185"/>
                  <a:ext cx="2588401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      1       1 −1</m:t>
                        </m:r>
                      </m:oMath>
                    </m:oMathPara>
                  </a14:m>
                  <a:endParaRPr lang="en-IN" sz="2800" dirty="0">
                    <a:solidFill>
                      <a:schemeClr val="accent5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8E3449E4-8C73-46DA-BB1C-64E9E07BB63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24758" y="4662185"/>
                  <a:ext cx="2588401" cy="52322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342C313-EDB0-468A-8E99-CC12157CD98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Method:1</a:t>
                </a:r>
                <a:r>
                  <a:rPr lang="en-IN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IN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  <m:r>
                      <a:rPr lang="en-IN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dirty="0"/>
                  <a:t>Example:2(</a:t>
                </a:r>
                <a:r>
                  <a:rPr lang="en-IN" dirty="0">
                    <a:solidFill>
                      <a:srgbClr val="1D578F"/>
                    </a:solidFill>
                  </a:rPr>
                  <a:t>Continue</a:t>
                </a:r>
                <a:r>
                  <a:rPr lang="en-IN" dirty="0"/>
                  <a:t>) 	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342C313-EDB0-468A-8E99-CC12157CD9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2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7F72B40C-9110-4BD7-B358-BB57ABCD6284}"/>
              </a:ext>
            </a:extLst>
          </p:cNvPr>
          <p:cNvGrpSpPr/>
          <p:nvPr/>
        </p:nvGrpSpPr>
        <p:grpSpPr>
          <a:xfrm>
            <a:off x="5774056" y="711201"/>
            <a:ext cx="3559564" cy="2392083"/>
            <a:chOff x="5774056" y="711201"/>
            <a:chExt cx="3559564" cy="239208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E8B8D8C2-A19B-4A5A-A549-3299C981F94F}"/>
                    </a:ext>
                  </a:extLst>
                </p:cNvPr>
                <p:cNvSpPr/>
                <p:nvPr/>
              </p:nvSpPr>
              <p:spPr>
                <a:xfrm>
                  <a:off x="6509997" y="866269"/>
                  <a:ext cx="2632452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1      3       2      2</m:t>
                        </m:r>
                      </m:oMath>
                    </m:oMathPara>
                  </a14:m>
                  <a:endParaRPr lang="en-IN" sz="28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E8B8D8C2-A19B-4A5A-A549-3299C981F94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09997" y="866269"/>
                  <a:ext cx="2632452" cy="52322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B7E2B8D8-DA15-48D8-8C85-E76D8CEEA8AE}"/>
                    </a:ext>
                  </a:extLst>
                </p:cNvPr>
                <p:cNvSpPr/>
                <p:nvPr/>
              </p:nvSpPr>
              <p:spPr>
                <a:xfrm>
                  <a:off x="6311951" y="711201"/>
                  <a:ext cx="3021669" cy="239208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IN" sz="28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−4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       3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eqArr>
                                  <m:eqArrPr>
                                    <m:ctrlPr>
                                      <a:rPr lang="en-IN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IN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/>
                                  <m:e/>
                                </m:eqAr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en-IN" sz="2800" dirty="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B7E2B8D8-DA15-48D8-8C85-E76D8CEEA8A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11951" y="711201"/>
                  <a:ext cx="3021669" cy="2392083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2B0CB000-5B81-4C31-8EEA-2B6CC527B375}"/>
                    </a:ext>
                  </a:extLst>
                </p:cNvPr>
                <p:cNvSpPr/>
                <p:nvPr/>
              </p:nvSpPr>
              <p:spPr>
                <a:xfrm>
                  <a:off x="5774056" y="1620404"/>
                  <a:ext cx="549181" cy="71120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32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~</m:t>
                        </m:r>
                      </m:oMath>
                    </m:oMathPara>
                  </a14:m>
                  <a:endParaRPr lang="en-IN" sz="32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2B0CB000-5B81-4C31-8EEA-2B6CC527B37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74056" y="1620404"/>
                  <a:ext cx="549181" cy="711201"/>
                </a:xfrm>
                <a:prstGeom prst="rect">
                  <a:avLst/>
                </a:prstGeom>
                <a:blipFill>
                  <a:blip r:embed="rId3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581F5F07-B34F-405A-B1E4-D8BA35E746F8}"/>
                    </a:ext>
                  </a:extLst>
                </p:cNvPr>
                <p:cNvSpPr/>
                <p:nvPr/>
              </p:nvSpPr>
              <p:spPr>
                <a:xfrm>
                  <a:off x="6524987" y="2488682"/>
                  <a:ext cx="2544351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IN" sz="2800" b="0" dirty="0">
                      <a:solidFill>
                        <a:srgbClr val="00B0F0"/>
                      </a:solidFill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0 −2  −2     2</m:t>
                      </m:r>
                    </m:oMath>
                  </a14:m>
                  <a:endParaRPr lang="en-IN" sz="2800" dirty="0"/>
                </a:p>
              </p:txBody>
            </p:sp>
          </mc:Choice>
          <mc:Fallback xmlns="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581F5F07-B34F-405A-B1E4-D8BA35E746F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24987" y="2488682"/>
                  <a:ext cx="2544351" cy="52322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7B4DAF19-71A3-446C-8A2D-FB283DB27AC8}"/>
                    </a:ext>
                  </a:extLst>
                </p:cNvPr>
                <p:cNvSpPr/>
                <p:nvPr/>
              </p:nvSpPr>
              <p:spPr>
                <a:xfrm>
                  <a:off x="6551263" y="1944399"/>
                  <a:ext cx="2544351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IN" sz="2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IN" sz="2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−1     0</m:t>
                        </m:r>
                      </m:oMath>
                    </m:oMathPara>
                  </a14:m>
                  <a:endParaRPr lang="en-IN" sz="2800" dirty="0"/>
                </a:p>
              </p:txBody>
            </p:sp>
          </mc:Choice>
          <mc:Fallback xmlns="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7B4DAF19-71A3-446C-8A2D-FB283DB27AC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51263" y="1944399"/>
                  <a:ext cx="2544351" cy="523220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119255D8-FEEF-4C89-B424-1BD99F73FA28}"/>
                    </a:ext>
                  </a:extLst>
                </p:cNvPr>
                <p:cNvSpPr/>
                <p:nvPr/>
              </p:nvSpPr>
              <p:spPr>
                <a:xfrm>
                  <a:off x="6554048" y="1399328"/>
                  <a:ext cx="2588401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      1       1 −1</m:t>
                        </m:r>
                      </m:oMath>
                    </m:oMathPara>
                  </a14:m>
                  <a:endParaRPr lang="en-IN" sz="2800" dirty="0">
                    <a:solidFill>
                      <a:schemeClr val="accent5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119255D8-FEEF-4C89-B424-1BD99F73FA2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54048" y="1399328"/>
                  <a:ext cx="2588401" cy="523220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6B725DF-B2B0-4F7E-8E1A-E429DBB5009C}"/>
                  </a:ext>
                </a:extLst>
              </p:cNvPr>
              <p:cNvSpPr/>
              <p:nvPr/>
            </p:nvSpPr>
            <p:spPr>
              <a:xfrm>
                <a:off x="6554048" y="1395915"/>
                <a:ext cx="258840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0      1       1 −1</m:t>
                      </m:r>
                    </m:oMath>
                  </m:oMathPara>
                </a14:m>
                <a:endParaRPr lang="en-IN" sz="2800" dirty="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6B725DF-B2B0-4F7E-8E1A-E429DBB500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4048" y="1395915"/>
                <a:ext cx="2588401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185A7FA6-9F9D-4619-84CD-378E28DD2329}"/>
                  </a:ext>
                </a:extLst>
              </p:cNvPr>
              <p:cNvSpPr/>
              <p:nvPr/>
            </p:nvSpPr>
            <p:spPr>
              <a:xfrm>
                <a:off x="6556307" y="1953342"/>
                <a:ext cx="262289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sz="28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−2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IN" sz="28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−1      0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185A7FA6-9F9D-4619-84CD-378E28DD23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6307" y="1953342"/>
                <a:ext cx="2622898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506107AA-5E7D-4449-AD04-86EFBDFF402F}"/>
                  </a:ext>
                </a:extLst>
              </p:cNvPr>
              <p:cNvSpPr/>
              <p:nvPr/>
            </p:nvSpPr>
            <p:spPr>
              <a:xfrm>
                <a:off x="6529394" y="2484459"/>
                <a:ext cx="262289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IN" sz="2800" b="0" dirty="0">
                    <a:solidFill>
                      <a:srgbClr val="00B0F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IN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0 −2  −2      2</m:t>
                    </m:r>
                  </m:oMath>
                </a14:m>
                <a:endParaRPr lang="en-IN" sz="2800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506107AA-5E7D-4449-AD04-86EFBDFF40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9394" y="2484459"/>
                <a:ext cx="2622898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5ABE5377-C488-4C9A-B1E1-5DF6C1B1800B}"/>
                  </a:ext>
                </a:extLst>
              </p:cNvPr>
              <p:cNvSpPr/>
              <p:nvPr/>
            </p:nvSpPr>
            <p:spPr>
              <a:xfrm>
                <a:off x="573119" y="2702707"/>
                <a:ext cx="258840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      0  −1      5</m:t>
                      </m:r>
                    </m:oMath>
                  </m:oMathPara>
                </a14:m>
                <a:endParaRPr lang="en-IN" sz="28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5ABE5377-C488-4C9A-B1E1-5DF6C1B180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119" y="2702707"/>
                <a:ext cx="2588401" cy="5232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Group 16">
            <a:extLst>
              <a:ext uri="{FF2B5EF4-FFF2-40B4-BE49-F238E27FC236}">
                <a16:creationId xmlns:a16="http://schemas.microsoft.com/office/drawing/2014/main" id="{59BC5180-48DA-44EF-994A-CACC714C68CF}"/>
              </a:ext>
            </a:extLst>
          </p:cNvPr>
          <p:cNvGrpSpPr/>
          <p:nvPr/>
        </p:nvGrpSpPr>
        <p:grpSpPr>
          <a:xfrm>
            <a:off x="223866" y="4211943"/>
            <a:ext cx="4759089" cy="2211729"/>
            <a:chOff x="802634" y="3689200"/>
            <a:chExt cx="3533050" cy="2211729"/>
          </a:xfrm>
        </p:grpSpPr>
        <p:sp>
          <p:nvSpPr>
            <p:cNvPr id="18" name="Arrow: Right 17">
              <a:extLst>
                <a:ext uri="{FF2B5EF4-FFF2-40B4-BE49-F238E27FC236}">
                  <a16:creationId xmlns:a16="http://schemas.microsoft.com/office/drawing/2014/main" id="{6ACC9D53-B91F-43A1-BB3E-5277D091F90C}"/>
                </a:ext>
              </a:extLst>
            </p:cNvPr>
            <p:cNvSpPr/>
            <p:nvPr/>
          </p:nvSpPr>
          <p:spPr>
            <a:xfrm>
              <a:off x="802634" y="3689200"/>
              <a:ext cx="3533050" cy="2211729"/>
            </a:xfrm>
            <a:prstGeom prst="rightArrow">
              <a:avLst/>
            </a:prstGeom>
            <a:gradFill>
              <a:gsLst>
                <a:gs pos="10000">
                  <a:srgbClr val="0E47A1"/>
                </a:gs>
                <a:gs pos="100000">
                  <a:srgbClr val="03A9F5"/>
                </a:gs>
              </a:gsLst>
              <a:lin ang="10800000" scaled="1"/>
            </a:gradFill>
            <a:ln>
              <a:noFill/>
            </a:ln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1000"/>
                </a:spcBef>
                <a:buClr>
                  <a:schemeClr val="accent6"/>
                </a:buClr>
              </a:pPr>
              <a:endParaRPr lang="en-IN" sz="2800" dirty="0">
                <a:solidFill>
                  <a:schemeClr val="bg1"/>
                </a:solidFill>
              </a:endParaRPr>
            </a:p>
          </p:txBody>
        </p:sp>
        <p:sp>
          <p:nvSpPr>
            <p:cNvPr id="19" name="Content Placeholder 4">
              <a:extLst>
                <a:ext uri="{FF2B5EF4-FFF2-40B4-BE49-F238E27FC236}">
                  <a16:creationId xmlns:a16="http://schemas.microsoft.com/office/drawing/2014/main" id="{A66A6E5A-3773-42FC-A22C-5E7B3FAA5B7A}"/>
                </a:ext>
              </a:extLst>
            </p:cNvPr>
            <p:cNvSpPr txBox="1">
              <a:spLocks/>
            </p:cNvSpPr>
            <p:nvPr/>
          </p:nvSpPr>
          <p:spPr>
            <a:xfrm>
              <a:off x="1526900" y="4221438"/>
              <a:ext cx="1467716" cy="573626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lIns="91440" tIns="45720" rIns="91440" bIns="45720" rtlCol="0" anchor="ctr">
              <a:noAutofit/>
            </a:bodyPr>
            <a:lstStyle>
              <a:lvl1pPr marL="265113" indent="-265113" algn="just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chemeClr val="accent6"/>
                </a:buClr>
                <a:buFont typeface="Wingdings 3" panose="05040102010807070707" pitchFamily="18" charset="2"/>
                <a:buChar char="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809625" indent="-352425" algn="just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Wingdings 3" panose="05040102010807070707" pitchFamily="18" charset="2"/>
                <a:buChar char="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just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Wingdings" panose="05000000000000000000" pitchFamily="2" charset="2"/>
                <a:buChar char="§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just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just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IN" sz="2800" dirty="0">
                  <a:solidFill>
                    <a:schemeClr val="bg1"/>
                  </a:solidFill>
                </a:rPr>
                <a:t>Applying</a:t>
              </a:r>
              <a:endParaRPr lang="en-IN" sz="2800" b="1" dirty="0">
                <a:solidFill>
                  <a:srgbClr val="002060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ontent Placeholder 4">
                <a:extLst>
                  <a:ext uri="{FF2B5EF4-FFF2-40B4-BE49-F238E27FC236}">
                    <a16:creationId xmlns:a16="http://schemas.microsoft.com/office/drawing/2014/main" id="{E27410E2-4BB4-4029-A8BE-73DA7CCFA0E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58712" y="5236993"/>
                <a:ext cx="1525156" cy="573626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1" i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𝐑</m:t>
                          </m:r>
                        </m:e>
                        <m:sub>
                          <m:r>
                            <a:rPr lang="en-IN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IN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d>
                        <m:dPr>
                          <m:ctrlPr>
                            <a:rPr lang="en-IN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e>
                      </m:d>
                      <m:r>
                        <a:rPr lang="en-IN" sz="2800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0" name="Content Placeholder 4">
                <a:extLst>
                  <a:ext uri="{FF2B5EF4-FFF2-40B4-BE49-F238E27FC236}">
                    <a16:creationId xmlns:a16="http://schemas.microsoft.com/office/drawing/2014/main" id="{E27410E2-4BB4-4029-A8BE-73DA7CCFA0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712" y="5236993"/>
                <a:ext cx="1525156" cy="573626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4390B1A5-5CD1-4EF2-932B-7CC9EE4FA551}"/>
              </a:ext>
            </a:extLst>
          </p:cNvPr>
          <p:cNvSpPr/>
          <p:nvPr/>
        </p:nvSpPr>
        <p:spPr>
          <a:xfrm>
            <a:off x="7160437" y="1487306"/>
            <a:ext cx="559497" cy="377526"/>
          </a:xfrm>
          <a:prstGeom prst="round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002060"/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B10007AE-522C-4E49-8826-F99CE6386290}"/>
              </a:ext>
            </a:extLst>
          </p:cNvPr>
          <p:cNvSpPr/>
          <p:nvPr/>
        </p:nvSpPr>
        <p:spPr>
          <a:xfrm>
            <a:off x="7001543" y="2017246"/>
            <a:ext cx="704536" cy="41372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641BF50E-2625-43D1-8DA6-DC8016C84FFE}"/>
                  </a:ext>
                </a:extLst>
              </p:cNvPr>
              <p:cNvSpPr/>
              <p:nvPr/>
            </p:nvSpPr>
            <p:spPr>
              <a:xfrm>
                <a:off x="3048156" y="910678"/>
                <a:ext cx="52290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641BF50E-2625-43D1-8DA6-DC8016C84F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156" y="910678"/>
                <a:ext cx="522900" cy="52322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3535DA6E-DFAE-4C08-9C47-7909AD786894}"/>
                  </a:ext>
                </a:extLst>
              </p:cNvPr>
              <p:cNvSpPr/>
              <p:nvPr/>
            </p:nvSpPr>
            <p:spPr>
              <a:xfrm>
                <a:off x="65130" y="1476789"/>
                <a:ext cx="693119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3535DA6E-DFAE-4C08-9C47-7909AD7868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30" y="1476789"/>
                <a:ext cx="693119" cy="52322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0FA0063-BFFB-49C2-BD90-98A3D105D478}"/>
              </a:ext>
            </a:extLst>
          </p:cNvPr>
          <p:cNvCxnSpPr>
            <a:cxnSpLocks/>
          </p:cNvCxnSpPr>
          <p:nvPr/>
        </p:nvCxnSpPr>
        <p:spPr>
          <a:xfrm>
            <a:off x="384895" y="2645186"/>
            <a:ext cx="3049634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B4E5AEC0-A0A1-4620-A141-5D3D5CB6B1FF}"/>
                  </a:ext>
                </a:extLst>
              </p:cNvPr>
              <p:cNvSpPr/>
              <p:nvPr/>
            </p:nvSpPr>
            <p:spPr>
              <a:xfrm>
                <a:off x="117835" y="1981405"/>
                <a:ext cx="534121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B4E5AEC0-A0A1-4620-A141-5D3D5CB6B1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835" y="1981405"/>
                <a:ext cx="534121" cy="52322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BD35983A-D5D9-43B1-9A76-9AC786EAB72A}"/>
                  </a:ext>
                </a:extLst>
              </p:cNvPr>
              <p:cNvSpPr/>
              <p:nvPr/>
            </p:nvSpPr>
            <p:spPr>
              <a:xfrm>
                <a:off x="3441279" y="904870"/>
                <a:ext cx="815928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IN" sz="2800" b="0" dirty="0">
                    <a:solidFill>
                      <a:srgbClr val="00B0F0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sz="28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</m:oMath>
                </a14:m>
                <a:endParaRPr lang="en-IN" sz="2800" dirty="0"/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BD35983A-D5D9-43B1-9A76-9AC786EAB7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1279" y="904870"/>
                <a:ext cx="815928" cy="523220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EEFD801D-13D3-4D56-B0AD-0D3EB9007C9F}"/>
                  </a:ext>
                </a:extLst>
              </p:cNvPr>
              <p:cNvSpPr/>
              <p:nvPr/>
            </p:nvSpPr>
            <p:spPr>
              <a:xfrm>
                <a:off x="575643" y="1508261"/>
                <a:ext cx="258840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0      2       2 −2</m:t>
                      </m:r>
                    </m:oMath>
                  </m:oMathPara>
                </a14:m>
                <a:endParaRPr lang="en-IN" sz="2800" dirty="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EEFD801D-13D3-4D56-B0AD-0D3EB9007C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643" y="1508261"/>
                <a:ext cx="2588401" cy="52322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B75E4166-DDCC-45EA-8777-36A585234190}"/>
                  </a:ext>
                </a:extLst>
              </p:cNvPr>
              <p:cNvSpPr/>
              <p:nvPr/>
            </p:nvSpPr>
            <p:spPr>
              <a:xfrm>
                <a:off x="524837" y="2678775"/>
                <a:ext cx="274549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     </m:t>
                      </m:r>
                      <m:r>
                        <a:rPr lang="en-IN" sz="28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      </m:t>
                      </m:r>
                      <m:r>
                        <a:rPr lang="en-IN" sz="28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1  −2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B75E4166-DDCC-45EA-8777-36A5852341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837" y="2678775"/>
                <a:ext cx="2745495" cy="52322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6FD1DB02-C728-4AB6-A1FC-34CCBBAA45D3}"/>
                  </a:ext>
                </a:extLst>
              </p:cNvPr>
              <p:cNvSpPr/>
              <p:nvPr/>
            </p:nvSpPr>
            <p:spPr>
              <a:xfrm>
                <a:off x="509561" y="2688077"/>
                <a:ext cx="266694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     </m:t>
                      </m:r>
                      <m:r>
                        <a:rPr lang="en-IN" sz="28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      </m:t>
                      </m:r>
                      <m:r>
                        <a:rPr lang="en-IN" sz="28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1 −2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6FD1DB02-C728-4AB6-A1FC-34CCBBAA45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561" y="2688077"/>
                <a:ext cx="2666949" cy="52322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459284A0-1B89-4D6A-977B-5C714AD01EA9}"/>
              </a:ext>
            </a:extLst>
          </p:cNvPr>
          <p:cNvSpPr/>
          <p:nvPr/>
        </p:nvSpPr>
        <p:spPr>
          <a:xfrm>
            <a:off x="7015398" y="2550597"/>
            <a:ext cx="704536" cy="41372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BCD6E6AD-95CC-453A-BECD-CB837CA5D1F9}"/>
                  </a:ext>
                </a:extLst>
              </p:cNvPr>
              <p:cNvSpPr/>
              <p:nvPr/>
            </p:nvSpPr>
            <p:spPr>
              <a:xfrm>
                <a:off x="575643" y="1510222"/>
                <a:ext cx="258840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0      2       2 −2</m:t>
                      </m:r>
                    </m:oMath>
                  </m:oMathPara>
                </a14:m>
                <a:endParaRPr lang="en-IN" sz="2800" dirty="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BCD6E6AD-95CC-453A-BECD-CB837CA5D1F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643" y="1510222"/>
                <a:ext cx="2588401" cy="523220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AD95FE32-1039-4F52-99FF-F7FF1D3FA4E7}"/>
                  </a:ext>
                </a:extLst>
              </p:cNvPr>
              <p:cNvSpPr/>
              <p:nvPr/>
            </p:nvSpPr>
            <p:spPr>
              <a:xfrm>
                <a:off x="3434529" y="905095"/>
                <a:ext cx="815928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IN" sz="2800" b="0" dirty="0">
                    <a:solidFill>
                      <a:srgbClr val="00B0F0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sz="28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</m:d>
                  </m:oMath>
                </a14:m>
                <a:endParaRPr lang="en-IN" sz="2800" b="1" dirty="0"/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AD95FE32-1039-4F52-99FF-F7FF1D3FA4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4529" y="905095"/>
                <a:ext cx="815928" cy="523220"/>
              </a:xfrm>
              <a:prstGeom prst="rect">
                <a:avLst/>
              </a:prstGeom>
              <a:blipFill>
                <a:blip r:embed="rId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0BC1D1FD-37DF-4E31-B064-3CBFE1845BFD}"/>
                  </a:ext>
                </a:extLst>
              </p:cNvPr>
              <p:cNvSpPr/>
              <p:nvPr/>
            </p:nvSpPr>
            <p:spPr>
              <a:xfrm>
                <a:off x="528369" y="2676301"/>
                <a:ext cx="271099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IN" sz="2800" b="0" dirty="0">
                    <a:solidFill>
                      <a:srgbClr val="00B0F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IN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0       0       0      0</m:t>
                    </m:r>
                  </m:oMath>
                </a14:m>
                <a:endParaRPr lang="en-IN" sz="2800" dirty="0"/>
              </a:p>
            </p:txBody>
          </p:sp>
        </mc:Choice>
        <mc:Fallback xmlns="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0BC1D1FD-37DF-4E31-B064-3CBFE1845B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369" y="2676301"/>
                <a:ext cx="2710999" cy="523220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995C5037-4FED-4129-815C-785458305F22}"/>
                  </a:ext>
                </a:extLst>
              </p:cNvPr>
              <p:cNvSpPr/>
              <p:nvPr/>
            </p:nvSpPr>
            <p:spPr>
              <a:xfrm>
                <a:off x="524837" y="2678860"/>
                <a:ext cx="255390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IN" sz="2800" b="0" dirty="0">
                    <a:solidFill>
                      <a:srgbClr val="00B0F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IN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0      0       0      0</m:t>
                    </m:r>
                  </m:oMath>
                </a14:m>
                <a:endParaRPr lang="en-IN" sz="2800" dirty="0"/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995C5037-4FED-4129-815C-785458305F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837" y="2678860"/>
                <a:ext cx="2553904" cy="523220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Content Placeholder 4">
                <a:extLst>
                  <a:ext uri="{FF2B5EF4-FFF2-40B4-BE49-F238E27FC236}">
                    <a16:creationId xmlns:a16="http://schemas.microsoft.com/office/drawing/2014/main" id="{73631CCF-0D67-4B47-B8F6-564C7062053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36364" y="5236993"/>
                <a:ext cx="1525156" cy="573626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1" i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𝐑</m:t>
                          </m:r>
                        </m:e>
                        <m:sub>
                          <m:r>
                            <a:rPr lang="en-IN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IN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  <m:d>
                        <m:dPr>
                          <m:ctrlPr>
                            <a:rPr lang="en-IN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e>
                      </m:d>
                      <m:r>
                        <a:rPr lang="en-IN" sz="2800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1" name="Content Placeholder 4">
                <a:extLst>
                  <a:ext uri="{FF2B5EF4-FFF2-40B4-BE49-F238E27FC236}">
                    <a16:creationId xmlns:a16="http://schemas.microsoft.com/office/drawing/2014/main" id="{73631CCF-0D67-4B47-B8F6-564C706205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6364" y="5236993"/>
                <a:ext cx="1525156" cy="573626"/>
              </a:xfrm>
              <a:prstGeom prst="rect">
                <a:avLst/>
              </a:prstGeom>
              <a:blipFill>
                <a:blip r:embed="rId37"/>
                <a:stretch>
                  <a:fillRect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60824F50-4B33-4921-9B3A-4E8941A785EB}"/>
              </a:ext>
            </a:extLst>
          </p:cNvPr>
          <p:cNvSpPr/>
          <p:nvPr/>
        </p:nvSpPr>
        <p:spPr>
          <a:xfrm>
            <a:off x="7160436" y="934290"/>
            <a:ext cx="559497" cy="41372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2EDDBDBB-B226-448E-9C50-F1BDCFA3264E}"/>
                  </a:ext>
                </a:extLst>
              </p:cNvPr>
              <p:cNvSpPr/>
              <p:nvPr/>
            </p:nvSpPr>
            <p:spPr>
              <a:xfrm>
                <a:off x="556555" y="2676657"/>
                <a:ext cx="274549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       0   −1      5</m:t>
                      </m:r>
                    </m:oMath>
                  </m:oMathPara>
                </a14:m>
                <a:endParaRPr lang="en-IN" sz="28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2EDDBDBB-B226-448E-9C50-F1BDCFA326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555" y="2676657"/>
                <a:ext cx="2745495" cy="523220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33C8CDF3-0950-4072-A0E7-3056FF8A94FF}"/>
                  </a:ext>
                </a:extLst>
              </p:cNvPr>
              <p:cNvSpPr/>
              <p:nvPr/>
            </p:nvSpPr>
            <p:spPr>
              <a:xfrm>
                <a:off x="3440319" y="904870"/>
                <a:ext cx="1119017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IN" sz="2800" b="0" dirty="0">
                    <a:solidFill>
                      <a:srgbClr val="00B0F0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sz="28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IN" sz="28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e>
                    </m:d>
                  </m:oMath>
                </a14:m>
                <a:endParaRPr lang="en-IN" sz="2800" b="1" dirty="0"/>
              </a:p>
            </p:txBody>
          </p:sp>
        </mc:Choice>
        <mc:Fallback xmlns="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33C8CDF3-0950-4072-A0E7-3056FF8A94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0319" y="904870"/>
                <a:ext cx="1119017" cy="523220"/>
              </a:xfrm>
              <a:prstGeom prst="rect">
                <a:avLst/>
              </a:prstGeom>
              <a:blipFill>
                <a:blip r:embed="rId3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AAE58F15-8526-4BEB-AF58-292878F87AB2}"/>
                  </a:ext>
                </a:extLst>
              </p:cNvPr>
              <p:cNvSpPr/>
              <p:nvPr/>
            </p:nvSpPr>
            <p:spPr>
              <a:xfrm>
                <a:off x="539307" y="1526978"/>
                <a:ext cx="277999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0  −3  −3      3</m:t>
                      </m:r>
                    </m:oMath>
                  </m:oMathPara>
                </a14:m>
                <a:endParaRPr lang="en-IN" sz="2800" dirty="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AAE58F15-8526-4BEB-AF58-292878F87A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307" y="1526978"/>
                <a:ext cx="2779992" cy="523220"/>
              </a:xfrm>
              <a:prstGeom prst="rect">
                <a:avLst/>
              </a:prstGeom>
              <a:blipFill>
                <a:blip r:embed="rId3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Content Placeholder 4">
                <a:extLst>
                  <a:ext uri="{FF2B5EF4-FFF2-40B4-BE49-F238E27FC236}">
                    <a16:creationId xmlns:a16="http://schemas.microsoft.com/office/drawing/2014/main" id="{8E8A3C50-90DF-4C11-B172-03AEAE6DA68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980349" y="5236993"/>
                <a:ext cx="1525156" cy="573626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1" i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𝐑</m:t>
                          </m:r>
                        </m:e>
                        <m:sub>
                          <m:r>
                            <a:rPr lang="en-IN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IN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d>
                        <m:dPr>
                          <m:ctrlPr>
                            <a:rPr lang="en-IN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IN" sz="2800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e>
                      </m:d>
                    </m:oMath>
                  </m:oMathPara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7" name="Content Placeholder 4">
                <a:extLst>
                  <a:ext uri="{FF2B5EF4-FFF2-40B4-BE49-F238E27FC236}">
                    <a16:creationId xmlns:a16="http://schemas.microsoft.com/office/drawing/2014/main" id="{8E8A3C50-90DF-4C11-B172-03AEAE6DA6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0349" y="5236993"/>
                <a:ext cx="1525156" cy="573626"/>
              </a:xfrm>
              <a:prstGeom prst="rect">
                <a:avLst/>
              </a:prstGeom>
              <a:blipFill>
                <a:blip r:embed="rId40"/>
                <a:stretch>
                  <a:fillRect l="-5200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65628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0.00208 L -0.4901 -0.06991 " pathEditMode="relative" rAng="0" ptsTypes="AA">
                                      <p:cBhvr>
                                        <p:cTn id="35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505" y="-340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34 3.33333E-6 L -0.49101 0.00926 " pathEditMode="relative" rAng="0" ptsTypes="AA">
                                      <p:cBhvr>
                                        <p:cTn id="6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440" y="46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82 0.00417 L 0.49076 0.36852 " pathEditMode="relative" rAng="0" ptsTypes="AA">
                                      <p:cBhvr>
                                        <p:cTn id="82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948" y="1821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2" presetClass="entr" presetSubtype="8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469 -2.96296E-6 L -0.49115 -0.06828 " pathEditMode="relative" rAng="0" ptsTypes="AA">
                                      <p:cBhvr>
                                        <p:cTn id="127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323" y="-342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7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17 -0.00625 L 0.49127 0.44352 " pathEditMode="relative" rAng="0" ptsTypes="AA">
                                      <p:cBhvr>
                                        <p:cTn id="143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505" y="2247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7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2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7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22" presetClass="entr" presetSubtype="8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68 0.00209 L -0.49024 0.16991 " pathEditMode="relative" rAng="0" ptsTypes="AA">
                                      <p:cBhvr>
                                        <p:cTn id="188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753" y="838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4" fill="hold">
                      <p:stCondLst>
                        <p:cond delay="indefinite"/>
                      </p:stCondLst>
                      <p:childTnLst>
                        <p:par>
                          <p:cTn id="195" fill="hold">
                            <p:stCondLst>
                              <p:cond delay="0"/>
                            </p:stCondLst>
                            <p:childTnLst>
                              <p:par>
                                <p:cTn id="19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8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495 -0.00417 L 0.48659 0.21088 " pathEditMode="relative" rAng="0" ptsTypes="AA">
                                      <p:cBhvr>
                                        <p:cTn id="204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570" y="1074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44" grpId="1"/>
      <p:bldP spid="11" grpId="0"/>
      <p:bldP spid="11" grpId="1"/>
      <p:bldP spid="12" grpId="0"/>
      <p:bldP spid="12" grpId="1"/>
      <p:bldP spid="12" grpId="2"/>
      <p:bldP spid="14" grpId="0"/>
      <p:bldP spid="14" grpId="1"/>
      <p:bldP spid="14" grpId="2"/>
      <p:bldP spid="15" grpId="0"/>
      <p:bldP spid="15" grpId="1"/>
      <p:bldP spid="20" grpId="0"/>
      <p:bldP spid="21" grpId="0" animBg="1"/>
      <p:bldP spid="22" grpId="0" animBg="1"/>
      <p:bldP spid="22" grpId="1" animBg="1"/>
      <p:bldP spid="23" grpId="0"/>
      <p:bldP spid="24" grpId="0"/>
      <p:bldP spid="26" grpId="0"/>
      <p:bldP spid="26" grpId="1"/>
      <p:bldP spid="26" grpId="2"/>
      <p:bldP spid="26" grpId="3"/>
      <p:bldP spid="26" grpId="4"/>
      <p:bldP spid="27" grpId="0"/>
      <p:bldP spid="27" grpId="1"/>
      <p:bldP spid="28" grpId="0"/>
      <p:bldP spid="28" grpId="1"/>
      <p:bldP spid="33" grpId="0"/>
      <p:bldP spid="33" grpId="1"/>
      <p:bldP spid="34" grpId="0"/>
      <p:bldP spid="34" grpId="1"/>
      <p:bldP spid="35" grpId="0" animBg="1"/>
      <p:bldP spid="35" grpId="1" animBg="1"/>
      <p:bldP spid="36" grpId="0"/>
      <p:bldP spid="36" grpId="1"/>
      <p:bldP spid="37" grpId="0"/>
      <p:bldP spid="37" grpId="1"/>
      <p:bldP spid="38" grpId="0"/>
      <p:bldP spid="38" grpId="1"/>
      <p:bldP spid="40" grpId="0"/>
      <p:bldP spid="40" grpId="1"/>
      <p:bldP spid="41" grpId="0"/>
      <p:bldP spid="42" grpId="0" animBg="1"/>
      <p:bldP spid="43" grpId="0"/>
      <p:bldP spid="45" grpId="0"/>
      <p:bldP spid="46" grpId="0"/>
      <p:bldP spid="47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39BF482-70B4-43CA-B68F-BF1AA7E3E2BC}"/>
              </a:ext>
            </a:extLst>
          </p:cNvPr>
          <p:cNvGrpSpPr/>
          <p:nvPr/>
        </p:nvGrpSpPr>
        <p:grpSpPr>
          <a:xfrm>
            <a:off x="5349986" y="3654509"/>
            <a:ext cx="3559564" cy="2392083"/>
            <a:chOff x="5349986" y="3654509"/>
            <a:chExt cx="3559564" cy="239208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CEAE24BD-AC8C-4DE9-AF4A-3A9A42CC62D2}"/>
                    </a:ext>
                  </a:extLst>
                </p:cNvPr>
                <p:cNvSpPr/>
                <p:nvPr/>
              </p:nvSpPr>
              <p:spPr>
                <a:xfrm>
                  <a:off x="5887881" y="3654509"/>
                  <a:ext cx="3021669" cy="239208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IN" sz="28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−4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       3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eqArr>
                                  <m:eqArrPr>
                                    <m:ctrlPr>
                                      <a:rPr lang="en-IN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IN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/>
                                  <m:e/>
                                </m:eqAr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en-IN" sz="2800" dirty="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CEAE24BD-AC8C-4DE9-AF4A-3A9A42CC62D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87881" y="3654509"/>
                  <a:ext cx="3021669" cy="2392083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F413E09E-07A4-4FBA-ACF0-F215C732499B}"/>
                    </a:ext>
                  </a:extLst>
                </p:cNvPr>
                <p:cNvSpPr/>
                <p:nvPr/>
              </p:nvSpPr>
              <p:spPr>
                <a:xfrm>
                  <a:off x="5349986" y="4563712"/>
                  <a:ext cx="549181" cy="71120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32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~</m:t>
                        </m:r>
                      </m:oMath>
                    </m:oMathPara>
                  </a14:m>
                  <a:endParaRPr lang="en-IN" sz="32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F413E09E-07A4-4FBA-ACF0-F215C732499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49986" y="4563712"/>
                  <a:ext cx="549181" cy="711201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AB590DD0-98B8-45C7-A9DB-4B4047C05B36}"/>
                    </a:ext>
                  </a:extLst>
                </p:cNvPr>
                <p:cNvSpPr/>
                <p:nvPr/>
              </p:nvSpPr>
              <p:spPr>
                <a:xfrm>
                  <a:off x="6062251" y="5415065"/>
                  <a:ext cx="2632452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IN" sz="28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     </m:t>
                        </m:r>
                        <m:r>
                          <a:rPr lang="en-IN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IN" sz="28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      </m:t>
                        </m:r>
                        <m:r>
                          <a:rPr lang="en-IN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IN" sz="28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     </m:t>
                        </m:r>
                        <m:r>
                          <a:rPr lang="en-IN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IN" sz="2800" dirty="0">
                    <a:solidFill>
                      <a:schemeClr val="accent5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AB590DD0-98B8-45C7-A9DB-4B4047C05B3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62251" y="5415065"/>
                  <a:ext cx="2632452" cy="52322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51CE6B5D-52EE-4BFB-85C7-730EF710888F}"/>
                    </a:ext>
                  </a:extLst>
                </p:cNvPr>
                <p:cNvSpPr/>
                <p:nvPr/>
              </p:nvSpPr>
              <p:spPr>
                <a:xfrm>
                  <a:off x="6106300" y="4881347"/>
                  <a:ext cx="2588401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IN" sz="28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     </m:t>
                        </m:r>
                        <m:r>
                          <a:rPr lang="en-IN" sz="2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IN" sz="28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      </m:t>
                        </m:r>
                        <m:r>
                          <a:rPr lang="en-IN" sz="2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IN" sz="28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IN" sz="2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</m:oMath>
                    </m:oMathPara>
                  </a14:m>
                  <a:endParaRPr lang="en-IN" sz="2800" dirty="0">
                    <a:solidFill>
                      <a:schemeClr val="accent5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51CE6B5D-52EE-4BFB-85C7-730EF710888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06300" y="4881347"/>
                  <a:ext cx="2588401" cy="52322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D98224F9-6FC1-4472-AEB3-6422E5E38CEA}"/>
              </a:ext>
            </a:extLst>
          </p:cNvPr>
          <p:cNvGrpSpPr/>
          <p:nvPr/>
        </p:nvGrpSpPr>
        <p:grpSpPr>
          <a:xfrm>
            <a:off x="5349986" y="711201"/>
            <a:ext cx="3559564" cy="2392083"/>
            <a:chOff x="5349986" y="711201"/>
            <a:chExt cx="3559564" cy="239208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0BA5C93F-F4B6-44E7-9847-945040A94DBC}"/>
                    </a:ext>
                  </a:extLst>
                </p:cNvPr>
                <p:cNvSpPr/>
                <p:nvPr/>
              </p:nvSpPr>
              <p:spPr>
                <a:xfrm>
                  <a:off x="5887881" y="711201"/>
                  <a:ext cx="3021669" cy="239208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IN" sz="28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−4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       3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eqArr>
                                  <m:eqArrPr>
                                    <m:ctrlPr>
                                      <a:rPr lang="en-IN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IN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/>
                                  <m:e/>
                                </m:eqAr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en-IN" sz="2800" dirty="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0BA5C93F-F4B6-44E7-9847-945040A94DB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87881" y="711201"/>
                  <a:ext cx="3021669" cy="2392083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93946A1B-6673-45F2-9BF2-7A2BAF43D879}"/>
                    </a:ext>
                  </a:extLst>
                </p:cNvPr>
                <p:cNvSpPr/>
                <p:nvPr/>
              </p:nvSpPr>
              <p:spPr>
                <a:xfrm>
                  <a:off x="5349986" y="1620404"/>
                  <a:ext cx="549181" cy="71120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32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~</m:t>
                        </m:r>
                      </m:oMath>
                    </m:oMathPara>
                  </a14:m>
                  <a:endParaRPr lang="en-IN" sz="32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93946A1B-6673-45F2-9BF2-7A2BAF43D87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49986" y="1620404"/>
                  <a:ext cx="549181" cy="711201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6ADA7B67-D6D0-461C-9492-4A6543BAE2CA}"/>
                    </a:ext>
                  </a:extLst>
                </p:cNvPr>
                <p:cNvSpPr/>
                <p:nvPr/>
              </p:nvSpPr>
              <p:spPr>
                <a:xfrm>
                  <a:off x="6091311" y="1398705"/>
                  <a:ext cx="2588401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      1       1 −1</m:t>
                        </m:r>
                      </m:oMath>
                    </m:oMathPara>
                  </a14:m>
                  <a:endParaRPr lang="en-IN" sz="2800" dirty="0">
                    <a:solidFill>
                      <a:schemeClr val="accent5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6ADA7B67-D6D0-461C-9492-4A6543BAE2C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91311" y="1398705"/>
                  <a:ext cx="2588401" cy="52322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3288D59F-F96E-4F7F-89A7-C25E7F0EC31E}"/>
                    </a:ext>
                  </a:extLst>
                </p:cNvPr>
                <p:cNvSpPr/>
                <p:nvPr/>
              </p:nvSpPr>
              <p:spPr>
                <a:xfrm>
                  <a:off x="6038304" y="885929"/>
                  <a:ext cx="2666949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IN" sz="28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     </m:t>
                        </m:r>
                        <m:r>
                          <a:rPr lang="en-IN" sz="2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IN" sz="28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  </m:t>
                        </m:r>
                        <m:r>
                          <a:rPr lang="en-IN" sz="2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  <m:r>
                          <a:rPr lang="en-IN" sz="28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    </m:t>
                        </m:r>
                        <m:r>
                          <a:rPr lang="en-IN" sz="2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oMath>
                    </m:oMathPara>
                  </a14:m>
                  <a:endParaRPr lang="en-IN" sz="2800" dirty="0">
                    <a:solidFill>
                      <a:schemeClr val="accent5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3288D59F-F96E-4F7F-89A7-C25E7F0EC31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38304" y="885929"/>
                  <a:ext cx="2666949" cy="52322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760B171B-2008-41EB-ADA5-4DE62FBEF4A4}"/>
                    </a:ext>
                  </a:extLst>
                </p:cNvPr>
                <p:cNvSpPr/>
                <p:nvPr/>
              </p:nvSpPr>
              <p:spPr>
                <a:xfrm>
                  <a:off x="6047261" y="2471757"/>
                  <a:ext cx="2632452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IN" sz="28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     </m:t>
                        </m:r>
                        <m:r>
                          <a:rPr lang="en-IN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IN" sz="28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      </m:t>
                        </m:r>
                        <m:r>
                          <a:rPr lang="en-IN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IN" sz="28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     </m:t>
                        </m:r>
                        <m:r>
                          <a:rPr lang="en-IN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IN" sz="2800" dirty="0">
                    <a:solidFill>
                      <a:schemeClr val="accent5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760B171B-2008-41EB-ADA5-4DE62FBEF4A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47261" y="2471757"/>
                  <a:ext cx="2632452" cy="523220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F1DB9B5B-D8EA-450A-AECE-BFD124670C4E}"/>
                    </a:ext>
                  </a:extLst>
                </p:cNvPr>
                <p:cNvSpPr/>
                <p:nvPr/>
              </p:nvSpPr>
              <p:spPr>
                <a:xfrm>
                  <a:off x="6091310" y="1938039"/>
                  <a:ext cx="2588401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IN" sz="28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     </m:t>
                        </m:r>
                        <m:r>
                          <a:rPr lang="en-IN" sz="2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IN" sz="28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      </m:t>
                        </m:r>
                        <m:r>
                          <a:rPr lang="en-IN" sz="2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IN" sz="28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IN" sz="2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</m:oMath>
                    </m:oMathPara>
                  </a14:m>
                  <a:endParaRPr lang="en-IN" sz="2800" dirty="0">
                    <a:solidFill>
                      <a:schemeClr val="accent5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F1DB9B5B-D8EA-450A-AECE-BFD124670C4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91310" y="1938039"/>
                  <a:ext cx="2588401" cy="523220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89FCEDC-06C2-4FE4-A92E-DD51FC35D5A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Method:1</a:t>
                </a:r>
                <a:r>
                  <a:rPr lang="en-IN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IN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  <m:r>
                      <a:rPr lang="en-IN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dirty="0"/>
                  <a:t>Example:2(</a:t>
                </a:r>
                <a:r>
                  <a:rPr lang="en-IN" dirty="0">
                    <a:solidFill>
                      <a:srgbClr val="1D578F"/>
                    </a:solidFill>
                  </a:rPr>
                  <a:t>Continue</a:t>
                </a:r>
                <a:r>
                  <a:rPr lang="en-IN" dirty="0"/>
                  <a:t>)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89FCEDC-06C2-4FE4-A92E-DD51FC35D5A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12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024657C1-C38D-45CE-B2ED-6F29F1666D9A}"/>
                  </a:ext>
                </a:extLst>
              </p:cNvPr>
              <p:cNvSpPr/>
              <p:nvPr/>
            </p:nvSpPr>
            <p:spPr>
              <a:xfrm>
                <a:off x="6091310" y="1390373"/>
                <a:ext cx="258840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0      1       1 −1</m:t>
                      </m:r>
                    </m:oMath>
                  </m:oMathPara>
                </a14:m>
                <a:endParaRPr lang="en-IN" sz="2800" dirty="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024657C1-C38D-45CE-B2ED-6F29F1666D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1310" y="1390373"/>
                <a:ext cx="2588401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2CD361D7-B21D-4607-9EB5-ED67607FBE0E}"/>
                  </a:ext>
                </a:extLst>
              </p:cNvPr>
              <p:cNvSpPr/>
              <p:nvPr/>
            </p:nvSpPr>
            <p:spPr>
              <a:xfrm>
                <a:off x="6091310" y="1927595"/>
                <a:ext cx="258840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IN" sz="2800" b="0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     </m:t>
                      </m:r>
                      <m:r>
                        <a:rPr lang="en-IN" sz="28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IN" sz="2800" b="0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      </m:t>
                      </m:r>
                      <m:r>
                        <a:rPr lang="en-IN" sz="28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IN" sz="2800" b="0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sz="28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−2</m:t>
                      </m:r>
                    </m:oMath>
                  </m:oMathPara>
                </a14:m>
                <a:endParaRPr lang="en-IN" sz="2800" dirty="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2CD361D7-B21D-4607-9EB5-ED67607FBE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1310" y="1927595"/>
                <a:ext cx="2588401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03D51257-9E97-47A1-95F9-439F23E6B006}"/>
                  </a:ext>
                </a:extLst>
              </p:cNvPr>
              <p:cNvSpPr/>
              <p:nvPr/>
            </p:nvSpPr>
            <p:spPr>
              <a:xfrm>
                <a:off x="6038304" y="883081"/>
                <a:ext cx="266694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IN" sz="2800" b="0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     </m:t>
                      </m:r>
                      <m:r>
                        <a:rPr lang="en-IN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IN" sz="2800" b="0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IN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−1</m:t>
                      </m:r>
                      <m:r>
                        <a:rPr lang="en-IN" sz="2800" b="0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    </m:t>
                      </m:r>
                      <m:r>
                        <a:rPr lang="en-IN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IN" sz="2800" dirty="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03D51257-9E97-47A1-95F9-439F23E6B0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8304" y="883081"/>
                <a:ext cx="2666949" cy="5232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0E53715A-F7F7-417F-95B8-04F9751D0A36}"/>
              </a:ext>
            </a:extLst>
          </p:cNvPr>
          <p:cNvSpPr/>
          <p:nvPr/>
        </p:nvSpPr>
        <p:spPr>
          <a:xfrm>
            <a:off x="7524459" y="2011743"/>
            <a:ext cx="421971" cy="384649"/>
          </a:xfrm>
          <a:prstGeom prst="round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Arrow: Down 18">
            <a:extLst>
              <a:ext uri="{FF2B5EF4-FFF2-40B4-BE49-F238E27FC236}">
                <a16:creationId xmlns:a16="http://schemas.microsoft.com/office/drawing/2014/main" id="{1C82AF3F-ED95-4ABD-9E6D-EDEBB1F4A536}"/>
              </a:ext>
            </a:extLst>
          </p:cNvPr>
          <p:cNvSpPr/>
          <p:nvPr/>
        </p:nvSpPr>
        <p:spPr>
          <a:xfrm flipV="1">
            <a:off x="7315201" y="811408"/>
            <a:ext cx="834886" cy="1208341"/>
          </a:xfrm>
          <a:prstGeom prst="downArrow">
            <a:avLst>
              <a:gd name="adj1" fmla="val 50000"/>
              <a:gd name="adj2" fmla="val 50000"/>
            </a:avLst>
          </a:prstGeom>
          <a:noFill/>
          <a:ln w="190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0" name="Arrow: Down 19">
            <a:extLst>
              <a:ext uri="{FF2B5EF4-FFF2-40B4-BE49-F238E27FC236}">
                <a16:creationId xmlns:a16="http://schemas.microsoft.com/office/drawing/2014/main" id="{15CCF196-9F99-4543-BA78-B14C01A505AF}"/>
              </a:ext>
            </a:extLst>
          </p:cNvPr>
          <p:cNvSpPr/>
          <p:nvPr/>
        </p:nvSpPr>
        <p:spPr>
          <a:xfrm>
            <a:off x="7450624" y="2386505"/>
            <a:ext cx="564040" cy="623462"/>
          </a:xfrm>
          <a:prstGeom prst="downArrow">
            <a:avLst>
              <a:gd name="adj1" fmla="val 50000"/>
              <a:gd name="adj2" fmla="val 50000"/>
            </a:avLst>
          </a:prstGeom>
          <a:noFill/>
          <a:ln w="190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FFFE02BC-5C85-499F-8928-C9536FB326B8}"/>
              </a:ext>
            </a:extLst>
          </p:cNvPr>
          <p:cNvSpPr/>
          <p:nvPr/>
        </p:nvSpPr>
        <p:spPr>
          <a:xfrm>
            <a:off x="7524459" y="1489391"/>
            <a:ext cx="421971" cy="38464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969A3AF6-F185-4D9B-BF4C-8B71091834F0}"/>
                  </a:ext>
                </a:extLst>
              </p:cNvPr>
              <p:cNvSpPr/>
              <p:nvPr/>
            </p:nvSpPr>
            <p:spPr>
              <a:xfrm>
                <a:off x="3183211" y="939891"/>
                <a:ext cx="52290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969A3AF6-F185-4D9B-BF4C-8B71091834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3211" y="939891"/>
                <a:ext cx="522900" cy="5232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A16C432D-55D8-4BC6-9F3E-FC2EF31E8F67}"/>
                  </a:ext>
                </a:extLst>
              </p:cNvPr>
              <p:cNvSpPr/>
              <p:nvPr/>
            </p:nvSpPr>
            <p:spPr>
              <a:xfrm>
                <a:off x="93038" y="1489391"/>
                <a:ext cx="693119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A16C432D-55D8-4BC6-9F3E-FC2EF31E8F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38" y="1489391"/>
                <a:ext cx="693119" cy="52322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C57A6C3-2EFD-4E8F-B7EC-5B92FAD9EB68}"/>
              </a:ext>
            </a:extLst>
          </p:cNvPr>
          <p:cNvCxnSpPr>
            <a:cxnSpLocks/>
          </p:cNvCxnSpPr>
          <p:nvPr/>
        </p:nvCxnSpPr>
        <p:spPr>
          <a:xfrm>
            <a:off x="474675" y="2641585"/>
            <a:ext cx="2880000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27D05B76-7633-4498-BDCE-5BF171A96DED}"/>
                  </a:ext>
                </a:extLst>
              </p:cNvPr>
              <p:cNvSpPr/>
              <p:nvPr/>
            </p:nvSpPr>
            <p:spPr>
              <a:xfrm>
                <a:off x="117835" y="2011385"/>
                <a:ext cx="534121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27D05B76-7633-4498-BDCE-5BF171A96D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835" y="2011385"/>
                <a:ext cx="534121" cy="52322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8EC24363-9BA8-4A7D-BF23-F2E57E3B0A06}"/>
                  </a:ext>
                </a:extLst>
              </p:cNvPr>
              <p:cNvSpPr/>
              <p:nvPr/>
            </p:nvSpPr>
            <p:spPr>
              <a:xfrm>
                <a:off x="3548465" y="934526"/>
                <a:ext cx="1119017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IN" sz="2800" b="0" dirty="0">
                    <a:solidFill>
                      <a:srgbClr val="00B0F0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sz="28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IN" sz="28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</m:oMath>
                </a14:m>
                <a:endParaRPr lang="en-IN" sz="2800" b="1" dirty="0"/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8EC24363-9BA8-4A7D-BF23-F2E57E3B0A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8465" y="934526"/>
                <a:ext cx="1119017" cy="52322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D211CE19-528C-40AE-A0E7-3A19F7850526}"/>
                  </a:ext>
                </a:extLst>
              </p:cNvPr>
              <p:cNvSpPr/>
              <p:nvPr/>
            </p:nvSpPr>
            <p:spPr>
              <a:xfrm>
                <a:off x="583346" y="1512634"/>
                <a:ext cx="266694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IN" sz="2800" b="0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     </m:t>
                      </m:r>
                      <m:r>
                        <a:rPr lang="en-IN" sz="28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IN" sz="2800" b="0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IN" sz="28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−1</m:t>
                      </m:r>
                      <m:r>
                        <a:rPr lang="en-IN" sz="2800" b="0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     </m:t>
                      </m:r>
                      <m:r>
                        <a:rPr lang="en-IN" sz="28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IN" sz="2800" dirty="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D211CE19-528C-40AE-A0E7-3A19F78505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346" y="1512634"/>
                <a:ext cx="2666949" cy="52322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1085A0BB-1AC6-4908-A3F0-A870E84DBB3E}"/>
                  </a:ext>
                </a:extLst>
              </p:cNvPr>
              <p:cNvSpPr/>
              <p:nvPr/>
            </p:nvSpPr>
            <p:spPr>
              <a:xfrm>
                <a:off x="583346" y="2692687"/>
                <a:ext cx="263245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0      1        0      1</m:t>
                      </m:r>
                    </m:oMath>
                  </m:oMathPara>
                </a14:m>
                <a:endParaRPr lang="en-IN" sz="2800" dirty="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1085A0BB-1AC6-4908-A3F0-A870E84DBB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346" y="2692687"/>
                <a:ext cx="2632452" cy="52322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617AF2BE-2C32-4137-ABBE-F90AA0ACFB5C}"/>
                  </a:ext>
                </a:extLst>
              </p:cNvPr>
              <p:cNvSpPr/>
              <p:nvPr/>
            </p:nvSpPr>
            <p:spPr>
              <a:xfrm>
                <a:off x="583346" y="2683510"/>
                <a:ext cx="255390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0      1       0      1</m:t>
                      </m:r>
                    </m:oMath>
                  </m:oMathPara>
                </a14:m>
                <a:endParaRPr lang="en-IN" sz="2800" dirty="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617AF2BE-2C32-4137-ABBE-F90AA0ACFB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346" y="2683510"/>
                <a:ext cx="2553904" cy="52322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5" name="Group 34">
            <a:extLst>
              <a:ext uri="{FF2B5EF4-FFF2-40B4-BE49-F238E27FC236}">
                <a16:creationId xmlns:a16="http://schemas.microsoft.com/office/drawing/2014/main" id="{0866BEB3-6EC9-425D-BA38-37D98F72B991}"/>
              </a:ext>
            </a:extLst>
          </p:cNvPr>
          <p:cNvGrpSpPr/>
          <p:nvPr/>
        </p:nvGrpSpPr>
        <p:grpSpPr>
          <a:xfrm>
            <a:off x="398754" y="3813447"/>
            <a:ext cx="4162627" cy="2211729"/>
            <a:chOff x="802634" y="3689200"/>
            <a:chExt cx="3533050" cy="2211729"/>
          </a:xfrm>
        </p:grpSpPr>
        <p:sp>
          <p:nvSpPr>
            <p:cNvPr id="36" name="Arrow: Right 35">
              <a:extLst>
                <a:ext uri="{FF2B5EF4-FFF2-40B4-BE49-F238E27FC236}">
                  <a16:creationId xmlns:a16="http://schemas.microsoft.com/office/drawing/2014/main" id="{4853F07F-49AC-4341-813C-885CC67350FC}"/>
                </a:ext>
              </a:extLst>
            </p:cNvPr>
            <p:cNvSpPr/>
            <p:nvPr/>
          </p:nvSpPr>
          <p:spPr>
            <a:xfrm>
              <a:off x="802634" y="3689200"/>
              <a:ext cx="3533050" cy="2211729"/>
            </a:xfrm>
            <a:prstGeom prst="rightArrow">
              <a:avLst/>
            </a:prstGeom>
            <a:gradFill>
              <a:gsLst>
                <a:gs pos="10000">
                  <a:srgbClr val="0E47A1"/>
                </a:gs>
                <a:gs pos="100000">
                  <a:srgbClr val="03A9F5"/>
                </a:gs>
              </a:gsLst>
              <a:lin ang="10800000" scaled="1"/>
            </a:gradFill>
            <a:ln>
              <a:noFill/>
            </a:ln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1000"/>
                </a:spcBef>
                <a:buClr>
                  <a:schemeClr val="accent6"/>
                </a:buClr>
              </a:pPr>
              <a:endParaRPr lang="en-IN" sz="2800" dirty="0">
                <a:solidFill>
                  <a:schemeClr val="bg1"/>
                </a:solidFill>
              </a:endParaRPr>
            </a:p>
          </p:txBody>
        </p:sp>
        <p:sp>
          <p:nvSpPr>
            <p:cNvPr id="37" name="Content Placeholder 4">
              <a:extLst>
                <a:ext uri="{FF2B5EF4-FFF2-40B4-BE49-F238E27FC236}">
                  <a16:creationId xmlns:a16="http://schemas.microsoft.com/office/drawing/2014/main" id="{DF6D2726-504B-445D-8B3F-37F3CF60C219}"/>
                </a:ext>
              </a:extLst>
            </p:cNvPr>
            <p:cNvSpPr txBox="1">
              <a:spLocks/>
            </p:cNvSpPr>
            <p:nvPr/>
          </p:nvSpPr>
          <p:spPr>
            <a:xfrm>
              <a:off x="1526900" y="4221438"/>
              <a:ext cx="1467716" cy="573626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lIns="91440" tIns="45720" rIns="91440" bIns="45720" rtlCol="0" anchor="ctr">
              <a:noAutofit/>
            </a:bodyPr>
            <a:lstStyle>
              <a:lvl1pPr marL="265113" indent="-265113" algn="just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chemeClr val="accent6"/>
                </a:buClr>
                <a:buFont typeface="Wingdings 3" panose="05040102010807070707" pitchFamily="18" charset="2"/>
                <a:buChar char="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809625" indent="-352425" algn="just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Wingdings 3" panose="05040102010807070707" pitchFamily="18" charset="2"/>
                <a:buChar char="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just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Wingdings" panose="05000000000000000000" pitchFamily="2" charset="2"/>
                <a:buChar char="§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just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just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IN" sz="2800" dirty="0">
                  <a:solidFill>
                    <a:schemeClr val="bg1"/>
                  </a:solidFill>
                </a:rPr>
                <a:t>Applying</a:t>
              </a:r>
              <a:endParaRPr lang="en-IN" sz="2800" b="1" dirty="0">
                <a:solidFill>
                  <a:srgbClr val="002060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Content Placeholder 4">
                <a:extLst>
                  <a:ext uri="{FF2B5EF4-FFF2-40B4-BE49-F238E27FC236}">
                    <a16:creationId xmlns:a16="http://schemas.microsoft.com/office/drawing/2014/main" id="{1197B05E-5126-47AC-A1B0-7B698927D9D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47127" y="4866048"/>
                <a:ext cx="1525156" cy="573626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1" i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𝐑</m:t>
                          </m:r>
                        </m:e>
                        <m:sub>
                          <m:r>
                            <a:rPr lang="en-IN" sz="28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IN" sz="2800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d>
                        <m:dPr>
                          <m:ctrlPr>
                            <a:rPr lang="en-IN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1" i="0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IN" sz="2800" b="1" i="0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en-IN" sz="2800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8" name="Content Placeholder 4">
                <a:extLst>
                  <a:ext uri="{FF2B5EF4-FFF2-40B4-BE49-F238E27FC236}">
                    <a16:creationId xmlns:a16="http://schemas.microsoft.com/office/drawing/2014/main" id="{1197B05E-5126-47AC-A1B0-7B698927D9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127" y="4866048"/>
                <a:ext cx="1525156" cy="573626"/>
              </a:xfrm>
              <a:prstGeom prst="rect">
                <a:avLst/>
              </a:prstGeom>
              <a:blipFill>
                <a:blip r:embed="rId23"/>
                <a:stretch>
                  <a:fillRect l="-7600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461FD005-770B-4832-A6D4-6D775BB6F7C5}"/>
              </a:ext>
            </a:extLst>
          </p:cNvPr>
          <p:cNvSpPr/>
          <p:nvPr/>
        </p:nvSpPr>
        <p:spPr>
          <a:xfrm>
            <a:off x="7312012" y="968292"/>
            <a:ext cx="695853" cy="38464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EE41E1E1-63A0-4A7E-816F-A842B2690F42}"/>
                  </a:ext>
                </a:extLst>
              </p:cNvPr>
              <p:cNvSpPr/>
              <p:nvPr/>
            </p:nvSpPr>
            <p:spPr>
              <a:xfrm>
                <a:off x="3548466" y="945256"/>
                <a:ext cx="834970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IN" sz="2800" b="0" dirty="0">
                    <a:solidFill>
                      <a:srgbClr val="00B0F0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sz="28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</m:oMath>
                </a14:m>
                <a:endParaRPr lang="en-IN" sz="2800" b="1" dirty="0"/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EE41E1E1-63A0-4A7E-816F-A842B2690F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8466" y="945256"/>
                <a:ext cx="834970" cy="523220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8F9C292E-14AC-4971-A814-B8353D75DD7D}"/>
                  </a:ext>
                </a:extLst>
              </p:cNvPr>
              <p:cNvSpPr/>
              <p:nvPr/>
            </p:nvSpPr>
            <p:spPr>
              <a:xfrm>
                <a:off x="622619" y="1509754"/>
                <a:ext cx="258840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IN" sz="2800" b="0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     </m:t>
                      </m:r>
                      <m:r>
                        <a:rPr lang="en-IN" sz="28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IN" sz="2800" b="0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      </m:t>
                      </m:r>
                      <m:r>
                        <a:rPr lang="en-IN" sz="28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IN" sz="2800" b="0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sz="28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−2</m:t>
                      </m:r>
                    </m:oMath>
                  </m:oMathPara>
                </a14:m>
                <a:endParaRPr lang="en-IN" sz="2800" dirty="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8F9C292E-14AC-4971-A814-B8353D75DD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619" y="1509754"/>
                <a:ext cx="2588401" cy="523220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19A34581-AB85-4135-99B5-FA547DA7C919}"/>
                  </a:ext>
                </a:extLst>
              </p:cNvPr>
              <p:cNvSpPr/>
              <p:nvPr/>
            </p:nvSpPr>
            <p:spPr>
              <a:xfrm>
                <a:off x="622619" y="2692687"/>
                <a:ext cx="2534210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IN" sz="2800" b="0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     </m:t>
                      </m:r>
                      <m:r>
                        <a:rPr lang="en-IN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IN" sz="2800" b="0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       </m:t>
                      </m:r>
                      <m:r>
                        <a:rPr lang="en-IN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0      3  </m:t>
                      </m:r>
                    </m:oMath>
                  </m:oMathPara>
                </a14:m>
                <a:endParaRPr lang="en-IN" sz="2800" dirty="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19A34581-AB85-4135-99B5-FA547DA7C9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619" y="2692687"/>
                <a:ext cx="2534210" cy="523220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D9352681-B344-483E-BED1-922CF1AAD425}"/>
                  </a:ext>
                </a:extLst>
              </p:cNvPr>
              <p:cNvSpPr/>
              <p:nvPr/>
            </p:nvSpPr>
            <p:spPr>
              <a:xfrm>
                <a:off x="632467" y="2715906"/>
                <a:ext cx="2534210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IN" sz="2800" b="0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     </m:t>
                      </m:r>
                      <m:r>
                        <a:rPr lang="en-IN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IN" sz="2800" b="0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      </m:t>
                      </m:r>
                      <m:r>
                        <a:rPr lang="en-IN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0      3  </m:t>
                      </m:r>
                    </m:oMath>
                  </m:oMathPara>
                </a14:m>
                <a:endParaRPr lang="en-IN" sz="2800" dirty="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D9352681-B344-483E-BED1-922CF1AAD4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467" y="2715906"/>
                <a:ext cx="2534210" cy="523220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Content Placeholder 4">
                <a:extLst>
                  <a:ext uri="{FF2B5EF4-FFF2-40B4-BE49-F238E27FC236}">
                    <a16:creationId xmlns:a16="http://schemas.microsoft.com/office/drawing/2014/main" id="{93ACFCF3-3B35-4E93-8684-575799CB298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163098" y="4850550"/>
                <a:ext cx="1525156" cy="573626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1" i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𝐑</m:t>
                          </m:r>
                        </m:e>
                        <m:sub>
                          <m:r>
                            <a:rPr lang="en-IN" sz="28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IN" sz="2800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d>
                        <m:dPr>
                          <m:ctrlPr>
                            <a:rPr lang="en-IN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1" i="0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</m:oMath>
                  </m:oMathPara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4" name="Content Placeholder 4">
                <a:extLst>
                  <a:ext uri="{FF2B5EF4-FFF2-40B4-BE49-F238E27FC236}">
                    <a16:creationId xmlns:a16="http://schemas.microsoft.com/office/drawing/2014/main" id="{93ACFCF3-3B35-4E93-8684-575799CB29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3098" y="4850550"/>
                <a:ext cx="1525156" cy="573626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8806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65 -2.96296E-6 L -0.44818 -0.1419 " pathEditMode="relative" rAng="0" ptsTypes="AA">
                                      <p:cBhvr>
                                        <p:cTn id="49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591" y="-71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34 -7.40741E-7 L -0.44948 0.09329 " pathEditMode="relative" rAng="0" ptsTypes="AA">
                                      <p:cBhvr>
                                        <p:cTn id="80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591" y="465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1.85185E-6 L 0.45274 0.23866 " pathEditMode="relative" rAng="0" ptsTypes="AA">
                                      <p:cBhvr>
                                        <p:cTn id="96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630" y="119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5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0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22" presetClass="entr" presetSubtype="8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5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17 1.85185E-6 L -0.44922 0.17083 " pathEditMode="relative" rAng="0" ptsTypes="AA">
                                      <p:cBhvr>
                                        <p:cTn id="141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409" y="854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1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6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34 2.22222E-6 L 0.45234 0.16088 " pathEditMode="relative" rAng="0" ptsTypes="AA">
                                      <p:cBhvr>
                                        <p:cTn id="157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734" y="803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2" grpId="1"/>
      <p:bldP spid="12" grpId="2"/>
      <p:bldP spid="15" grpId="0"/>
      <p:bldP spid="15" grpId="1"/>
      <p:bldP spid="17" grpId="0"/>
      <p:bldP spid="17" grpId="1"/>
      <p:bldP spid="18" grpId="0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22" grpId="0"/>
      <p:bldP spid="23" grpId="0"/>
      <p:bldP spid="25" grpId="0"/>
      <p:bldP spid="25" grpId="1"/>
      <p:bldP spid="25" grpId="2"/>
      <p:bldP spid="26" grpId="0"/>
      <p:bldP spid="26" grpId="1"/>
      <p:bldP spid="27" grpId="0"/>
      <p:bldP spid="27" grpId="1"/>
      <p:bldP spid="28" grpId="0"/>
      <p:bldP spid="28" grpId="1"/>
      <p:bldP spid="34" grpId="0"/>
      <p:bldP spid="34" grpId="1"/>
      <p:bldP spid="38" grpId="0"/>
      <p:bldP spid="39" grpId="0" animBg="1"/>
      <p:bldP spid="40" grpId="0"/>
      <p:bldP spid="41" grpId="0"/>
      <p:bldP spid="42" grpId="0"/>
      <p:bldP spid="43" grpId="0"/>
      <p:bldP spid="43" grpId="1"/>
      <p:bldP spid="44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07F46D47-0A9D-4064-8992-D2DB086B7251}"/>
                  </a:ext>
                </a:extLst>
              </p:cNvPr>
              <p:cNvSpPr/>
              <p:nvPr/>
            </p:nvSpPr>
            <p:spPr>
              <a:xfrm>
                <a:off x="4357914" y="3059357"/>
                <a:ext cx="278954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2        0        4      1</m:t>
                      </m:r>
                    </m:oMath>
                  </m:oMathPara>
                </a14:m>
                <a:endParaRPr lang="en-IN" sz="2800" dirty="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07F46D47-0A9D-4064-8992-D2DB086B72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7914" y="3059357"/>
                <a:ext cx="2789545" cy="523220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6" name="Group 55">
            <a:extLst>
              <a:ext uri="{FF2B5EF4-FFF2-40B4-BE49-F238E27FC236}">
                <a16:creationId xmlns:a16="http://schemas.microsoft.com/office/drawing/2014/main" id="{1EF190C9-D399-49DA-82B9-5A48472AAB4F}"/>
              </a:ext>
            </a:extLst>
          </p:cNvPr>
          <p:cNvGrpSpPr/>
          <p:nvPr/>
        </p:nvGrpSpPr>
        <p:grpSpPr>
          <a:xfrm>
            <a:off x="3407113" y="2102317"/>
            <a:ext cx="3792372" cy="2392083"/>
            <a:chOff x="3407113" y="2102317"/>
            <a:chExt cx="3792372" cy="239208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906F8853-12AB-4C7D-B988-213D88110CB0}"/>
                    </a:ext>
                  </a:extLst>
                </p:cNvPr>
                <p:cNvSpPr/>
                <p:nvPr/>
              </p:nvSpPr>
              <p:spPr>
                <a:xfrm>
                  <a:off x="4177816" y="2102317"/>
                  <a:ext cx="3021669" cy="239208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IN" sz="28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−4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       3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/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en-IN" sz="2800" dirty="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906F8853-12AB-4C7D-B988-213D88110CB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77816" y="2102317"/>
                  <a:ext cx="3021669" cy="2392083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BCCE3447-19F5-4CA4-A35D-B574804314DB}"/>
                    </a:ext>
                  </a:extLst>
                </p:cNvPr>
                <p:cNvSpPr/>
                <p:nvPr/>
              </p:nvSpPr>
              <p:spPr>
                <a:xfrm>
                  <a:off x="4371943" y="3591527"/>
                  <a:ext cx="2666949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     </m:t>
                        </m:r>
                        <m:r>
                          <a:rPr lang="en-IN" sz="2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8</m:t>
                        </m:r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     </m:t>
                        </m:r>
                        <m:r>
                          <a:rPr lang="en-IN" sz="2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9   −1</m:t>
                        </m:r>
                      </m:oMath>
                    </m:oMathPara>
                  </a14:m>
                  <a:endParaRPr lang="en-IN" sz="2800" dirty="0"/>
                </a:p>
              </p:txBody>
            </p:sp>
          </mc:Choice>
          <mc:Fallback xmlns=""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BCCE3447-19F5-4CA4-A35D-B574804314D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71943" y="3591527"/>
                  <a:ext cx="2666949" cy="52322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69340462-2533-455D-86E6-AE74A327E542}"/>
                    </a:ext>
                  </a:extLst>
                </p:cNvPr>
                <p:cNvSpPr/>
                <p:nvPr/>
              </p:nvSpPr>
              <p:spPr>
                <a:xfrm>
                  <a:off x="3407113" y="2942757"/>
                  <a:ext cx="856661" cy="71120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A</m:t>
                        </m:r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en-IN" sz="28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69340462-2533-455D-86E6-AE74A327E54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07113" y="2942757"/>
                  <a:ext cx="856661" cy="711201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C0464E16-B478-4DE2-95AA-855DB78FB225}"/>
                    </a:ext>
                  </a:extLst>
                </p:cNvPr>
                <p:cNvSpPr/>
                <p:nvPr/>
              </p:nvSpPr>
              <p:spPr>
                <a:xfrm>
                  <a:off x="4354209" y="2589688"/>
                  <a:ext cx="2666949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1      5      3  − 2</m:t>
                        </m:r>
                      </m:oMath>
                    </m:oMathPara>
                  </a14:m>
                  <a:endParaRPr lang="en-IN" sz="28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C0464E16-B478-4DE2-95AA-855DB78FB22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54209" y="2589688"/>
                  <a:ext cx="2666949" cy="523220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A758144E-E4FB-4C85-8B0D-24F8FAA6CE17}"/>
                    </a:ext>
                  </a:extLst>
                </p:cNvPr>
                <p:cNvSpPr/>
                <p:nvPr/>
              </p:nvSpPr>
              <p:spPr>
                <a:xfrm>
                  <a:off x="4358688" y="3063253"/>
                  <a:ext cx="2632452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2      0      4        1</m:t>
                        </m:r>
                      </m:oMath>
                    </m:oMathPara>
                  </a14:m>
                  <a:endParaRPr lang="en-IN" sz="2800" dirty="0">
                    <a:solidFill>
                      <a:schemeClr val="accent5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A758144E-E4FB-4C85-8B0D-24F8FAA6CE1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58688" y="3063253"/>
                  <a:ext cx="2632452" cy="523220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9C8CA8E-3DBF-4D8F-9C38-68EDA0F39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Method:1          Echelon form and Rank of a matrix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778AE93-2F3A-48D0-969B-4C4296D17E0C}"/>
              </a:ext>
            </a:extLst>
          </p:cNvPr>
          <p:cNvGrpSpPr/>
          <p:nvPr/>
        </p:nvGrpSpPr>
        <p:grpSpPr>
          <a:xfrm>
            <a:off x="4261976" y="307772"/>
            <a:ext cx="3792372" cy="2392083"/>
            <a:chOff x="2670849" y="2229300"/>
            <a:chExt cx="3792372" cy="239208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9755B9ED-FBD5-41C9-9FEF-122BBCA98DBF}"/>
                    </a:ext>
                  </a:extLst>
                </p:cNvPr>
                <p:cNvSpPr/>
                <p:nvPr/>
              </p:nvSpPr>
              <p:spPr>
                <a:xfrm>
                  <a:off x="3441552" y="2229300"/>
                  <a:ext cx="3021669" cy="239208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IN" sz="28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−4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       3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/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en-IN" sz="2800" dirty="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9755B9ED-FBD5-41C9-9FEF-122BBCA98DB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41552" y="2229300"/>
                  <a:ext cx="3021669" cy="2392083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E9FFA4F3-B53E-4EC5-A042-B7524268CD6D}"/>
                    </a:ext>
                  </a:extLst>
                </p:cNvPr>
                <p:cNvSpPr/>
                <p:nvPr/>
              </p:nvSpPr>
              <p:spPr>
                <a:xfrm>
                  <a:off x="3635679" y="3718510"/>
                  <a:ext cx="2666949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     </m:t>
                        </m:r>
                        <m:r>
                          <a:rPr lang="en-IN" sz="2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8</m:t>
                        </m:r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     </m:t>
                        </m:r>
                        <m:r>
                          <a:rPr lang="en-IN" sz="2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9   −1</m:t>
                        </m:r>
                      </m:oMath>
                    </m:oMathPara>
                  </a14:m>
                  <a:endParaRPr lang="en-IN" sz="2800" dirty="0"/>
                </a:p>
              </p:txBody>
            </p:sp>
          </mc:Choice>
          <mc:Fallback xmlns=""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E9FFA4F3-B53E-4EC5-A042-B7524268CD6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35679" y="3718510"/>
                  <a:ext cx="2666949" cy="52322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FE314701-A8F6-44AF-A89C-92F137067822}"/>
                    </a:ext>
                  </a:extLst>
                </p:cNvPr>
                <p:cNvSpPr/>
                <p:nvPr/>
              </p:nvSpPr>
              <p:spPr>
                <a:xfrm>
                  <a:off x="2670849" y="3069740"/>
                  <a:ext cx="856661" cy="71120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A</m:t>
                        </m:r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en-IN" sz="28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FE314701-A8F6-44AF-A89C-92F13706782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70849" y="3069740"/>
                  <a:ext cx="856661" cy="711201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3E020BC1-4424-4F45-8391-A5451CFA49B1}"/>
                    </a:ext>
                  </a:extLst>
                </p:cNvPr>
                <p:cNvSpPr/>
                <p:nvPr/>
              </p:nvSpPr>
              <p:spPr>
                <a:xfrm>
                  <a:off x="3622424" y="3190236"/>
                  <a:ext cx="2632452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2      0      4        1</m:t>
                        </m:r>
                      </m:oMath>
                    </m:oMathPara>
                  </a14:m>
                  <a:endParaRPr lang="en-IN" sz="2800" dirty="0">
                    <a:solidFill>
                      <a:schemeClr val="accent5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3E020BC1-4424-4F45-8391-A5451CFA49B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22424" y="3190236"/>
                  <a:ext cx="2632452" cy="52322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4526CF97-361B-44A9-A56B-56469BA0DE9E}"/>
                    </a:ext>
                  </a:extLst>
                </p:cNvPr>
                <p:cNvSpPr/>
                <p:nvPr/>
              </p:nvSpPr>
              <p:spPr>
                <a:xfrm>
                  <a:off x="3617945" y="2716671"/>
                  <a:ext cx="2666949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1      5      3  − 2</m:t>
                        </m:r>
                      </m:oMath>
                    </m:oMathPara>
                  </a14:m>
                  <a:endParaRPr lang="en-IN" sz="28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4526CF97-361B-44A9-A56B-56469BA0DE9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17945" y="2716671"/>
                  <a:ext cx="2666949" cy="52322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BA0D8CFE-0193-425B-9834-856491071090}"/>
              </a:ext>
            </a:extLst>
          </p:cNvPr>
          <p:cNvSpPr/>
          <p:nvPr/>
        </p:nvSpPr>
        <p:spPr>
          <a:xfrm>
            <a:off x="1967488" y="1242204"/>
            <a:ext cx="2400506" cy="52170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IN" sz="2800" dirty="0">
                <a:solidFill>
                  <a:srgbClr val="002060"/>
                </a:solidFill>
              </a:rPr>
              <a:t>Reduced matrix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CDB0494-8D39-42F5-B01C-4FE263EFBE8E}"/>
              </a:ext>
            </a:extLst>
          </p:cNvPr>
          <p:cNvSpPr/>
          <p:nvPr/>
        </p:nvSpPr>
        <p:spPr>
          <a:xfrm>
            <a:off x="8020114" y="1250697"/>
            <a:ext cx="3808854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IN" sz="2800" dirty="0">
                <a:solidFill>
                  <a:srgbClr val="002060"/>
                </a:solidFill>
              </a:rPr>
              <a:t>to Row-Echelon Form and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0660E3-2BBF-456E-9D64-E7CC5ED08EF3}"/>
              </a:ext>
            </a:extLst>
          </p:cNvPr>
          <p:cNvSpPr/>
          <p:nvPr/>
        </p:nvSpPr>
        <p:spPr>
          <a:xfrm>
            <a:off x="8020114" y="1718697"/>
            <a:ext cx="2152331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IN" sz="2800" dirty="0">
                <a:solidFill>
                  <a:srgbClr val="002060"/>
                </a:solidFill>
              </a:rPr>
              <a:t>find it’s rank.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94E99699-7A99-47AD-899A-9AE676BCA869}"/>
                  </a:ext>
                </a:extLst>
              </p:cNvPr>
              <p:cNvSpPr/>
              <p:nvPr/>
            </p:nvSpPr>
            <p:spPr>
              <a:xfrm>
                <a:off x="7780263" y="2661269"/>
                <a:ext cx="537397" cy="402072"/>
              </a:xfrm>
              <a:prstGeom prst="rect">
                <a:avLst/>
              </a:prstGeom>
              <a:gradFill>
                <a:gsLst>
                  <a:gs pos="10000">
                    <a:srgbClr val="0E47A1"/>
                  </a:gs>
                  <a:gs pos="100000">
                    <a:srgbClr val="03A9F5"/>
                  </a:gs>
                </a:gsLst>
                <a:lin ang="10800000" scaled="1"/>
              </a:gra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</a:pPr>
                <a:r>
                  <a:rPr lang="en-IN" sz="28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IN" sz="28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endParaRPr lang="en-IN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94E99699-7A99-47AD-899A-9AE676BCA86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0263" y="2661269"/>
                <a:ext cx="537397" cy="40207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962A6D2-0741-496C-8C72-4B2A01233C4D}"/>
              </a:ext>
            </a:extLst>
          </p:cNvPr>
          <p:cNvCxnSpPr>
            <a:cxnSpLocks/>
          </p:cNvCxnSpPr>
          <p:nvPr/>
        </p:nvCxnSpPr>
        <p:spPr>
          <a:xfrm>
            <a:off x="6966928" y="2853308"/>
            <a:ext cx="813335" cy="0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677F60CC-2A0F-4D67-AA64-2A2425578BEA}"/>
              </a:ext>
            </a:extLst>
          </p:cNvPr>
          <p:cNvSpPr/>
          <p:nvPr/>
        </p:nvSpPr>
        <p:spPr>
          <a:xfrm>
            <a:off x="4354208" y="2661216"/>
            <a:ext cx="468224" cy="37752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002060"/>
              </a:solidFill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A87D7B89-4633-492C-A92C-9C4F208535A9}"/>
              </a:ext>
            </a:extLst>
          </p:cNvPr>
          <p:cNvSpPr/>
          <p:nvPr/>
        </p:nvSpPr>
        <p:spPr>
          <a:xfrm>
            <a:off x="4354209" y="2655582"/>
            <a:ext cx="2612719" cy="382680"/>
          </a:xfrm>
          <a:prstGeom prst="round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6B50672A-CB36-46C1-BAFB-2FCBAD633FB5}"/>
              </a:ext>
            </a:extLst>
          </p:cNvPr>
          <p:cNvSpPr/>
          <p:nvPr/>
        </p:nvSpPr>
        <p:spPr>
          <a:xfrm>
            <a:off x="4343701" y="3150987"/>
            <a:ext cx="479025" cy="38268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002060"/>
              </a:solidFill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C517A76D-C5D0-4F3A-A264-D9BFD052025C}"/>
              </a:ext>
            </a:extLst>
          </p:cNvPr>
          <p:cNvSpPr/>
          <p:nvPr/>
        </p:nvSpPr>
        <p:spPr>
          <a:xfrm>
            <a:off x="4354208" y="3137612"/>
            <a:ext cx="2612719" cy="382680"/>
          </a:xfrm>
          <a:prstGeom prst="round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64947EBA-2759-4EE4-846F-00B5F12D37AC}"/>
                  </a:ext>
                </a:extLst>
              </p:cNvPr>
              <p:cNvSpPr/>
              <p:nvPr/>
            </p:nvSpPr>
            <p:spPr>
              <a:xfrm>
                <a:off x="7786747" y="3132017"/>
                <a:ext cx="537397" cy="402072"/>
              </a:xfrm>
              <a:prstGeom prst="rect">
                <a:avLst/>
              </a:prstGeom>
              <a:gradFill>
                <a:gsLst>
                  <a:gs pos="10000">
                    <a:srgbClr val="0E47A1"/>
                  </a:gs>
                  <a:gs pos="100000">
                    <a:srgbClr val="03A9F5"/>
                  </a:gs>
                </a:gsLst>
                <a:lin ang="10800000" scaled="1"/>
              </a:gra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</a:pPr>
                <a:r>
                  <a:rPr lang="en-IN" sz="28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IN" sz="28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endParaRPr lang="en-IN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64947EBA-2759-4EE4-846F-00B5F12D37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6747" y="3132017"/>
                <a:ext cx="537397" cy="40207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923539A-B8AC-4BC1-A6AD-7888098B8DD0}"/>
              </a:ext>
            </a:extLst>
          </p:cNvPr>
          <p:cNvCxnSpPr>
            <a:cxnSpLocks/>
          </p:cNvCxnSpPr>
          <p:nvPr/>
        </p:nvCxnSpPr>
        <p:spPr>
          <a:xfrm>
            <a:off x="6973412" y="3324056"/>
            <a:ext cx="813335" cy="0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E188BBA5-0FF5-4645-81C1-63F3564E2A52}"/>
              </a:ext>
            </a:extLst>
          </p:cNvPr>
          <p:cNvSpPr/>
          <p:nvPr/>
        </p:nvSpPr>
        <p:spPr>
          <a:xfrm>
            <a:off x="4354167" y="3661560"/>
            <a:ext cx="479025" cy="36912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002060"/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A0EB807F-DA3D-4C81-B18C-562555716793}"/>
              </a:ext>
            </a:extLst>
          </p:cNvPr>
          <p:cNvSpPr/>
          <p:nvPr/>
        </p:nvSpPr>
        <p:spPr>
          <a:xfrm>
            <a:off x="4360693" y="3661560"/>
            <a:ext cx="2612719" cy="382680"/>
          </a:xfrm>
          <a:prstGeom prst="round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4D9D48F6-CF58-4FB7-94BF-DEF131EB89D6}"/>
                  </a:ext>
                </a:extLst>
              </p:cNvPr>
              <p:cNvSpPr/>
              <p:nvPr/>
            </p:nvSpPr>
            <p:spPr>
              <a:xfrm>
                <a:off x="7782223" y="3655149"/>
                <a:ext cx="537397" cy="402072"/>
              </a:xfrm>
              <a:prstGeom prst="rect">
                <a:avLst/>
              </a:prstGeom>
              <a:gradFill>
                <a:gsLst>
                  <a:gs pos="10000">
                    <a:srgbClr val="0E47A1"/>
                  </a:gs>
                  <a:gs pos="100000">
                    <a:srgbClr val="03A9F5"/>
                  </a:gs>
                </a:gsLst>
                <a:lin ang="10800000" scaled="1"/>
              </a:gra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</a:pPr>
                <a:r>
                  <a:rPr lang="en-IN" sz="28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IN" sz="28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endParaRPr lang="en-IN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4D9D48F6-CF58-4FB7-94BF-DEF131EB89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2223" y="3655149"/>
                <a:ext cx="537397" cy="40207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C08C277-E9AC-44BE-97CA-0AEC5CFF03C8}"/>
              </a:ext>
            </a:extLst>
          </p:cNvPr>
          <p:cNvCxnSpPr>
            <a:cxnSpLocks/>
          </p:cNvCxnSpPr>
          <p:nvPr/>
        </p:nvCxnSpPr>
        <p:spPr>
          <a:xfrm>
            <a:off x="6968888" y="3847188"/>
            <a:ext cx="813335" cy="0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Arrow: Down 36">
            <a:extLst>
              <a:ext uri="{FF2B5EF4-FFF2-40B4-BE49-F238E27FC236}">
                <a16:creationId xmlns:a16="http://schemas.microsoft.com/office/drawing/2014/main" id="{FD04919C-2DB0-42E8-AA73-A1A361725077}"/>
              </a:ext>
            </a:extLst>
          </p:cNvPr>
          <p:cNvSpPr/>
          <p:nvPr/>
        </p:nvSpPr>
        <p:spPr>
          <a:xfrm>
            <a:off x="4280839" y="3044946"/>
            <a:ext cx="640061" cy="1074377"/>
          </a:xfrm>
          <a:prstGeom prst="downArrow">
            <a:avLst>
              <a:gd name="adj1" fmla="val 50000"/>
              <a:gd name="adj2" fmla="val 48198"/>
            </a:avLst>
          </a:prstGeom>
          <a:noFill/>
          <a:ln w="190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EF98A793-9B89-424E-B6D6-26025327F016}"/>
              </a:ext>
            </a:extLst>
          </p:cNvPr>
          <p:cNvSpPr/>
          <p:nvPr/>
        </p:nvSpPr>
        <p:spPr>
          <a:xfrm>
            <a:off x="4357143" y="3141713"/>
            <a:ext cx="479025" cy="382680"/>
          </a:xfrm>
          <a:prstGeom prst="round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002060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23DEB4A-6178-4122-87F7-4A4BBA677D7B}"/>
              </a:ext>
            </a:extLst>
          </p:cNvPr>
          <p:cNvGrpSpPr/>
          <p:nvPr/>
        </p:nvGrpSpPr>
        <p:grpSpPr>
          <a:xfrm>
            <a:off x="3435082" y="4236730"/>
            <a:ext cx="3790134" cy="2392083"/>
            <a:chOff x="3435082" y="4236730"/>
            <a:chExt cx="3790134" cy="239208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92402EA9-40C9-49F5-8C1F-E83261D35570}"/>
                    </a:ext>
                  </a:extLst>
                </p:cNvPr>
                <p:cNvSpPr/>
                <p:nvPr/>
              </p:nvSpPr>
              <p:spPr>
                <a:xfrm>
                  <a:off x="4203547" y="4236730"/>
                  <a:ext cx="3021669" cy="239208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IN" sz="28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−4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       3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/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en-IN" sz="2800" dirty="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92402EA9-40C9-49F5-8C1F-E83261D3557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03547" y="4236730"/>
                  <a:ext cx="3021669" cy="2392083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1675F47C-F610-4196-9572-4E2D4E116395}"/>
                    </a:ext>
                  </a:extLst>
                </p:cNvPr>
                <p:cNvSpPr/>
                <p:nvPr/>
              </p:nvSpPr>
              <p:spPr>
                <a:xfrm>
                  <a:off x="3435082" y="5123561"/>
                  <a:ext cx="856661" cy="71120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3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~</m:t>
                        </m:r>
                      </m:oMath>
                    </m:oMathPara>
                  </a14:m>
                  <a:endParaRPr lang="en-IN" sz="36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1675F47C-F610-4196-9572-4E2D4E11639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35082" y="5123561"/>
                  <a:ext cx="856661" cy="711201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D57276BC-BA55-4224-B69C-2508D2F8F440}"/>
                    </a:ext>
                  </a:extLst>
                </p:cNvPr>
                <p:cNvSpPr/>
                <p:nvPr/>
              </p:nvSpPr>
              <p:spPr>
                <a:xfrm>
                  <a:off x="4379940" y="4724101"/>
                  <a:ext cx="2745495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1      5       3  − 2</m:t>
                        </m:r>
                      </m:oMath>
                    </m:oMathPara>
                  </a14:m>
                  <a:endParaRPr lang="en-IN" sz="28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D57276BC-BA55-4224-B69C-2508D2F8F44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79940" y="4724101"/>
                  <a:ext cx="2745495" cy="523220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F583333-B48B-4669-A59A-5D43B91AFA90}"/>
              </a:ext>
            </a:extLst>
          </p:cNvPr>
          <p:cNvGrpSpPr/>
          <p:nvPr/>
        </p:nvGrpSpPr>
        <p:grpSpPr>
          <a:xfrm>
            <a:off x="235084" y="4494400"/>
            <a:ext cx="3361953" cy="2016312"/>
            <a:chOff x="802634" y="3689200"/>
            <a:chExt cx="3533050" cy="2211729"/>
          </a:xfrm>
        </p:grpSpPr>
        <p:sp>
          <p:nvSpPr>
            <p:cNvPr id="43" name="Arrow: Right 42">
              <a:extLst>
                <a:ext uri="{FF2B5EF4-FFF2-40B4-BE49-F238E27FC236}">
                  <a16:creationId xmlns:a16="http://schemas.microsoft.com/office/drawing/2014/main" id="{E64C9325-23FB-4DDA-B482-1F8A90AEAE0C}"/>
                </a:ext>
              </a:extLst>
            </p:cNvPr>
            <p:cNvSpPr/>
            <p:nvPr/>
          </p:nvSpPr>
          <p:spPr>
            <a:xfrm>
              <a:off x="802634" y="3689200"/>
              <a:ext cx="3533050" cy="2211729"/>
            </a:xfrm>
            <a:prstGeom prst="rightArrow">
              <a:avLst/>
            </a:prstGeom>
            <a:gradFill>
              <a:gsLst>
                <a:gs pos="10000">
                  <a:srgbClr val="0E47A1"/>
                </a:gs>
                <a:gs pos="100000">
                  <a:srgbClr val="03A9F5"/>
                </a:gs>
              </a:gsLst>
              <a:lin ang="10800000" scaled="1"/>
            </a:gradFill>
            <a:ln>
              <a:noFill/>
            </a:ln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1000"/>
                </a:spcBef>
                <a:buClr>
                  <a:schemeClr val="accent6"/>
                </a:buClr>
              </a:pPr>
              <a:endParaRPr lang="en-IN" sz="2800" dirty="0">
                <a:solidFill>
                  <a:schemeClr val="bg1"/>
                </a:solidFill>
              </a:endParaRPr>
            </a:p>
          </p:txBody>
        </p:sp>
        <p:sp>
          <p:nvSpPr>
            <p:cNvPr id="44" name="Content Placeholder 4">
              <a:extLst>
                <a:ext uri="{FF2B5EF4-FFF2-40B4-BE49-F238E27FC236}">
                  <a16:creationId xmlns:a16="http://schemas.microsoft.com/office/drawing/2014/main" id="{8CC30A2D-9CD4-45AD-A8D0-6C1E2C1F1D7C}"/>
                </a:ext>
              </a:extLst>
            </p:cNvPr>
            <p:cNvSpPr txBox="1">
              <a:spLocks/>
            </p:cNvSpPr>
            <p:nvPr/>
          </p:nvSpPr>
          <p:spPr>
            <a:xfrm>
              <a:off x="1269736" y="4222610"/>
              <a:ext cx="1823246" cy="573627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lIns="91440" tIns="45720" rIns="91440" bIns="45720" rtlCol="0" anchor="ctr">
              <a:noAutofit/>
            </a:bodyPr>
            <a:lstStyle>
              <a:lvl1pPr marL="265113" indent="-265113" algn="just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chemeClr val="accent6"/>
                </a:buClr>
                <a:buFont typeface="Wingdings 3" panose="05040102010807070707" pitchFamily="18" charset="2"/>
                <a:buChar char="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809625" indent="-352425" algn="just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Wingdings 3" panose="05040102010807070707" pitchFamily="18" charset="2"/>
                <a:buChar char="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just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Wingdings" panose="05000000000000000000" pitchFamily="2" charset="2"/>
                <a:buChar char="§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just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just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IN" sz="2800" dirty="0">
                  <a:solidFill>
                    <a:schemeClr val="bg1"/>
                  </a:solidFill>
                </a:rPr>
                <a:t>Applying</a:t>
              </a:r>
              <a:endParaRPr lang="en-IN" sz="2800" b="1" dirty="0">
                <a:solidFill>
                  <a:srgbClr val="002060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Content Placeholder 4">
                <a:extLst>
                  <a:ext uri="{FF2B5EF4-FFF2-40B4-BE49-F238E27FC236}">
                    <a16:creationId xmlns:a16="http://schemas.microsoft.com/office/drawing/2014/main" id="{7388D479-9A6D-4620-9C55-435BB1700BF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1589" y="5502556"/>
                <a:ext cx="1107118" cy="421080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1" i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𝐑</m:t>
                          </m:r>
                        </m:e>
                        <m:sub>
                          <m:r>
                            <a:rPr lang="en-IN" sz="28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IN" sz="2800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d>
                        <m:dPr>
                          <m:ctrlPr>
                            <a:rPr lang="en-IN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1" i="0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IN" sz="2800" b="1" i="0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e>
                      </m:d>
                      <m:r>
                        <a:rPr lang="en-IN" sz="2800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5" name="Content Placeholder 4">
                <a:extLst>
                  <a:ext uri="{FF2B5EF4-FFF2-40B4-BE49-F238E27FC236}">
                    <a16:creationId xmlns:a16="http://schemas.microsoft.com/office/drawing/2014/main" id="{7388D479-9A6D-4620-9C55-435BB1700B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589" y="5502556"/>
                <a:ext cx="1107118" cy="421080"/>
              </a:xfrm>
              <a:prstGeom prst="rect">
                <a:avLst/>
              </a:prstGeom>
              <a:blipFill>
                <a:blip r:embed="rId27"/>
                <a:stretch>
                  <a:fillRect l="-29121" r="-14835" b="-11594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C897C9E8-6DD0-4EA5-BCC4-D0B27A1DCCEC}"/>
                  </a:ext>
                </a:extLst>
              </p:cNvPr>
              <p:cNvSpPr/>
              <p:nvPr/>
            </p:nvSpPr>
            <p:spPr>
              <a:xfrm>
                <a:off x="4354167" y="2602608"/>
                <a:ext cx="266694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      5      3  − 2</m:t>
                      </m:r>
                    </m:oMath>
                  </m:oMathPara>
                </a14:m>
                <a:endParaRPr lang="en-IN" sz="28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C897C9E8-6DD0-4EA5-BCC4-D0B27A1DCC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4167" y="2602608"/>
                <a:ext cx="2666949" cy="52322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1242BE71-FFF9-48A3-AE11-5E0AC53AAF72}"/>
                  </a:ext>
                </a:extLst>
              </p:cNvPr>
              <p:cNvSpPr/>
              <p:nvPr/>
            </p:nvSpPr>
            <p:spPr>
              <a:xfrm>
                <a:off x="10540968" y="2573198"/>
                <a:ext cx="52290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1242BE71-FFF9-48A3-AE11-5E0AC53AAF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40968" y="2573198"/>
                <a:ext cx="522900" cy="52322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17905C2F-2662-4C22-A6D3-E96B406BA125}"/>
                  </a:ext>
                </a:extLst>
              </p:cNvPr>
              <p:cNvSpPr/>
              <p:nvPr/>
            </p:nvSpPr>
            <p:spPr>
              <a:xfrm>
                <a:off x="7450795" y="3122698"/>
                <a:ext cx="693119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17905C2F-2662-4C22-A6D3-E96B406BA1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0795" y="3122698"/>
                <a:ext cx="693119" cy="52322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E51CE199-A223-4FBB-AE52-7BF6C1AEA6C8}"/>
              </a:ext>
            </a:extLst>
          </p:cNvPr>
          <p:cNvCxnSpPr>
            <a:cxnSpLocks/>
          </p:cNvCxnSpPr>
          <p:nvPr/>
        </p:nvCxnSpPr>
        <p:spPr>
          <a:xfrm>
            <a:off x="8116204" y="4206750"/>
            <a:ext cx="3132000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1E5CADE5-1EA3-479A-A2D9-A6260A20989C}"/>
                  </a:ext>
                </a:extLst>
              </p:cNvPr>
              <p:cNvSpPr/>
              <p:nvPr/>
            </p:nvSpPr>
            <p:spPr>
              <a:xfrm>
                <a:off x="7488844" y="3631440"/>
                <a:ext cx="534121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1E5CADE5-1EA3-479A-A2D9-A6260A2098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8844" y="3631440"/>
                <a:ext cx="534121" cy="52322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8B568CBC-A608-4027-844A-EF7259814CD8}"/>
                  </a:ext>
                </a:extLst>
              </p:cNvPr>
              <p:cNvSpPr/>
              <p:nvPr/>
            </p:nvSpPr>
            <p:spPr>
              <a:xfrm>
                <a:off x="10919474" y="2578563"/>
                <a:ext cx="1145635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IN" sz="2800" b="0" dirty="0">
                    <a:solidFill>
                      <a:srgbClr val="00B0F0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sz="28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IN" sz="28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</m:d>
                  </m:oMath>
                </a14:m>
                <a:endParaRPr lang="en-IN" sz="2800" b="1" dirty="0"/>
              </a:p>
            </p:txBody>
          </p:sp>
        </mc:Choice>
        <mc:Fallback xmlns="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8B568CBC-A608-4027-844A-EF7259814C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19474" y="2578563"/>
                <a:ext cx="1145635" cy="523220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840EA538-C10F-4160-B230-BA357C93AA72}"/>
                  </a:ext>
                </a:extLst>
              </p:cNvPr>
              <p:cNvSpPr/>
              <p:nvPr/>
            </p:nvSpPr>
            <p:spPr>
              <a:xfrm>
                <a:off x="7934543" y="3102222"/>
                <a:ext cx="308937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−2 −10  −6      4</m:t>
                      </m:r>
                    </m:oMath>
                  </m:oMathPara>
                </a14:m>
                <a:endParaRPr lang="en-IN" sz="28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840EA538-C10F-4160-B230-BA357C93AA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4543" y="3102222"/>
                <a:ext cx="3089371" cy="523220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9DE02707-FDDC-4B30-8764-4BE243DDA1AF}"/>
                  </a:ext>
                </a:extLst>
              </p:cNvPr>
              <p:cNvSpPr/>
              <p:nvPr/>
            </p:nvSpPr>
            <p:spPr>
              <a:xfrm>
                <a:off x="8173079" y="4237176"/>
                <a:ext cx="282167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0  −10  −2     5</m:t>
                      </m:r>
                    </m:oMath>
                  </m:oMathPara>
                </a14:m>
                <a:endParaRPr lang="en-IN" sz="2800" dirty="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9DE02707-FDDC-4B30-8764-4BE243DDA1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3079" y="4237176"/>
                <a:ext cx="2821670" cy="523220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6D7ADEB7-DEDB-404B-98C5-7E3CA29A95E6}"/>
                  </a:ext>
                </a:extLst>
              </p:cNvPr>
              <p:cNvSpPr/>
              <p:nvPr/>
            </p:nvSpPr>
            <p:spPr>
              <a:xfrm>
                <a:off x="8176351" y="4250167"/>
                <a:ext cx="274312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0−10 −2       5</m:t>
                      </m:r>
                    </m:oMath>
                  </m:oMathPara>
                </a14:m>
                <a:endParaRPr lang="en-IN" sz="2800" dirty="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6D7ADEB7-DEDB-404B-98C5-7E3CA29A95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6351" y="4250167"/>
                <a:ext cx="2743123" cy="523220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15D8ABE5-1DC7-4E1F-9808-8C2946157CB3}"/>
              </a:ext>
            </a:extLst>
          </p:cNvPr>
          <p:cNvSpPr/>
          <p:nvPr/>
        </p:nvSpPr>
        <p:spPr>
          <a:xfrm>
            <a:off x="4361358" y="3653328"/>
            <a:ext cx="479025" cy="382680"/>
          </a:xfrm>
          <a:prstGeom prst="round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3D7B6649-1743-41D9-8EDC-95B73BB7EE0A}"/>
                  </a:ext>
                </a:extLst>
              </p:cNvPr>
              <p:cNvSpPr/>
              <p:nvPr/>
            </p:nvSpPr>
            <p:spPr>
              <a:xfrm>
                <a:off x="10927434" y="2581654"/>
                <a:ext cx="1145635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IN" sz="2800" b="0" dirty="0">
                    <a:solidFill>
                      <a:srgbClr val="00B0F0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sz="28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IN" sz="28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𝟒</m:t>
                        </m:r>
                      </m:e>
                    </m:d>
                  </m:oMath>
                </a14:m>
                <a:endParaRPr lang="en-IN" sz="2800" b="1" dirty="0"/>
              </a:p>
            </p:txBody>
          </p:sp>
        </mc:Choice>
        <mc:Fallback xmlns="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3D7B6649-1743-41D9-8EDC-95B73BB7EE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27434" y="2581654"/>
                <a:ext cx="1145635" cy="523220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6775C93A-870A-42F7-9B8B-77CA7BD091A0}"/>
                  </a:ext>
                </a:extLst>
              </p:cNvPr>
              <p:cNvSpPr/>
              <p:nvPr/>
            </p:nvSpPr>
            <p:spPr>
              <a:xfrm>
                <a:off x="8165376" y="4255733"/>
                <a:ext cx="305731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IN" sz="28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−12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en-IN" sz="28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−3      7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6775C93A-870A-42F7-9B8B-77CA7BD091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5376" y="4255733"/>
                <a:ext cx="3057311" cy="523220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520C5C37-7416-41C6-B596-B2A1E3D2E388}"/>
                  </a:ext>
                </a:extLst>
              </p:cNvPr>
              <p:cNvSpPr/>
              <p:nvPr/>
            </p:nvSpPr>
            <p:spPr>
              <a:xfrm>
                <a:off x="4360693" y="3593912"/>
                <a:ext cx="305968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       </m:t>
                      </m:r>
                      <m:r>
                        <a:rPr lang="en-IN" sz="28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         </m:t>
                      </m:r>
                      <m:r>
                        <a:rPr lang="en-IN" sz="28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9  −1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520C5C37-7416-41C6-B596-B2A1E3D2E3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0693" y="3593912"/>
                <a:ext cx="3059684" cy="523220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9ED27C82-8540-4F2D-A925-BFDF2E293DEF}"/>
                  </a:ext>
                </a:extLst>
              </p:cNvPr>
              <p:cNvSpPr/>
              <p:nvPr/>
            </p:nvSpPr>
            <p:spPr>
              <a:xfrm>
                <a:off x="8186698" y="4255733"/>
                <a:ext cx="274312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0−12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sz="28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−3       7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9ED27C82-8540-4F2D-A925-BFDF2E293D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6698" y="4255733"/>
                <a:ext cx="2743123" cy="523220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E7FBD11E-70B5-4F1D-8A21-F6C6AD3C1F19}"/>
                  </a:ext>
                </a:extLst>
              </p:cNvPr>
              <p:cNvSpPr/>
              <p:nvPr/>
            </p:nvSpPr>
            <p:spPr>
              <a:xfrm>
                <a:off x="7976733" y="3116894"/>
                <a:ext cx="328814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−4 −20  −12      8</m:t>
                      </m:r>
                    </m:oMath>
                  </m:oMathPara>
                </a14:m>
                <a:endParaRPr lang="en-IN" sz="28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E7FBD11E-70B5-4F1D-8A21-F6C6AD3C1F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6733" y="3116894"/>
                <a:ext cx="3288144" cy="523220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Content Placeholder 4">
                <a:extLst>
                  <a:ext uri="{FF2B5EF4-FFF2-40B4-BE49-F238E27FC236}">
                    <a16:creationId xmlns:a16="http://schemas.microsoft.com/office/drawing/2014/main" id="{FCB4ADC8-8ADF-47F6-B8A1-DAFBC1A9E51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23632" y="5502556"/>
                <a:ext cx="1432051" cy="421080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1" i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𝐑</m:t>
                          </m:r>
                        </m:e>
                        <m:sub>
                          <m:r>
                            <a:rPr lang="en-IN" sz="28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IN" sz="2800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d>
                        <m:dPr>
                          <m:ctrlPr>
                            <a:rPr lang="en-IN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1" i="0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IN" sz="2800" b="1" i="0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e>
                      </m:d>
                    </m:oMath>
                  </m:oMathPara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5" name="Content Placeholder 4">
                <a:extLst>
                  <a:ext uri="{FF2B5EF4-FFF2-40B4-BE49-F238E27FC236}">
                    <a16:creationId xmlns:a16="http://schemas.microsoft.com/office/drawing/2014/main" id="{FCB4ADC8-8ADF-47F6-B8A1-DAFBC1A9E5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3632" y="5502556"/>
                <a:ext cx="1432051" cy="421080"/>
              </a:xfrm>
              <a:prstGeom prst="rect">
                <a:avLst/>
              </a:prstGeom>
              <a:blipFill>
                <a:blip r:embed="rId36"/>
                <a:stretch>
                  <a:fillRect l="-8511" b="-11594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A214621F-D6FF-48BC-A825-8FAE8066277E}"/>
              </a:ext>
            </a:extLst>
          </p:cNvPr>
          <p:cNvSpPr/>
          <p:nvPr/>
        </p:nvSpPr>
        <p:spPr>
          <a:xfrm>
            <a:off x="259274" y="1242204"/>
            <a:ext cx="1713871" cy="539851"/>
          </a:xfrm>
          <a:prstGeom prst="round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en-IN" sz="2800" dirty="0">
                <a:solidFill>
                  <a:schemeClr val="bg1"/>
                </a:solidFill>
              </a:rPr>
              <a:t>Example:3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DF4320B-019F-4F6F-A52D-8D3C5195F030}"/>
              </a:ext>
            </a:extLst>
          </p:cNvPr>
          <p:cNvSpPr/>
          <p:nvPr/>
        </p:nvSpPr>
        <p:spPr>
          <a:xfrm>
            <a:off x="260566" y="2519506"/>
            <a:ext cx="1706922" cy="539851"/>
          </a:xfrm>
          <a:prstGeom prst="round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dirty="0">
                <a:solidFill>
                  <a:schemeClr val="bg1"/>
                </a:solidFill>
              </a:rPr>
              <a:t>Solution:</a:t>
            </a:r>
          </a:p>
        </p:txBody>
      </p:sp>
      <p:sp>
        <p:nvSpPr>
          <p:cNvPr id="11" name="Arrow: Notched Right 10">
            <a:extLst>
              <a:ext uri="{FF2B5EF4-FFF2-40B4-BE49-F238E27FC236}">
                <a16:creationId xmlns:a16="http://schemas.microsoft.com/office/drawing/2014/main" id="{8A56520C-66AC-447A-8B78-A85BF08CE9D7}"/>
              </a:ext>
            </a:extLst>
          </p:cNvPr>
          <p:cNvSpPr/>
          <p:nvPr/>
        </p:nvSpPr>
        <p:spPr>
          <a:xfrm>
            <a:off x="2004927" y="148704"/>
            <a:ext cx="688617" cy="404605"/>
          </a:xfrm>
          <a:prstGeom prst="notched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</a:pPr>
            <a:endParaRPr lang="en-IN" sz="28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45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6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-2.59259E-6 L 0.2914 -0.00139 " pathEditMode="relative" rAng="0" ptsTypes="AA">
                                      <p:cBhvr>
                                        <p:cTn id="119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570" y="-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9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9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055 0.00417 L 0.31641 0.08171 " pathEditMode="relative" rAng="0" ptsTypes="AA">
                                      <p:cBhvr>
                                        <p:cTn id="150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286" y="386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0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2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703 -0.00648 L -0.31367 0.13727 " pathEditMode="relative" rAng="0" ptsTypes="AA">
                                      <p:cBhvr>
                                        <p:cTn id="173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339" y="717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>
                      <p:stCondLst>
                        <p:cond delay="indefinite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7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8" fill="hold">
                      <p:stCondLst>
                        <p:cond delay="indefinite"/>
                      </p:stCondLst>
                      <p:childTnLst>
                        <p:par>
                          <p:cTn id="199" fill="hold">
                            <p:stCondLst>
                              <p:cond delay="0"/>
                            </p:stCondLst>
                            <p:childTnLst>
                              <p:par>
                                <p:cTn id="20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2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7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8" fill="hold">
                      <p:stCondLst>
                        <p:cond delay="indefinite"/>
                      </p:stCondLst>
                      <p:childTnLst>
                        <p:par>
                          <p:cTn id="209" fill="hold">
                            <p:stCondLst>
                              <p:cond delay="0"/>
                            </p:stCondLst>
                            <p:childTnLst>
                              <p:par>
                                <p:cTn id="210" presetID="22" presetClass="entr" presetSubtype="8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599 2.96296E-6 L 0.31693 0.00879 " pathEditMode="relative" rAng="0" ptsTypes="AA">
                                      <p:cBhvr>
                                        <p:cTn id="218" dur="2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146" y="44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9" fill="hold">
                      <p:stCondLst>
                        <p:cond delay="indefinite"/>
                      </p:stCondLst>
                      <p:childTnLst>
                        <p:par>
                          <p:cTn id="220" fill="hold">
                            <p:stCondLst>
                              <p:cond delay="0"/>
                            </p:stCondLst>
                            <p:childTnLst>
                              <p:par>
                                <p:cTn id="2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4" fill="hold">
                      <p:stCondLst>
                        <p:cond delay="indefinite"/>
                      </p:stCondLst>
                      <p:childTnLst>
                        <p:par>
                          <p:cTn id="225" fill="hold">
                            <p:stCondLst>
                              <p:cond delay="0"/>
                            </p:stCondLst>
                            <p:childTnLst>
                              <p:par>
                                <p:cTn id="2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9" fill="hold">
                      <p:stCondLst>
                        <p:cond delay="indefinite"/>
                      </p:stCondLst>
                      <p:childTnLst>
                        <p:par>
                          <p:cTn id="230" fill="hold">
                            <p:stCondLst>
                              <p:cond delay="0"/>
                            </p:stCondLst>
                            <p:childTnLst>
                              <p:par>
                                <p:cTn id="2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34 0.00834 L -0.31419 0.21343 " pathEditMode="relative" rAng="0" ptsTypes="AA">
                                      <p:cBhvr>
                                        <p:cTn id="234" dur="2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599" y="102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  <p:bldP spid="53" grpId="1"/>
      <p:bldP spid="53" grpId="2"/>
      <p:bldP spid="23" grpId="0" animBg="1"/>
      <p:bldP spid="23" grpId="1" animBg="1"/>
      <p:bldP spid="25" grpId="0" animBg="1"/>
      <p:bldP spid="25" grpId="1" animBg="1"/>
      <p:bldP spid="25" grpId="2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  <p:bldP spid="37" grpId="0" animBg="1"/>
      <p:bldP spid="37" grpId="1" animBg="1"/>
      <p:bldP spid="38" grpId="0" animBg="1"/>
      <p:bldP spid="38" grpId="1" animBg="1"/>
      <p:bldP spid="45" grpId="0"/>
      <p:bldP spid="46" grpId="0"/>
      <p:bldP spid="46" grpId="1"/>
      <p:bldP spid="47" grpId="0"/>
      <p:bldP spid="48" grpId="0"/>
      <p:bldP spid="50" grpId="0"/>
      <p:bldP spid="50" grpId="1"/>
      <p:bldP spid="50" grpId="2"/>
      <p:bldP spid="51" grpId="0"/>
      <p:bldP spid="51" grpId="1"/>
      <p:bldP spid="52" grpId="0"/>
      <p:bldP spid="52" grpId="1"/>
      <p:bldP spid="54" grpId="0"/>
      <p:bldP spid="54" grpId="1"/>
      <p:bldP spid="55" grpId="0"/>
      <p:bldP spid="55" grpId="1"/>
      <p:bldP spid="59" grpId="0" animBg="1"/>
      <p:bldP spid="60" grpId="0"/>
      <p:bldP spid="61" grpId="0"/>
      <p:bldP spid="62" grpId="0"/>
      <p:bldP spid="62" grpId="1"/>
      <p:bldP spid="63" grpId="0"/>
      <p:bldP spid="63" grpId="1"/>
      <p:bldP spid="64" grpId="0"/>
      <p:bldP spid="65" grpId="0"/>
      <p:bldP spid="7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DBF1280-BBC1-4AD8-969D-3EF9B2CFBC3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Method:1</a:t>
                </a:r>
                <a:r>
                  <a:rPr lang="en-IN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IN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  <m:r>
                      <a:rPr lang="en-IN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dirty="0"/>
                  <a:t>Example:3(</a:t>
                </a:r>
                <a:r>
                  <a:rPr lang="en-IN" dirty="0">
                    <a:solidFill>
                      <a:srgbClr val="1D578F"/>
                    </a:solidFill>
                  </a:rPr>
                  <a:t>Continue</a:t>
                </a:r>
                <a:r>
                  <a:rPr lang="en-IN" dirty="0"/>
                  <a:t>)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DBF1280-BBC1-4AD8-969D-3EF9B2CFBC3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5" name="Group 34">
            <a:extLst>
              <a:ext uri="{FF2B5EF4-FFF2-40B4-BE49-F238E27FC236}">
                <a16:creationId xmlns:a16="http://schemas.microsoft.com/office/drawing/2014/main" id="{08357A37-06F5-4899-8DC7-75194E18CF86}"/>
              </a:ext>
            </a:extLst>
          </p:cNvPr>
          <p:cNvGrpSpPr/>
          <p:nvPr/>
        </p:nvGrpSpPr>
        <p:grpSpPr>
          <a:xfrm>
            <a:off x="3348654" y="408609"/>
            <a:ext cx="3790134" cy="2392083"/>
            <a:chOff x="3348654" y="408609"/>
            <a:chExt cx="3790134" cy="239208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5A3B8383-99ED-4879-AE44-525313364543}"/>
                    </a:ext>
                  </a:extLst>
                </p:cNvPr>
                <p:cNvSpPr/>
                <p:nvPr/>
              </p:nvSpPr>
              <p:spPr>
                <a:xfrm>
                  <a:off x="4117119" y="408609"/>
                  <a:ext cx="3021669" cy="239208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IN" sz="28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−4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       3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/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en-IN" sz="2800" dirty="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5A3B8383-99ED-4879-AE44-52531336454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17119" y="408609"/>
                  <a:ext cx="3021669" cy="2392083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853192AE-F6A9-4E68-96B4-08D058DC588F}"/>
                    </a:ext>
                  </a:extLst>
                </p:cNvPr>
                <p:cNvSpPr/>
                <p:nvPr/>
              </p:nvSpPr>
              <p:spPr>
                <a:xfrm>
                  <a:off x="3348654" y="1295440"/>
                  <a:ext cx="856661" cy="71120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3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~</m:t>
                        </m:r>
                      </m:oMath>
                    </m:oMathPara>
                  </a14:m>
                  <a:endParaRPr lang="en-IN" sz="36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853192AE-F6A9-4E68-96B4-08D058DC588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8654" y="1295440"/>
                  <a:ext cx="856661" cy="711201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A55AF569-14EA-4589-8F93-B14F64B770C2}"/>
                    </a:ext>
                  </a:extLst>
                </p:cNvPr>
                <p:cNvSpPr/>
                <p:nvPr/>
              </p:nvSpPr>
              <p:spPr>
                <a:xfrm>
                  <a:off x="4263532" y="895980"/>
                  <a:ext cx="2745495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1      5       3  − 2</m:t>
                        </m:r>
                      </m:oMath>
                    </m:oMathPara>
                  </a14:m>
                  <a:endParaRPr lang="en-IN" sz="28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A55AF569-14EA-4589-8F93-B14F64B770C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63532" y="895980"/>
                  <a:ext cx="2745495" cy="52322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21155573-37CF-4F51-9AEA-12FAB25DAAAE}"/>
                    </a:ext>
                  </a:extLst>
                </p:cNvPr>
                <p:cNvSpPr/>
                <p:nvPr/>
              </p:nvSpPr>
              <p:spPr>
                <a:xfrm>
                  <a:off x="4256391" y="1895378"/>
                  <a:ext cx="2743123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0−12</m:t>
                        </m:r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IN" sz="2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−3       7</m:t>
                        </m:r>
                      </m:oMath>
                    </m:oMathPara>
                  </a14:m>
                  <a:endParaRPr lang="en-IN" sz="2800" dirty="0"/>
                </a:p>
              </p:txBody>
            </p:sp>
          </mc:Choice>
          <mc:Fallback xmlns="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21155573-37CF-4F51-9AEA-12FAB25DAAA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56391" y="1895378"/>
                  <a:ext cx="2743123" cy="52322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9F4C19D4-C4D4-424A-B235-F230125A2273}"/>
                    </a:ext>
                  </a:extLst>
                </p:cNvPr>
                <p:cNvSpPr/>
                <p:nvPr/>
              </p:nvSpPr>
              <p:spPr>
                <a:xfrm>
                  <a:off x="4248542" y="1387148"/>
                  <a:ext cx="2743123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0−10 −2       5</m:t>
                        </m:r>
                      </m:oMath>
                    </m:oMathPara>
                  </a14:m>
                  <a:endParaRPr lang="en-IN" sz="2800" dirty="0">
                    <a:solidFill>
                      <a:schemeClr val="accent5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9F4C19D4-C4D4-424A-B235-F230125A227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48542" y="1387148"/>
                  <a:ext cx="2743123" cy="52322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AA78893A-B9B9-468F-9672-D0E49FCAFB39}"/>
              </a:ext>
            </a:extLst>
          </p:cNvPr>
          <p:cNvSpPr/>
          <p:nvPr/>
        </p:nvSpPr>
        <p:spPr>
          <a:xfrm rot="10800000" flipV="1">
            <a:off x="191635" y="763426"/>
            <a:ext cx="3286081" cy="254940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sz="2800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C3C4644-9597-4675-A74F-D6A3176E68A2}"/>
                  </a:ext>
                </a:extLst>
              </p:cNvPr>
              <p:cNvSpPr txBox="1"/>
              <p:nvPr/>
            </p:nvSpPr>
            <p:spPr>
              <a:xfrm>
                <a:off x="227733" y="719212"/>
                <a:ext cx="851441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−10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C3C4644-9597-4675-A74F-D6A3176E68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733" y="719212"/>
                <a:ext cx="851441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05F3F9E-21DE-4051-99F6-A7D52D7E6571}"/>
                  </a:ext>
                </a:extLst>
              </p:cNvPr>
              <p:cNvSpPr txBox="1"/>
              <p:nvPr/>
            </p:nvSpPr>
            <p:spPr>
              <a:xfrm>
                <a:off x="936051" y="698107"/>
                <a:ext cx="356852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oMath>
                  </m:oMathPara>
                </a14:m>
                <a:endParaRPr lang="en-IN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05F3F9E-21DE-4051-99F6-A7D52D7E65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051" y="698107"/>
                <a:ext cx="356852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B12CF31-D151-4F84-879F-18B27BC047D2}"/>
                  </a:ext>
                </a:extLst>
              </p:cNvPr>
              <p:cNvSpPr txBox="1"/>
              <p:nvPr/>
            </p:nvSpPr>
            <p:spPr>
              <a:xfrm>
                <a:off x="1163947" y="698107"/>
                <a:ext cx="148147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+ </m:t>
                    </m:r>
                    <m:d>
                      <m:d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−12</m:t>
                        </m:r>
                      </m:e>
                    </m:d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B12CF31-D151-4F84-879F-18B27BC047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3947" y="698107"/>
                <a:ext cx="1481475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F4C5E57-0199-462D-A4B4-3E60D58120CC}"/>
                  </a:ext>
                </a:extLst>
              </p:cNvPr>
              <p:cNvSpPr txBox="1"/>
              <p:nvPr/>
            </p:nvSpPr>
            <p:spPr>
              <a:xfrm>
                <a:off x="2550871" y="711201"/>
                <a:ext cx="94523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=0 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F4C5E57-0199-462D-A4B4-3E60D58120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0871" y="711201"/>
                <a:ext cx="945234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2C83A89-0FAF-41DC-9836-3B95B91C33D3}"/>
                  </a:ext>
                </a:extLst>
              </p:cNvPr>
              <p:cNvSpPr txBox="1"/>
              <p:nvPr/>
            </p:nvSpPr>
            <p:spPr>
              <a:xfrm>
                <a:off x="386117" y="1495775"/>
                <a:ext cx="55297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2C83A89-0FAF-41DC-9836-3B95B91C33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117" y="1495775"/>
                <a:ext cx="552979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3BD432E-3B61-4CFA-A1F1-D5876601173F}"/>
                  </a:ext>
                </a:extLst>
              </p:cNvPr>
              <p:cNvSpPr txBox="1"/>
              <p:nvPr/>
            </p:nvSpPr>
            <p:spPr>
              <a:xfrm>
                <a:off x="939737" y="1266297"/>
                <a:ext cx="1671094" cy="9017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num>
                        <m:den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3BD432E-3B61-4CFA-A1F1-D587660117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9737" y="1266297"/>
                <a:ext cx="1671094" cy="90178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28E63AA-5DEB-4D04-B0F6-030C29CBE414}"/>
                  </a:ext>
                </a:extLst>
              </p:cNvPr>
              <p:cNvSpPr txBox="1"/>
              <p:nvPr/>
            </p:nvSpPr>
            <p:spPr>
              <a:xfrm>
                <a:off x="386117" y="2483751"/>
                <a:ext cx="55297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28E63AA-5DEB-4D04-B0F6-030C29CBE4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117" y="2483751"/>
                <a:ext cx="552979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33371F0-507C-40C7-BA71-F01F5951B6FE}"/>
                  </a:ext>
                </a:extLst>
              </p:cNvPr>
              <p:cNvSpPr txBox="1"/>
              <p:nvPr/>
            </p:nvSpPr>
            <p:spPr>
              <a:xfrm>
                <a:off x="939737" y="2254273"/>
                <a:ext cx="1671094" cy="9017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6 </m:t>
                          </m:r>
                        </m:num>
                        <m:den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33371F0-507C-40C7-BA71-F01F5951B6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9737" y="2254273"/>
                <a:ext cx="1671094" cy="90178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579B8E28-FB3C-4808-94F8-7EA9696AF275}"/>
              </a:ext>
            </a:extLst>
          </p:cNvPr>
          <p:cNvSpPr/>
          <p:nvPr/>
        </p:nvSpPr>
        <p:spPr>
          <a:xfrm>
            <a:off x="4614364" y="1449974"/>
            <a:ext cx="890540" cy="430414"/>
          </a:xfrm>
          <a:prstGeom prst="round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957A5F85-C392-49BD-AF5A-274F4B1379E6}"/>
              </a:ext>
            </a:extLst>
          </p:cNvPr>
          <p:cNvSpPr/>
          <p:nvPr/>
        </p:nvSpPr>
        <p:spPr>
          <a:xfrm>
            <a:off x="4614364" y="1950772"/>
            <a:ext cx="890540" cy="392542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3207AEA7-B72A-4CE4-BFA7-E3CF87447CA1}"/>
                  </a:ext>
                </a:extLst>
              </p:cNvPr>
              <p:cNvSpPr/>
              <p:nvPr/>
            </p:nvSpPr>
            <p:spPr>
              <a:xfrm>
                <a:off x="4256070" y="1394150"/>
                <a:ext cx="274312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0−10 −2       5</m:t>
                      </m:r>
                    </m:oMath>
                  </m:oMathPara>
                </a14:m>
                <a:endParaRPr lang="en-IN" sz="2800" dirty="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3207AEA7-B72A-4CE4-BFA7-E3CF87447C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6070" y="1394150"/>
                <a:ext cx="2743123" cy="5232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5DA100A5-E060-49A0-86D3-7459E8975191}"/>
                  </a:ext>
                </a:extLst>
              </p:cNvPr>
              <p:cNvSpPr/>
              <p:nvPr/>
            </p:nvSpPr>
            <p:spPr>
              <a:xfrm>
                <a:off x="10010316" y="920148"/>
                <a:ext cx="52290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5DA100A5-E060-49A0-86D3-7459E89751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0316" y="920148"/>
                <a:ext cx="522900" cy="52322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89170C4D-6A59-43D8-BA7C-79D643BB8340}"/>
                  </a:ext>
                </a:extLst>
              </p:cNvPr>
              <p:cNvSpPr/>
              <p:nvPr/>
            </p:nvSpPr>
            <p:spPr>
              <a:xfrm>
                <a:off x="7189675" y="1745031"/>
                <a:ext cx="693119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89170C4D-6A59-43D8-BA7C-79D643BB83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9675" y="1745031"/>
                <a:ext cx="693119" cy="52322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452DB0D-4A65-43F4-B104-478D31C126D9}"/>
              </a:ext>
            </a:extLst>
          </p:cNvPr>
          <p:cNvCxnSpPr>
            <a:cxnSpLocks/>
          </p:cNvCxnSpPr>
          <p:nvPr/>
        </p:nvCxnSpPr>
        <p:spPr>
          <a:xfrm>
            <a:off x="7777548" y="3144328"/>
            <a:ext cx="3240000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EAD60BF5-1082-47C0-A0BF-3A503F09F4ED}"/>
                  </a:ext>
                </a:extLst>
              </p:cNvPr>
              <p:cNvSpPr/>
              <p:nvPr/>
            </p:nvSpPr>
            <p:spPr>
              <a:xfrm>
                <a:off x="7225681" y="2461919"/>
                <a:ext cx="534121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EAD60BF5-1082-47C0-A0BF-3A503F09F4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5681" y="2461919"/>
                <a:ext cx="534121" cy="52322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7C51412E-761D-4677-B106-CD10451149F5}"/>
                  </a:ext>
                </a:extLst>
              </p:cNvPr>
              <p:cNvSpPr/>
              <p:nvPr/>
            </p:nvSpPr>
            <p:spPr>
              <a:xfrm>
                <a:off x="10348421" y="788995"/>
                <a:ext cx="1286988" cy="73718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IN" sz="2800" b="0" dirty="0">
                    <a:solidFill>
                      <a:srgbClr val="00B0F0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sz="28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IN" sz="28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IN" sz="28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IN" sz="28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𝟔</m:t>
                            </m:r>
                            <m:r>
                              <a:rPr lang="en-IN" sz="28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num>
                          <m:den>
                            <m:r>
                              <a:rPr lang="en-IN" sz="28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𝟓</m:t>
                            </m:r>
                          </m:den>
                        </m:f>
                      </m:e>
                    </m:d>
                  </m:oMath>
                </a14:m>
                <a:endParaRPr lang="en-IN" sz="2800" dirty="0"/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7C51412E-761D-4677-B106-CD10451149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48421" y="788995"/>
                <a:ext cx="1286988" cy="737189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8C7CE7A5-4444-43DD-A1B1-8E3AB80ECA0A}"/>
                  </a:ext>
                </a:extLst>
              </p:cNvPr>
              <p:cNvSpPr/>
              <p:nvPr/>
            </p:nvSpPr>
            <p:spPr>
              <a:xfrm>
                <a:off x="7773359" y="1530065"/>
                <a:ext cx="3315908" cy="9017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0  −12     </m:t>
                      </m:r>
                      <m:f>
                        <m:fPr>
                          <m:ctrlPr>
                            <a:rPr lang="en-IN" sz="28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num>
                        <m:den>
                          <m:r>
                            <a:rPr lang="en-IN" sz="28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  <m:r>
                        <a:rPr lang="en-IN" sz="2800" b="0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   −6</m:t>
                      </m:r>
                    </m:oMath>
                  </m:oMathPara>
                </a14:m>
                <a:endParaRPr lang="en-IN" sz="2800" dirty="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8C7CE7A5-4444-43DD-A1B1-8E3AB80ECA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3359" y="1530065"/>
                <a:ext cx="3315908" cy="901785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3C3D7A9A-EAC1-413D-98F5-DEF5B1F24AA4}"/>
                  </a:ext>
                </a:extLst>
              </p:cNvPr>
              <p:cNvSpPr/>
              <p:nvPr/>
            </p:nvSpPr>
            <p:spPr>
              <a:xfrm>
                <a:off x="4215539" y="1898946"/>
                <a:ext cx="329295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0  −12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IN" sz="28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−3         7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3C3D7A9A-EAC1-413D-98F5-DEF5B1F24A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5539" y="1898946"/>
                <a:ext cx="3292953" cy="52322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A3A4AB5C-F943-4EAE-A392-624798AA2ED3}"/>
                  </a:ext>
                </a:extLst>
              </p:cNvPr>
              <p:cNvSpPr/>
              <p:nvPr/>
            </p:nvSpPr>
            <p:spPr>
              <a:xfrm>
                <a:off x="7797701" y="3202461"/>
                <a:ext cx="3198055" cy="9017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0        0     −</m:t>
                      </m:r>
                      <m:f>
                        <m:fPr>
                          <m:ctrlPr>
                            <a:rPr lang="en-IN" sz="28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IN" sz="28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  <m:r>
                        <a:rPr lang="en-IN" sz="28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        1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A3A4AB5C-F943-4EAE-A392-624798AA2E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7701" y="3202461"/>
                <a:ext cx="3198055" cy="901785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0" name="Group 39">
            <a:extLst>
              <a:ext uri="{FF2B5EF4-FFF2-40B4-BE49-F238E27FC236}">
                <a16:creationId xmlns:a16="http://schemas.microsoft.com/office/drawing/2014/main" id="{D23B27EE-26A9-4CF4-9A6D-5611CB476B52}"/>
              </a:ext>
            </a:extLst>
          </p:cNvPr>
          <p:cNvGrpSpPr/>
          <p:nvPr/>
        </p:nvGrpSpPr>
        <p:grpSpPr>
          <a:xfrm>
            <a:off x="3331193" y="3988143"/>
            <a:ext cx="3790134" cy="2392083"/>
            <a:chOff x="3331193" y="3988143"/>
            <a:chExt cx="3790134" cy="239208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CED584A2-223A-4D8E-8402-10E502B59734}"/>
                    </a:ext>
                  </a:extLst>
                </p:cNvPr>
                <p:cNvSpPr/>
                <p:nvPr/>
              </p:nvSpPr>
              <p:spPr>
                <a:xfrm>
                  <a:off x="4099658" y="3988143"/>
                  <a:ext cx="3021669" cy="239208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IN" sz="28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−4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       3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eqArr>
                                  <m:eqArrPr>
                                    <m:ctrlPr>
                                      <a:rPr lang="en-IN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/>
                                  <m:e/>
                                  <m:e/>
                                </m:eqAr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en-IN" sz="2800" dirty="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CED584A2-223A-4D8E-8402-10E502B5973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99658" y="3988143"/>
                  <a:ext cx="3021669" cy="2392083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3829FE32-03C3-4F24-B848-D8696F34C204}"/>
                    </a:ext>
                  </a:extLst>
                </p:cNvPr>
                <p:cNvSpPr/>
                <p:nvPr/>
              </p:nvSpPr>
              <p:spPr>
                <a:xfrm>
                  <a:off x="3331193" y="4874974"/>
                  <a:ext cx="856661" cy="71120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3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~</m:t>
                        </m:r>
                      </m:oMath>
                    </m:oMathPara>
                  </a14:m>
                  <a:endParaRPr lang="en-IN" sz="36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3829FE32-03C3-4F24-B848-D8696F34C20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1193" y="4874974"/>
                  <a:ext cx="856661" cy="711201"/>
                </a:xfrm>
                <a:prstGeom prst="rect">
                  <a:avLst/>
                </a:prstGeom>
                <a:blipFill>
                  <a:blip r:embed="rId2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D708D012-8C63-401A-BB6C-B196B20159D3}"/>
                    </a:ext>
                  </a:extLst>
                </p:cNvPr>
                <p:cNvSpPr/>
                <p:nvPr/>
              </p:nvSpPr>
              <p:spPr>
                <a:xfrm>
                  <a:off x="4246071" y="4250230"/>
                  <a:ext cx="2745495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1      5       3  − 2</m:t>
                        </m:r>
                      </m:oMath>
                    </m:oMathPara>
                  </a14:m>
                  <a:endParaRPr lang="en-IN" sz="28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D708D012-8C63-401A-BB6C-B196B20159D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46071" y="4250230"/>
                  <a:ext cx="2745495" cy="523220"/>
                </a:xfrm>
                <a:prstGeom prst="rect">
                  <a:avLst/>
                </a:prstGeom>
                <a:blipFill>
                  <a:blip r:embed="rId2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0D83A2CC-5DA0-46DF-BC97-3745BFCCBC82}"/>
                    </a:ext>
                  </a:extLst>
                </p:cNvPr>
                <p:cNvSpPr/>
                <p:nvPr/>
              </p:nvSpPr>
              <p:spPr>
                <a:xfrm>
                  <a:off x="4231081" y="4860666"/>
                  <a:ext cx="2743123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0−10 −2       5</m:t>
                        </m:r>
                      </m:oMath>
                    </m:oMathPara>
                  </a14:m>
                  <a:endParaRPr lang="en-IN" sz="2800" dirty="0">
                    <a:solidFill>
                      <a:schemeClr val="accent5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0D83A2CC-5DA0-46DF-BC97-3745BFCCBC8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31081" y="4860666"/>
                  <a:ext cx="2743123" cy="523220"/>
                </a:xfrm>
                <a:prstGeom prst="rect">
                  <a:avLst/>
                </a:prstGeom>
                <a:blipFill>
                  <a:blip r:embed="rId2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1CAAEC94-289C-471D-90AA-F4A6521F1CAD}"/>
                  </a:ext>
                </a:extLst>
              </p:cNvPr>
              <p:cNvSpPr/>
              <p:nvPr/>
            </p:nvSpPr>
            <p:spPr>
              <a:xfrm>
                <a:off x="7759802" y="3202460"/>
                <a:ext cx="2805319" cy="9017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0      0   −</m:t>
                      </m:r>
                      <m:f>
                        <m:fPr>
                          <m:ctrlPr>
                            <a:rPr lang="en-IN" sz="28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IN" sz="28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  <m:r>
                        <a:rPr lang="en-IN" sz="28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      1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1CAAEC94-289C-471D-90AA-F4A6521F1C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9802" y="3202460"/>
                <a:ext cx="2805319" cy="901785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6" name="Group 35">
            <a:extLst>
              <a:ext uri="{FF2B5EF4-FFF2-40B4-BE49-F238E27FC236}">
                <a16:creationId xmlns:a16="http://schemas.microsoft.com/office/drawing/2014/main" id="{C7DD6160-CE7E-41FB-86BB-47C751C49038}"/>
              </a:ext>
            </a:extLst>
          </p:cNvPr>
          <p:cNvGrpSpPr/>
          <p:nvPr/>
        </p:nvGrpSpPr>
        <p:grpSpPr>
          <a:xfrm>
            <a:off x="386117" y="3777583"/>
            <a:ext cx="2815315" cy="2656224"/>
            <a:chOff x="802634" y="3689200"/>
            <a:chExt cx="3533050" cy="2211729"/>
          </a:xfrm>
        </p:grpSpPr>
        <p:sp>
          <p:nvSpPr>
            <p:cNvPr id="37" name="Arrow: Right 36">
              <a:extLst>
                <a:ext uri="{FF2B5EF4-FFF2-40B4-BE49-F238E27FC236}">
                  <a16:creationId xmlns:a16="http://schemas.microsoft.com/office/drawing/2014/main" id="{9AAFE354-0455-4FF6-8DDC-13861C7F41A8}"/>
                </a:ext>
              </a:extLst>
            </p:cNvPr>
            <p:cNvSpPr/>
            <p:nvPr/>
          </p:nvSpPr>
          <p:spPr>
            <a:xfrm>
              <a:off x="802634" y="3689200"/>
              <a:ext cx="3533050" cy="2211729"/>
            </a:xfrm>
            <a:prstGeom prst="rightArrow">
              <a:avLst/>
            </a:prstGeom>
            <a:gradFill>
              <a:gsLst>
                <a:gs pos="10000">
                  <a:srgbClr val="0E47A1"/>
                </a:gs>
                <a:gs pos="100000">
                  <a:srgbClr val="03A9F5"/>
                </a:gs>
              </a:gsLst>
              <a:lin ang="10800000" scaled="1"/>
            </a:gradFill>
            <a:ln>
              <a:noFill/>
            </a:ln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1000"/>
                </a:spcBef>
                <a:buClr>
                  <a:schemeClr val="accent6"/>
                </a:buClr>
              </a:pPr>
              <a:endParaRPr lang="en-IN" sz="2800" dirty="0">
                <a:solidFill>
                  <a:schemeClr val="bg1"/>
                </a:solidFill>
              </a:endParaRPr>
            </a:p>
          </p:txBody>
        </p:sp>
        <p:sp>
          <p:nvSpPr>
            <p:cNvPr id="38" name="Content Placeholder 4">
              <a:extLst>
                <a:ext uri="{FF2B5EF4-FFF2-40B4-BE49-F238E27FC236}">
                  <a16:creationId xmlns:a16="http://schemas.microsoft.com/office/drawing/2014/main" id="{F284A83F-253E-4914-BD77-0A1CB892B9D3}"/>
                </a:ext>
              </a:extLst>
            </p:cNvPr>
            <p:cNvSpPr txBox="1">
              <a:spLocks/>
            </p:cNvSpPr>
            <p:nvPr/>
          </p:nvSpPr>
          <p:spPr>
            <a:xfrm>
              <a:off x="1255809" y="4164465"/>
              <a:ext cx="1823246" cy="573627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lIns="91440" tIns="45720" rIns="91440" bIns="45720" rtlCol="0" anchor="ctr">
              <a:noAutofit/>
            </a:bodyPr>
            <a:lstStyle>
              <a:lvl1pPr marL="265113" indent="-265113" algn="just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chemeClr val="accent6"/>
                </a:buClr>
                <a:buFont typeface="Wingdings 3" panose="05040102010807070707" pitchFamily="18" charset="2"/>
                <a:buChar char="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809625" indent="-352425" algn="just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Wingdings 3" panose="05040102010807070707" pitchFamily="18" charset="2"/>
                <a:buChar char="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just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Wingdings" panose="05000000000000000000" pitchFamily="2" charset="2"/>
                <a:buChar char="§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just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just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IN" sz="2800" dirty="0">
                  <a:solidFill>
                    <a:schemeClr val="bg1"/>
                  </a:solidFill>
                </a:rPr>
                <a:t>Applying</a:t>
              </a:r>
              <a:endParaRPr lang="en-IN" sz="2800" b="1" dirty="0">
                <a:solidFill>
                  <a:srgbClr val="002060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Content Placeholder 4">
                <a:extLst>
                  <a:ext uri="{FF2B5EF4-FFF2-40B4-BE49-F238E27FC236}">
                    <a16:creationId xmlns:a16="http://schemas.microsoft.com/office/drawing/2014/main" id="{2557DF1F-8CA1-41D1-92CE-351865ECB71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48026" y="4877815"/>
                <a:ext cx="1641036" cy="872913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1" i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𝐑</m:t>
                          </m:r>
                        </m:e>
                        <m:sub>
                          <m:r>
                            <a:rPr lang="en-IN" sz="28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IN" sz="2800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d>
                        <m:dPr>
                          <m:ctrlPr>
                            <a:rPr lang="en-IN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1" i="0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IN" sz="2800" b="1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800" b="1" i="0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𝟔</m:t>
                              </m:r>
                            </m:num>
                            <m:den>
                              <m:r>
                                <a:rPr lang="en-IN" sz="2800" b="1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𝟓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9" name="Content Placeholder 4">
                <a:extLst>
                  <a:ext uri="{FF2B5EF4-FFF2-40B4-BE49-F238E27FC236}">
                    <a16:creationId xmlns:a16="http://schemas.microsoft.com/office/drawing/2014/main" id="{2557DF1F-8CA1-41D1-92CE-351865ECB7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026" y="4877815"/>
                <a:ext cx="1641036" cy="872913"/>
              </a:xfrm>
              <a:prstGeom prst="rect">
                <a:avLst/>
              </a:prstGeom>
              <a:blipFill>
                <a:blip r:embed="rId29"/>
                <a:stretch>
                  <a:fillRect t="-1399" b="-2797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8E0B5DA8-D7D5-40EE-9F70-B1C4199000FE}"/>
              </a:ext>
            </a:extLst>
          </p:cNvPr>
          <p:cNvSpPr/>
          <p:nvPr/>
        </p:nvSpPr>
        <p:spPr>
          <a:xfrm>
            <a:off x="4263532" y="4324816"/>
            <a:ext cx="421971" cy="384649"/>
          </a:xfrm>
          <a:prstGeom prst="round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2" name="Arrow: Down 41">
            <a:extLst>
              <a:ext uri="{FF2B5EF4-FFF2-40B4-BE49-F238E27FC236}">
                <a16:creationId xmlns:a16="http://schemas.microsoft.com/office/drawing/2014/main" id="{1A14679E-329B-480C-BF11-E219A9A5C987}"/>
              </a:ext>
            </a:extLst>
          </p:cNvPr>
          <p:cNvSpPr/>
          <p:nvPr/>
        </p:nvSpPr>
        <p:spPr>
          <a:xfrm>
            <a:off x="4172044" y="4709465"/>
            <a:ext cx="609433" cy="1505804"/>
          </a:xfrm>
          <a:prstGeom prst="downArrow">
            <a:avLst>
              <a:gd name="adj1" fmla="val 50000"/>
              <a:gd name="adj2" fmla="val 50000"/>
            </a:avLst>
          </a:prstGeom>
          <a:noFill/>
          <a:ln w="190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DBD02611-C2BF-4516-9724-4F7D5AA8ABB9}"/>
              </a:ext>
            </a:extLst>
          </p:cNvPr>
          <p:cNvSpPr/>
          <p:nvPr/>
        </p:nvSpPr>
        <p:spPr>
          <a:xfrm>
            <a:off x="4642802" y="4929622"/>
            <a:ext cx="819401" cy="384649"/>
          </a:xfrm>
          <a:prstGeom prst="round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4" name="Arrow: Down 43">
            <a:extLst>
              <a:ext uri="{FF2B5EF4-FFF2-40B4-BE49-F238E27FC236}">
                <a16:creationId xmlns:a16="http://schemas.microsoft.com/office/drawing/2014/main" id="{629A9D99-C870-45B7-8753-500021152C99}"/>
              </a:ext>
            </a:extLst>
          </p:cNvPr>
          <p:cNvSpPr/>
          <p:nvPr/>
        </p:nvSpPr>
        <p:spPr>
          <a:xfrm>
            <a:off x="4798549" y="5314271"/>
            <a:ext cx="720220" cy="900998"/>
          </a:xfrm>
          <a:prstGeom prst="downArrow">
            <a:avLst>
              <a:gd name="adj1" fmla="val 50000"/>
              <a:gd name="adj2" fmla="val 37061"/>
            </a:avLst>
          </a:prstGeom>
          <a:noFill/>
          <a:ln w="190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994D8F07-02C8-4587-A6F9-D0C5C854E2B9}"/>
              </a:ext>
            </a:extLst>
          </p:cNvPr>
          <p:cNvSpPr/>
          <p:nvPr/>
        </p:nvSpPr>
        <p:spPr>
          <a:xfrm>
            <a:off x="5554237" y="5393849"/>
            <a:ext cx="732997" cy="900997"/>
          </a:xfrm>
          <a:prstGeom prst="round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61923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34 4.81481E-6 L 0.25013 -0.06829 " pathEditMode="relative" rAng="0" ptsTypes="AA">
                                      <p:cBhvr>
                                        <p:cTn id="78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383" y="-342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17 3.7037E-6 L 0.29258 0.08287 " pathEditMode="relative" rAng="0" ptsTypes="AA">
                                      <p:cBhvr>
                                        <p:cTn id="109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570" y="41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17 0.0125 L -0.29153 0.31852 " pathEditMode="relative" rAng="0" ptsTypes="AA">
                                      <p:cBhvr>
                                        <p:cTn id="125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518" y="153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0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0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  <p:bldP spid="12" grpId="0"/>
      <p:bldP spid="13" grpId="0"/>
      <p:bldP spid="15" grpId="0"/>
      <p:bldP spid="16" grpId="0"/>
      <p:bldP spid="17" grpId="0"/>
      <p:bldP spid="18" grpId="0"/>
      <p:bldP spid="19" grpId="0" animBg="1"/>
      <p:bldP spid="20" grpId="0" animBg="1"/>
      <p:bldP spid="21" grpId="0"/>
      <p:bldP spid="21" grpId="1"/>
      <p:bldP spid="22" grpId="0"/>
      <p:bldP spid="23" grpId="0"/>
      <p:bldP spid="25" grpId="0"/>
      <p:bldP spid="26" grpId="0"/>
      <p:bldP spid="27" grpId="0"/>
      <p:bldP spid="28" grpId="0"/>
      <p:bldP spid="28" grpId="1"/>
      <p:bldP spid="29" grpId="0"/>
      <p:bldP spid="34" grpId="0"/>
      <p:bldP spid="34" grpId="1"/>
      <p:bldP spid="39" grpId="0"/>
      <p:bldP spid="41" grpId="0" animBg="1"/>
      <p:bldP spid="42" grpId="0" animBg="1"/>
      <p:bldP spid="43" grpId="0" animBg="1"/>
      <p:bldP spid="44" grpId="0" animBg="1"/>
      <p:bldP spid="45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9B50146-36EC-455C-905B-FC89BF5F0FE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Method:1</a:t>
                </a:r>
                <a:r>
                  <a:rPr lang="en-IN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IN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  <m:r>
                      <a:rPr lang="en-IN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dirty="0"/>
                  <a:t>Example:3(</a:t>
                </a:r>
                <a:r>
                  <a:rPr lang="en-IN" dirty="0">
                    <a:solidFill>
                      <a:srgbClr val="1D578F"/>
                    </a:solidFill>
                  </a:rPr>
                  <a:t>Continue</a:t>
                </a:r>
                <a:r>
                  <a:rPr lang="en-IN" dirty="0"/>
                  <a:t>)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9B50146-36EC-455C-905B-FC89BF5F0F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249587AD-C0D7-4B59-A9C0-03A8E2D2B137}"/>
              </a:ext>
            </a:extLst>
          </p:cNvPr>
          <p:cNvGrpSpPr/>
          <p:nvPr/>
        </p:nvGrpSpPr>
        <p:grpSpPr>
          <a:xfrm>
            <a:off x="2931766" y="2900417"/>
            <a:ext cx="3790134" cy="2392083"/>
            <a:chOff x="2806538" y="2767000"/>
            <a:chExt cx="3790134" cy="2392083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E10A1F93-E988-4431-9BD2-9614DB3D8521}"/>
                </a:ext>
              </a:extLst>
            </p:cNvPr>
            <p:cNvGrpSpPr/>
            <p:nvPr/>
          </p:nvGrpSpPr>
          <p:grpSpPr>
            <a:xfrm>
              <a:off x="2806538" y="2767000"/>
              <a:ext cx="3790134" cy="2392083"/>
              <a:chOff x="3331193" y="3988143"/>
              <a:chExt cx="3790134" cy="239208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" name="Rectangle 4">
                    <a:extLst>
                      <a:ext uri="{FF2B5EF4-FFF2-40B4-BE49-F238E27FC236}">
                        <a16:creationId xmlns:a16="http://schemas.microsoft.com/office/drawing/2014/main" id="{A6E16221-A83A-44B3-8F2E-9F7A86B333C1}"/>
                      </a:ext>
                    </a:extLst>
                  </p:cNvPr>
                  <p:cNvSpPr/>
                  <p:nvPr/>
                </p:nvSpPr>
                <p:spPr>
                  <a:xfrm>
                    <a:off x="4099658" y="3988143"/>
                    <a:ext cx="3021669" cy="239208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IN" sz="280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4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IN" sz="280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IN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IN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IN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IN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IN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e>
                                <m:e>
                                  <m:r>
                                    <a:rPr lang="en-IN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e>
                                  <m:r>
                                    <a:rPr lang="en-IN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−4</m:t>
                                  </m:r>
                                </m:e>
                                <m:e>
                                  <m:r>
                                    <a:rPr lang="en-IN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       3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IN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IN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e>
                                <m:e>
                                  <m:r>
                                    <a:rPr lang="en-IN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IN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IN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IN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e>
                                <m:e>
                                  <m:eqArr>
                                    <m:eqArrPr>
                                      <m:ctrlPr>
                                        <a:rPr lang="en-IN" sz="28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/>
                                    <m:e/>
                                    <m:e/>
                                  </m:eqArr>
                                </m:e>
                                <m:e>
                                  <m:r>
                                    <a:rPr lang="en-IN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</m:oMath>
                    </a14:m>
                    <a:r>
                      <a:rPr lang="en-IN" sz="2800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5" name="Rectangle 4">
                    <a:extLst>
                      <a:ext uri="{FF2B5EF4-FFF2-40B4-BE49-F238E27FC236}">
                        <a16:creationId xmlns:a16="http://schemas.microsoft.com/office/drawing/2014/main" id="{A6E16221-A83A-44B3-8F2E-9F7A86B333C1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99658" y="3988143"/>
                    <a:ext cx="3021669" cy="2392083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Rectangle 5">
                    <a:extLst>
                      <a:ext uri="{FF2B5EF4-FFF2-40B4-BE49-F238E27FC236}">
                        <a16:creationId xmlns:a16="http://schemas.microsoft.com/office/drawing/2014/main" id="{9C8F1BC8-FBC8-42D5-944D-C46F01B5C62A}"/>
                      </a:ext>
                    </a:extLst>
                  </p:cNvPr>
                  <p:cNvSpPr/>
                  <p:nvPr/>
                </p:nvSpPr>
                <p:spPr>
                  <a:xfrm>
                    <a:off x="3331193" y="4874974"/>
                    <a:ext cx="856661" cy="71120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IN" sz="36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</m:oMath>
                      </m:oMathPara>
                    </a14:m>
                    <a:endParaRPr lang="en-IN" sz="3600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" name="Rectangle 5">
                    <a:extLst>
                      <a:ext uri="{FF2B5EF4-FFF2-40B4-BE49-F238E27FC236}">
                        <a16:creationId xmlns:a16="http://schemas.microsoft.com/office/drawing/2014/main" id="{9C8F1BC8-FBC8-42D5-944D-C46F01B5C62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331193" y="4874974"/>
                    <a:ext cx="856661" cy="711201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Rectangle 6">
                    <a:extLst>
                      <a:ext uri="{FF2B5EF4-FFF2-40B4-BE49-F238E27FC236}">
                        <a16:creationId xmlns:a16="http://schemas.microsoft.com/office/drawing/2014/main" id="{F51C8C33-B104-4B11-A549-60A673F27ECC}"/>
                      </a:ext>
                    </a:extLst>
                  </p:cNvPr>
                  <p:cNvSpPr/>
                  <p:nvPr/>
                </p:nvSpPr>
                <p:spPr>
                  <a:xfrm>
                    <a:off x="4246071" y="4250230"/>
                    <a:ext cx="2745495" cy="52322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IN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      5       3  − 2</m:t>
                          </m:r>
                        </m:oMath>
                      </m:oMathPara>
                    </a14:m>
                    <a:endParaRPr lang="en-IN" sz="2800" dirty="0">
                      <a:solidFill>
                        <a:srgbClr val="00B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" name="Rectangle 6">
                    <a:extLst>
                      <a:ext uri="{FF2B5EF4-FFF2-40B4-BE49-F238E27FC236}">
                        <a16:creationId xmlns:a16="http://schemas.microsoft.com/office/drawing/2014/main" id="{F51C8C33-B104-4B11-A549-60A673F27EC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46071" y="4250230"/>
                    <a:ext cx="2745495" cy="523220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" name="Rectangle 7">
                    <a:extLst>
                      <a:ext uri="{FF2B5EF4-FFF2-40B4-BE49-F238E27FC236}">
                        <a16:creationId xmlns:a16="http://schemas.microsoft.com/office/drawing/2014/main" id="{766BBF49-E74A-4121-A3F2-03EA51C29198}"/>
                      </a:ext>
                    </a:extLst>
                  </p:cNvPr>
                  <p:cNvSpPr/>
                  <p:nvPr/>
                </p:nvSpPr>
                <p:spPr>
                  <a:xfrm>
                    <a:off x="4231081" y="4860666"/>
                    <a:ext cx="2743123" cy="52322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IN" sz="28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0−10 −2       5</m:t>
                          </m:r>
                        </m:oMath>
                      </m:oMathPara>
                    </a14:m>
                    <a:endParaRPr lang="en-IN" sz="2800" dirty="0">
                      <a:solidFill>
                        <a:schemeClr val="accent5">
                          <a:lumMod val="75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8" name="Rectangle 7">
                    <a:extLst>
                      <a:ext uri="{FF2B5EF4-FFF2-40B4-BE49-F238E27FC236}">
                        <a16:creationId xmlns:a16="http://schemas.microsoft.com/office/drawing/2014/main" id="{766BBF49-E74A-4121-A3F2-03EA51C2919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31081" y="4860666"/>
                    <a:ext cx="2743123" cy="523220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FA599962-5D6A-4E22-B755-0569577D11CB}"/>
                    </a:ext>
                  </a:extLst>
                </p:cNvPr>
                <p:cNvSpPr/>
                <p:nvPr/>
              </p:nvSpPr>
              <p:spPr>
                <a:xfrm>
                  <a:off x="3683177" y="4210020"/>
                  <a:ext cx="2805319" cy="90178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0      0   −</m:t>
                        </m:r>
                        <m:f>
                          <m:fPr>
                            <m:ctrlPr>
                              <a:rPr lang="en-IN" sz="2800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IN" sz="2800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num>
                          <m:den>
                            <m:r>
                              <a:rPr lang="en-IN" sz="2800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den>
                        </m:f>
                        <m:r>
                          <a:rPr lang="en-IN" sz="2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      1</m:t>
                        </m:r>
                      </m:oMath>
                    </m:oMathPara>
                  </a14:m>
                  <a:endParaRPr lang="en-IN" sz="2800" dirty="0"/>
                </a:p>
              </p:txBody>
            </p:sp>
          </mc:Choice>
          <mc:Fallback xmlns="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FA599962-5D6A-4E22-B755-0569577D11C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83177" y="4210020"/>
                  <a:ext cx="2805319" cy="90178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88238922-772C-4A3D-81B6-891DC971F199}"/>
              </a:ext>
            </a:extLst>
          </p:cNvPr>
          <p:cNvSpPr/>
          <p:nvPr/>
        </p:nvSpPr>
        <p:spPr>
          <a:xfrm>
            <a:off x="6288567" y="55961"/>
            <a:ext cx="5757659" cy="599280"/>
          </a:xfrm>
          <a:prstGeom prst="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en-IN" sz="2800" dirty="0">
                <a:solidFill>
                  <a:schemeClr val="bg1"/>
                </a:solidFill>
              </a:rPr>
              <a:t>Procedure to find the rank of the matrix</a:t>
            </a:r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82787DAF-E0D0-42F8-8A0B-FECCA23352EC}"/>
              </a:ext>
            </a:extLst>
          </p:cNvPr>
          <p:cNvSpPr txBox="1">
            <a:spLocks/>
          </p:cNvSpPr>
          <p:nvPr/>
        </p:nvSpPr>
        <p:spPr>
          <a:xfrm>
            <a:off x="90393" y="826818"/>
            <a:ext cx="6400348" cy="518427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2800" dirty="0">
                <a:solidFill>
                  <a:srgbClr val="002060"/>
                </a:solidFill>
              </a:rPr>
              <a:t> Convert a matrix into Row Echelon Form.</a:t>
            </a:r>
          </a:p>
        </p:txBody>
      </p: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67C1F94D-C7E7-4914-8493-B3FEDADDCBA5}"/>
              </a:ext>
            </a:extLst>
          </p:cNvPr>
          <p:cNvSpPr txBox="1">
            <a:spLocks/>
          </p:cNvSpPr>
          <p:nvPr/>
        </p:nvSpPr>
        <p:spPr>
          <a:xfrm>
            <a:off x="75402" y="1432462"/>
            <a:ext cx="11212191" cy="66462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2800" dirty="0">
                <a:solidFill>
                  <a:srgbClr val="002060"/>
                </a:solidFill>
              </a:rPr>
              <a:t> The number of </a:t>
            </a:r>
            <a:r>
              <a:rPr lang="en-IN" sz="2800" dirty="0">
                <a:solidFill>
                  <a:srgbClr val="FF0000"/>
                </a:solidFill>
              </a:rPr>
              <a:t>non-zero row </a:t>
            </a:r>
            <a:r>
              <a:rPr lang="en-IN" sz="2800" dirty="0">
                <a:solidFill>
                  <a:srgbClr val="002060"/>
                </a:solidFill>
              </a:rPr>
              <a:t>in Row Echelon Form is the </a:t>
            </a:r>
            <a:r>
              <a:rPr lang="en-IN" sz="2800" dirty="0">
                <a:solidFill>
                  <a:srgbClr val="FF0000"/>
                </a:solidFill>
              </a:rPr>
              <a:t>rank</a:t>
            </a:r>
            <a:r>
              <a:rPr lang="en-IN" sz="2800" dirty="0">
                <a:solidFill>
                  <a:srgbClr val="002060"/>
                </a:solidFill>
              </a:rPr>
              <a:t> of the matrix.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C38DD7A-95C5-42E3-B060-EFBD4598C15A}"/>
              </a:ext>
            </a:extLst>
          </p:cNvPr>
          <p:cNvSpPr/>
          <p:nvPr/>
        </p:nvSpPr>
        <p:spPr>
          <a:xfrm>
            <a:off x="236165" y="2199110"/>
            <a:ext cx="1558526" cy="599280"/>
          </a:xfrm>
          <a:prstGeom prst="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dirty="0">
                <a:solidFill>
                  <a:schemeClr val="bg1"/>
                </a:solidFill>
              </a:rPr>
              <a:t>Notation: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ontent Placeholder 4">
                <a:extLst>
                  <a:ext uri="{FF2B5EF4-FFF2-40B4-BE49-F238E27FC236}">
                    <a16:creationId xmlns:a16="http://schemas.microsoft.com/office/drawing/2014/main" id="{D06EAB45-CE90-4846-9E03-485C72C55A4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48919" y="2239536"/>
                <a:ext cx="3177914" cy="518427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ρ</m:t>
                    </m:r>
                    <m:d>
                      <m:d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A</m:t>
                        </m:r>
                      </m:e>
                    </m:d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1D578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or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Rank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15" name="Content Placeholder 4">
                <a:extLst>
                  <a:ext uri="{FF2B5EF4-FFF2-40B4-BE49-F238E27FC236}">
                    <a16:creationId xmlns:a16="http://schemas.microsoft.com/office/drawing/2014/main" id="{D06EAB45-CE90-4846-9E03-485C72C55A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8919" y="2239536"/>
                <a:ext cx="3177914" cy="518427"/>
              </a:xfrm>
              <a:prstGeom prst="rect">
                <a:avLst/>
              </a:prstGeom>
              <a:blipFill>
                <a:blip r:embed="rId8"/>
                <a:stretch>
                  <a:fillRect t="-16471" b="-29412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ontent Placeholder 4">
                <a:extLst>
                  <a:ext uri="{FF2B5EF4-FFF2-40B4-BE49-F238E27FC236}">
                    <a16:creationId xmlns:a16="http://schemas.microsoft.com/office/drawing/2014/main" id="{981A8875-E112-4A7F-986D-7998ACEE9FC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017555" y="5646596"/>
                <a:ext cx="2078445" cy="518427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r>
                        <m:rPr>
                          <m:sty m:val="p"/>
                        </m:rPr>
                        <a:rPr lang="en-IN" sz="280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ρ</m:t>
                      </m:r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</m:t>
                          </m:r>
                        </m:e>
                      </m:d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7" name="Content Placeholder 4">
                <a:extLst>
                  <a:ext uri="{FF2B5EF4-FFF2-40B4-BE49-F238E27FC236}">
                    <a16:creationId xmlns:a16="http://schemas.microsoft.com/office/drawing/2014/main" id="{981A8875-E112-4A7F-986D-7998ACEE9F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7555" y="5646596"/>
                <a:ext cx="2078445" cy="518427"/>
              </a:xfrm>
              <a:prstGeom prst="rect">
                <a:avLst/>
              </a:prstGeom>
              <a:blipFill>
                <a:blip r:embed="rId9"/>
                <a:stretch>
                  <a:fillRect b="-8235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18">
            <a:extLst>
              <a:ext uri="{FF2B5EF4-FFF2-40B4-BE49-F238E27FC236}">
                <a16:creationId xmlns:a16="http://schemas.microsoft.com/office/drawing/2014/main" id="{4B762778-4BB1-4176-8C9D-93ACE40E761E}"/>
              </a:ext>
            </a:extLst>
          </p:cNvPr>
          <p:cNvSpPr/>
          <p:nvPr/>
        </p:nvSpPr>
        <p:spPr>
          <a:xfrm>
            <a:off x="4122792" y="5643721"/>
            <a:ext cx="1785960" cy="518427"/>
          </a:xfrm>
          <a:prstGeom prst="rect">
            <a:avLst/>
          </a:prstGeom>
          <a:noFill/>
          <a:ln w="38100">
            <a:solidFill>
              <a:srgbClr val="1D578F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29511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  <p:bldP spid="13" grpId="0"/>
      <p:bldP spid="14" grpId="0" animBg="1"/>
      <p:bldP spid="15" grpId="0"/>
      <p:bldP spid="17" grpId="0"/>
      <p:bldP spid="1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BA1F65A8-1702-44B3-95CA-E0C41F2CE3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51372" y="4327887"/>
            <a:ext cx="1531346" cy="22428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E9C6CAC-D1C7-42E2-AEF6-4235696385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0784" y="786290"/>
            <a:ext cx="1525891" cy="224186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D72B126-15C2-44C3-8EF1-5CE5420D84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5184" y="2771055"/>
            <a:ext cx="604039" cy="604039"/>
          </a:xfrm>
          <a:prstGeom prst="ellipse">
            <a:avLst/>
          </a:prstGeom>
          <a:ln>
            <a:solidFill>
              <a:schemeClr val="tx1">
                <a:lumMod val="90000"/>
                <a:lumOff val="10000"/>
              </a:schemeClr>
            </a:solidFill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5515A40-2D3A-4E89-8044-9720F113123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13" y="4314635"/>
            <a:ext cx="1531346" cy="2242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BED1121-3B89-4EE4-8F87-9062E8723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Why Matrix?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915296C-B042-4B57-9CEF-4B8AAC0EF7AB}"/>
              </a:ext>
            </a:extLst>
          </p:cNvPr>
          <p:cNvCxnSpPr>
            <a:cxnSpLocks/>
            <a:stCxn id="15" idx="2"/>
          </p:cNvCxnSpPr>
          <p:nvPr/>
        </p:nvCxnSpPr>
        <p:spPr>
          <a:xfrm>
            <a:off x="4303730" y="3028151"/>
            <a:ext cx="2347642" cy="1649866"/>
          </a:xfrm>
          <a:prstGeom prst="straightConnector1">
            <a:avLst/>
          </a:prstGeom>
          <a:ln w="5715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DAC64930-7C19-4347-9B5F-C9D15C1100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5183" y="2760138"/>
            <a:ext cx="604039" cy="604039"/>
          </a:xfrm>
          <a:prstGeom prst="ellipse">
            <a:avLst/>
          </a:prstGeom>
          <a:ln>
            <a:solidFill>
              <a:schemeClr val="tx1">
                <a:lumMod val="90000"/>
                <a:lumOff val="10000"/>
              </a:schemeClr>
            </a:solidFill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A07272C-1CEB-4BB3-99BE-AF50BFD7D1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3210" y="5993152"/>
            <a:ext cx="604039" cy="604039"/>
          </a:xfrm>
          <a:prstGeom prst="ellipse">
            <a:avLst/>
          </a:prstGeom>
          <a:ln>
            <a:solidFill>
              <a:schemeClr val="tx1">
                <a:lumMod val="90000"/>
                <a:lumOff val="10000"/>
              </a:schemeClr>
            </a:solidFill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69FFB380-1B95-4F01-921A-1F851F025C56}"/>
              </a:ext>
            </a:extLst>
          </p:cNvPr>
          <p:cNvCxnSpPr>
            <a:cxnSpLocks/>
          </p:cNvCxnSpPr>
          <p:nvPr/>
        </p:nvCxnSpPr>
        <p:spPr>
          <a:xfrm flipH="1" flipV="1">
            <a:off x="1623159" y="5906527"/>
            <a:ext cx="5028214" cy="1"/>
          </a:xfrm>
          <a:prstGeom prst="straightConnector1">
            <a:avLst/>
          </a:prstGeom>
          <a:ln w="5715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F5C4F187-F5E2-4FB0-9B57-871AE3903D33}"/>
              </a:ext>
            </a:extLst>
          </p:cNvPr>
          <p:cNvCxnSpPr>
            <a:cxnSpLocks/>
            <a:stCxn id="17" idx="3"/>
            <a:endCxn id="19" idx="1"/>
          </p:cNvCxnSpPr>
          <p:nvPr/>
        </p:nvCxnSpPr>
        <p:spPr>
          <a:xfrm>
            <a:off x="1623159" y="5436035"/>
            <a:ext cx="5028213" cy="13252"/>
          </a:xfrm>
          <a:prstGeom prst="straightConnector1">
            <a:avLst/>
          </a:prstGeom>
          <a:ln w="5715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41">
            <a:extLst>
              <a:ext uri="{FF2B5EF4-FFF2-40B4-BE49-F238E27FC236}">
                <a16:creationId xmlns:a16="http://schemas.microsoft.com/office/drawing/2014/main" id="{A96B7FE5-42D7-4677-9E74-719260EA7B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57" y="5926126"/>
            <a:ext cx="604039" cy="604039"/>
          </a:xfrm>
          <a:prstGeom prst="ellipse">
            <a:avLst/>
          </a:prstGeom>
          <a:ln>
            <a:solidFill>
              <a:schemeClr val="tx1">
                <a:lumMod val="90000"/>
                <a:lumOff val="10000"/>
              </a:schemeClr>
            </a:solidFill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B76078B1-5A7A-4C21-B428-D0501DE987FD}"/>
              </a:ext>
            </a:extLst>
          </p:cNvPr>
          <p:cNvCxnSpPr>
            <a:cxnSpLocks/>
            <a:stCxn id="19" idx="0"/>
            <a:endCxn id="15" idx="3"/>
          </p:cNvCxnSpPr>
          <p:nvPr/>
        </p:nvCxnSpPr>
        <p:spPr>
          <a:xfrm flipH="1" flipV="1">
            <a:off x="5066675" y="1907221"/>
            <a:ext cx="2350370" cy="2420666"/>
          </a:xfrm>
          <a:prstGeom prst="straightConnector1">
            <a:avLst/>
          </a:prstGeom>
          <a:ln w="5715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B9A0F24D-73F5-4249-B02E-5C3C105EBB15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1571631" y="1907221"/>
            <a:ext cx="1969153" cy="2420666"/>
          </a:xfrm>
          <a:prstGeom prst="straightConnector1">
            <a:avLst/>
          </a:prstGeom>
          <a:ln w="5715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C88F6669-BB4D-481E-AE84-A57ABFC484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2174" y="5993151"/>
            <a:ext cx="604039" cy="604039"/>
          </a:xfrm>
          <a:prstGeom prst="ellipse">
            <a:avLst/>
          </a:prstGeom>
          <a:ln>
            <a:solidFill>
              <a:schemeClr val="tx1">
                <a:lumMod val="90000"/>
                <a:lumOff val="10000"/>
              </a:schemeClr>
            </a:solidFill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sp>
        <p:nvSpPr>
          <p:cNvPr id="76" name="Freeform 11">
            <a:extLst>
              <a:ext uri="{FF2B5EF4-FFF2-40B4-BE49-F238E27FC236}">
                <a16:creationId xmlns:a16="http://schemas.microsoft.com/office/drawing/2014/main" id="{7F800F9D-C47F-4F8A-8797-0FD49377106E}"/>
              </a:ext>
            </a:extLst>
          </p:cNvPr>
          <p:cNvSpPr/>
          <p:nvPr/>
        </p:nvSpPr>
        <p:spPr>
          <a:xfrm>
            <a:off x="8362526" y="1462622"/>
            <a:ext cx="380120" cy="510230"/>
          </a:xfrm>
          <a:custGeom>
            <a:avLst/>
            <a:gdLst>
              <a:gd name="connsiteX0" fmla="*/ 0 w 2462313"/>
              <a:gd name="connsiteY0" fmla="*/ 275034 h 1649872"/>
              <a:gd name="connsiteX1" fmla="*/ 275034 w 2462313"/>
              <a:gd name="connsiteY1" fmla="*/ 0 h 1649872"/>
              <a:gd name="connsiteX2" fmla="*/ 2187279 w 2462313"/>
              <a:gd name="connsiteY2" fmla="*/ 0 h 1649872"/>
              <a:gd name="connsiteX3" fmla="*/ 2462313 w 2462313"/>
              <a:gd name="connsiteY3" fmla="*/ 275034 h 1649872"/>
              <a:gd name="connsiteX4" fmla="*/ 2462313 w 2462313"/>
              <a:gd name="connsiteY4" fmla="*/ 1374838 h 1649872"/>
              <a:gd name="connsiteX5" fmla="*/ 2187279 w 2462313"/>
              <a:gd name="connsiteY5" fmla="*/ 1649872 h 1649872"/>
              <a:gd name="connsiteX6" fmla="*/ 275034 w 2462313"/>
              <a:gd name="connsiteY6" fmla="*/ 1649872 h 1649872"/>
              <a:gd name="connsiteX7" fmla="*/ 0 w 2462313"/>
              <a:gd name="connsiteY7" fmla="*/ 1374838 h 1649872"/>
              <a:gd name="connsiteX8" fmla="*/ 0 w 2462313"/>
              <a:gd name="connsiteY8" fmla="*/ 275034 h 1649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62313" h="1649872">
                <a:moveTo>
                  <a:pt x="0" y="275034"/>
                </a:moveTo>
                <a:cubicBezTo>
                  <a:pt x="0" y="123137"/>
                  <a:pt x="123137" y="0"/>
                  <a:pt x="275034" y="0"/>
                </a:cubicBezTo>
                <a:lnTo>
                  <a:pt x="2187279" y="0"/>
                </a:lnTo>
                <a:cubicBezTo>
                  <a:pt x="2339176" y="0"/>
                  <a:pt x="2462313" y="123137"/>
                  <a:pt x="2462313" y="275034"/>
                </a:cubicBezTo>
                <a:lnTo>
                  <a:pt x="2462313" y="1374838"/>
                </a:lnTo>
                <a:cubicBezTo>
                  <a:pt x="2462313" y="1526735"/>
                  <a:pt x="2339176" y="1649872"/>
                  <a:pt x="2187279" y="1649872"/>
                </a:cubicBezTo>
                <a:lnTo>
                  <a:pt x="275034" y="1649872"/>
                </a:lnTo>
                <a:cubicBezTo>
                  <a:pt x="123137" y="1649872"/>
                  <a:pt x="0" y="1526735"/>
                  <a:pt x="0" y="1374838"/>
                </a:cubicBezTo>
                <a:lnTo>
                  <a:pt x="0" y="275034"/>
                </a:lnTo>
                <a:close/>
              </a:path>
            </a:pathLst>
          </a:cu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b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r>
              <a:rPr lang="en-US" sz="2800" dirty="0">
                <a:solidFill>
                  <a:schemeClr val="bg1"/>
                </a:solidFill>
              </a:rPr>
              <a:t>R</a:t>
            </a:r>
          </a:p>
        </p:txBody>
      </p:sp>
      <p:sp>
        <p:nvSpPr>
          <p:cNvPr id="77" name="Freeform 11">
            <a:extLst>
              <a:ext uri="{FF2B5EF4-FFF2-40B4-BE49-F238E27FC236}">
                <a16:creationId xmlns:a16="http://schemas.microsoft.com/office/drawing/2014/main" id="{E032F764-BED6-4758-A7E2-A4774F722231}"/>
              </a:ext>
            </a:extLst>
          </p:cNvPr>
          <p:cNvSpPr/>
          <p:nvPr/>
        </p:nvSpPr>
        <p:spPr>
          <a:xfrm>
            <a:off x="8362526" y="2192379"/>
            <a:ext cx="380120" cy="510230"/>
          </a:xfrm>
          <a:custGeom>
            <a:avLst/>
            <a:gdLst>
              <a:gd name="connsiteX0" fmla="*/ 0 w 2462313"/>
              <a:gd name="connsiteY0" fmla="*/ 275034 h 1649872"/>
              <a:gd name="connsiteX1" fmla="*/ 275034 w 2462313"/>
              <a:gd name="connsiteY1" fmla="*/ 0 h 1649872"/>
              <a:gd name="connsiteX2" fmla="*/ 2187279 w 2462313"/>
              <a:gd name="connsiteY2" fmla="*/ 0 h 1649872"/>
              <a:gd name="connsiteX3" fmla="*/ 2462313 w 2462313"/>
              <a:gd name="connsiteY3" fmla="*/ 275034 h 1649872"/>
              <a:gd name="connsiteX4" fmla="*/ 2462313 w 2462313"/>
              <a:gd name="connsiteY4" fmla="*/ 1374838 h 1649872"/>
              <a:gd name="connsiteX5" fmla="*/ 2187279 w 2462313"/>
              <a:gd name="connsiteY5" fmla="*/ 1649872 h 1649872"/>
              <a:gd name="connsiteX6" fmla="*/ 275034 w 2462313"/>
              <a:gd name="connsiteY6" fmla="*/ 1649872 h 1649872"/>
              <a:gd name="connsiteX7" fmla="*/ 0 w 2462313"/>
              <a:gd name="connsiteY7" fmla="*/ 1374838 h 1649872"/>
              <a:gd name="connsiteX8" fmla="*/ 0 w 2462313"/>
              <a:gd name="connsiteY8" fmla="*/ 275034 h 1649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62313" h="1649872">
                <a:moveTo>
                  <a:pt x="0" y="275034"/>
                </a:moveTo>
                <a:cubicBezTo>
                  <a:pt x="0" y="123137"/>
                  <a:pt x="123137" y="0"/>
                  <a:pt x="275034" y="0"/>
                </a:cubicBezTo>
                <a:lnTo>
                  <a:pt x="2187279" y="0"/>
                </a:lnTo>
                <a:cubicBezTo>
                  <a:pt x="2339176" y="0"/>
                  <a:pt x="2462313" y="123137"/>
                  <a:pt x="2462313" y="275034"/>
                </a:cubicBezTo>
                <a:lnTo>
                  <a:pt x="2462313" y="1374838"/>
                </a:lnTo>
                <a:cubicBezTo>
                  <a:pt x="2462313" y="1526735"/>
                  <a:pt x="2339176" y="1649872"/>
                  <a:pt x="2187279" y="1649872"/>
                </a:cubicBezTo>
                <a:lnTo>
                  <a:pt x="275034" y="1649872"/>
                </a:lnTo>
                <a:cubicBezTo>
                  <a:pt x="123137" y="1649872"/>
                  <a:pt x="0" y="1526735"/>
                  <a:pt x="0" y="1374838"/>
                </a:cubicBezTo>
                <a:lnTo>
                  <a:pt x="0" y="275034"/>
                </a:lnTo>
                <a:close/>
              </a:path>
            </a:pathLst>
          </a:cu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b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r>
              <a:rPr lang="en-US" sz="2800" dirty="0">
                <a:solidFill>
                  <a:schemeClr val="bg1"/>
                </a:solidFill>
              </a:rPr>
              <a:t>B</a:t>
            </a:r>
          </a:p>
        </p:txBody>
      </p:sp>
      <p:sp>
        <p:nvSpPr>
          <p:cNvPr id="78" name="Freeform 11">
            <a:extLst>
              <a:ext uri="{FF2B5EF4-FFF2-40B4-BE49-F238E27FC236}">
                <a16:creationId xmlns:a16="http://schemas.microsoft.com/office/drawing/2014/main" id="{D92715DC-9ACC-42DD-8B4C-19270431562B}"/>
              </a:ext>
            </a:extLst>
          </p:cNvPr>
          <p:cNvSpPr/>
          <p:nvPr/>
        </p:nvSpPr>
        <p:spPr>
          <a:xfrm>
            <a:off x="8362526" y="2922136"/>
            <a:ext cx="380120" cy="510230"/>
          </a:xfrm>
          <a:custGeom>
            <a:avLst/>
            <a:gdLst>
              <a:gd name="connsiteX0" fmla="*/ 0 w 2462313"/>
              <a:gd name="connsiteY0" fmla="*/ 275034 h 1649872"/>
              <a:gd name="connsiteX1" fmla="*/ 275034 w 2462313"/>
              <a:gd name="connsiteY1" fmla="*/ 0 h 1649872"/>
              <a:gd name="connsiteX2" fmla="*/ 2187279 w 2462313"/>
              <a:gd name="connsiteY2" fmla="*/ 0 h 1649872"/>
              <a:gd name="connsiteX3" fmla="*/ 2462313 w 2462313"/>
              <a:gd name="connsiteY3" fmla="*/ 275034 h 1649872"/>
              <a:gd name="connsiteX4" fmla="*/ 2462313 w 2462313"/>
              <a:gd name="connsiteY4" fmla="*/ 1374838 h 1649872"/>
              <a:gd name="connsiteX5" fmla="*/ 2187279 w 2462313"/>
              <a:gd name="connsiteY5" fmla="*/ 1649872 h 1649872"/>
              <a:gd name="connsiteX6" fmla="*/ 275034 w 2462313"/>
              <a:gd name="connsiteY6" fmla="*/ 1649872 h 1649872"/>
              <a:gd name="connsiteX7" fmla="*/ 0 w 2462313"/>
              <a:gd name="connsiteY7" fmla="*/ 1374838 h 1649872"/>
              <a:gd name="connsiteX8" fmla="*/ 0 w 2462313"/>
              <a:gd name="connsiteY8" fmla="*/ 275034 h 1649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62313" h="1649872">
                <a:moveTo>
                  <a:pt x="0" y="275034"/>
                </a:moveTo>
                <a:cubicBezTo>
                  <a:pt x="0" y="123137"/>
                  <a:pt x="123137" y="0"/>
                  <a:pt x="275034" y="0"/>
                </a:cubicBezTo>
                <a:lnTo>
                  <a:pt x="2187279" y="0"/>
                </a:lnTo>
                <a:cubicBezTo>
                  <a:pt x="2339176" y="0"/>
                  <a:pt x="2462313" y="123137"/>
                  <a:pt x="2462313" y="275034"/>
                </a:cubicBezTo>
                <a:lnTo>
                  <a:pt x="2462313" y="1374838"/>
                </a:lnTo>
                <a:cubicBezTo>
                  <a:pt x="2462313" y="1526735"/>
                  <a:pt x="2339176" y="1649872"/>
                  <a:pt x="2187279" y="1649872"/>
                </a:cubicBezTo>
                <a:lnTo>
                  <a:pt x="275034" y="1649872"/>
                </a:lnTo>
                <a:cubicBezTo>
                  <a:pt x="123137" y="1649872"/>
                  <a:pt x="0" y="1526735"/>
                  <a:pt x="0" y="1374838"/>
                </a:cubicBezTo>
                <a:lnTo>
                  <a:pt x="0" y="275034"/>
                </a:lnTo>
                <a:close/>
              </a:path>
            </a:pathLst>
          </a:cu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b" anchorCtr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r>
              <a:rPr lang="en-US" sz="2800" dirty="0">
                <a:solidFill>
                  <a:schemeClr val="bg1"/>
                </a:solidFill>
              </a:rPr>
              <a:t>M</a:t>
            </a:r>
          </a:p>
        </p:txBody>
      </p:sp>
      <p:sp>
        <p:nvSpPr>
          <p:cNvPr id="79" name="Freeform 11">
            <a:extLst>
              <a:ext uri="{FF2B5EF4-FFF2-40B4-BE49-F238E27FC236}">
                <a16:creationId xmlns:a16="http://schemas.microsoft.com/office/drawing/2014/main" id="{754505DD-8F00-4A63-9A2B-57435D285BB4}"/>
              </a:ext>
            </a:extLst>
          </p:cNvPr>
          <p:cNvSpPr/>
          <p:nvPr/>
        </p:nvSpPr>
        <p:spPr>
          <a:xfrm>
            <a:off x="9370884" y="799542"/>
            <a:ext cx="380120" cy="510230"/>
          </a:xfrm>
          <a:custGeom>
            <a:avLst/>
            <a:gdLst>
              <a:gd name="connsiteX0" fmla="*/ 0 w 2462313"/>
              <a:gd name="connsiteY0" fmla="*/ 275034 h 1649872"/>
              <a:gd name="connsiteX1" fmla="*/ 275034 w 2462313"/>
              <a:gd name="connsiteY1" fmla="*/ 0 h 1649872"/>
              <a:gd name="connsiteX2" fmla="*/ 2187279 w 2462313"/>
              <a:gd name="connsiteY2" fmla="*/ 0 h 1649872"/>
              <a:gd name="connsiteX3" fmla="*/ 2462313 w 2462313"/>
              <a:gd name="connsiteY3" fmla="*/ 275034 h 1649872"/>
              <a:gd name="connsiteX4" fmla="*/ 2462313 w 2462313"/>
              <a:gd name="connsiteY4" fmla="*/ 1374838 h 1649872"/>
              <a:gd name="connsiteX5" fmla="*/ 2187279 w 2462313"/>
              <a:gd name="connsiteY5" fmla="*/ 1649872 h 1649872"/>
              <a:gd name="connsiteX6" fmla="*/ 275034 w 2462313"/>
              <a:gd name="connsiteY6" fmla="*/ 1649872 h 1649872"/>
              <a:gd name="connsiteX7" fmla="*/ 0 w 2462313"/>
              <a:gd name="connsiteY7" fmla="*/ 1374838 h 1649872"/>
              <a:gd name="connsiteX8" fmla="*/ 0 w 2462313"/>
              <a:gd name="connsiteY8" fmla="*/ 275034 h 1649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62313" h="1649872">
                <a:moveTo>
                  <a:pt x="0" y="275034"/>
                </a:moveTo>
                <a:cubicBezTo>
                  <a:pt x="0" y="123137"/>
                  <a:pt x="123137" y="0"/>
                  <a:pt x="275034" y="0"/>
                </a:cubicBezTo>
                <a:lnTo>
                  <a:pt x="2187279" y="0"/>
                </a:lnTo>
                <a:cubicBezTo>
                  <a:pt x="2339176" y="0"/>
                  <a:pt x="2462313" y="123137"/>
                  <a:pt x="2462313" y="275034"/>
                </a:cubicBezTo>
                <a:lnTo>
                  <a:pt x="2462313" y="1374838"/>
                </a:lnTo>
                <a:cubicBezTo>
                  <a:pt x="2462313" y="1526735"/>
                  <a:pt x="2339176" y="1649872"/>
                  <a:pt x="2187279" y="1649872"/>
                </a:cubicBezTo>
                <a:lnTo>
                  <a:pt x="275034" y="1649872"/>
                </a:lnTo>
                <a:cubicBezTo>
                  <a:pt x="123137" y="1649872"/>
                  <a:pt x="0" y="1526735"/>
                  <a:pt x="0" y="1374838"/>
                </a:cubicBezTo>
                <a:lnTo>
                  <a:pt x="0" y="275034"/>
                </a:lnTo>
                <a:close/>
              </a:path>
            </a:pathLst>
          </a:cu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b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r>
              <a:rPr lang="en-US" sz="2800" dirty="0">
                <a:solidFill>
                  <a:schemeClr val="bg1"/>
                </a:solidFill>
              </a:rPr>
              <a:t>R</a:t>
            </a:r>
          </a:p>
        </p:txBody>
      </p:sp>
      <p:sp>
        <p:nvSpPr>
          <p:cNvPr id="80" name="Freeform 11">
            <a:extLst>
              <a:ext uri="{FF2B5EF4-FFF2-40B4-BE49-F238E27FC236}">
                <a16:creationId xmlns:a16="http://schemas.microsoft.com/office/drawing/2014/main" id="{017206CA-244D-4B59-A424-C03B3B626CB6}"/>
              </a:ext>
            </a:extLst>
          </p:cNvPr>
          <p:cNvSpPr/>
          <p:nvPr/>
        </p:nvSpPr>
        <p:spPr>
          <a:xfrm>
            <a:off x="10240250" y="799542"/>
            <a:ext cx="380120" cy="510230"/>
          </a:xfrm>
          <a:custGeom>
            <a:avLst/>
            <a:gdLst>
              <a:gd name="connsiteX0" fmla="*/ 0 w 2462313"/>
              <a:gd name="connsiteY0" fmla="*/ 275034 h 1649872"/>
              <a:gd name="connsiteX1" fmla="*/ 275034 w 2462313"/>
              <a:gd name="connsiteY1" fmla="*/ 0 h 1649872"/>
              <a:gd name="connsiteX2" fmla="*/ 2187279 w 2462313"/>
              <a:gd name="connsiteY2" fmla="*/ 0 h 1649872"/>
              <a:gd name="connsiteX3" fmla="*/ 2462313 w 2462313"/>
              <a:gd name="connsiteY3" fmla="*/ 275034 h 1649872"/>
              <a:gd name="connsiteX4" fmla="*/ 2462313 w 2462313"/>
              <a:gd name="connsiteY4" fmla="*/ 1374838 h 1649872"/>
              <a:gd name="connsiteX5" fmla="*/ 2187279 w 2462313"/>
              <a:gd name="connsiteY5" fmla="*/ 1649872 h 1649872"/>
              <a:gd name="connsiteX6" fmla="*/ 275034 w 2462313"/>
              <a:gd name="connsiteY6" fmla="*/ 1649872 h 1649872"/>
              <a:gd name="connsiteX7" fmla="*/ 0 w 2462313"/>
              <a:gd name="connsiteY7" fmla="*/ 1374838 h 1649872"/>
              <a:gd name="connsiteX8" fmla="*/ 0 w 2462313"/>
              <a:gd name="connsiteY8" fmla="*/ 275034 h 1649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62313" h="1649872">
                <a:moveTo>
                  <a:pt x="0" y="275034"/>
                </a:moveTo>
                <a:cubicBezTo>
                  <a:pt x="0" y="123137"/>
                  <a:pt x="123137" y="0"/>
                  <a:pt x="275034" y="0"/>
                </a:cubicBezTo>
                <a:lnTo>
                  <a:pt x="2187279" y="0"/>
                </a:lnTo>
                <a:cubicBezTo>
                  <a:pt x="2339176" y="0"/>
                  <a:pt x="2462313" y="123137"/>
                  <a:pt x="2462313" y="275034"/>
                </a:cubicBezTo>
                <a:lnTo>
                  <a:pt x="2462313" y="1374838"/>
                </a:lnTo>
                <a:cubicBezTo>
                  <a:pt x="2462313" y="1526735"/>
                  <a:pt x="2339176" y="1649872"/>
                  <a:pt x="2187279" y="1649872"/>
                </a:cubicBezTo>
                <a:lnTo>
                  <a:pt x="275034" y="1649872"/>
                </a:lnTo>
                <a:cubicBezTo>
                  <a:pt x="123137" y="1649872"/>
                  <a:pt x="0" y="1526735"/>
                  <a:pt x="0" y="1374838"/>
                </a:cubicBezTo>
                <a:lnTo>
                  <a:pt x="0" y="275034"/>
                </a:lnTo>
                <a:close/>
              </a:path>
            </a:pathLst>
          </a:cu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b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r>
              <a:rPr lang="en-US" sz="2800" dirty="0">
                <a:solidFill>
                  <a:schemeClr val="bg1"/>
                </a:solidFill>
              </a:rPr>
              <a:t>B</a:t>
            </a:r>
          </a:p>
        </p:txBody>
      </p:sp>
      <p:sp>
        <p:nvSpPr>
          <p:cNvPr id="81" name="Freeform 11">
            <a:extLst>
              <a:ext uri="{FF2B5EF4-FFF2-40B4-BE49-F238E27FC236}">
                <a16:creationId xmlns:a16="http://schemas.microsoft.com/office/drawing/2014/main" id="{E62C374A-8667-4855-9648-EF71996FA1AC}"/>
              </a:ext>
            </a:extLst>
          </p:cNvPr>
          <p:cNvSpPr/>
          <p:nvPr/>
        </p:nvSpPr>
        <p:spPr>
          <a:xfrm>
            <a:off x="11083162" y="799542"/>
            <a:ext cx="380120" cy="510230"/>
          </a:xfrm>
          <a:custGeom>
            <a:avLst/>
            <a:gdLst>
              <a:gd name="connsiteX0" fmla="*/ 0 w 2462313"/>
              <a:gd name="connsiteY0" fmla="*/ 275034 h 1649872"/>
              <a:gd name="connsiteX1" fmla="*/ 275034 w 2462313"/>
              <a:gd name="connsiteY1" fmla="*/ 0 h 1649872"/>
              <a:gd name="connsiteX2" fmla="*/ 2187279 w 2462313"/>
              <a:gd name="connsiteY2" fmla="*/ 0 h 1649872"/>
              <a:gd name="connsiteX3" fmla="*/ 2462313 w 2462313"/>
              <a:gd name="connsiteY3" fmla="*/ 275034 h 1649872"/>
              <a:gd name="connsiteX4" fmla="*/ 2462313 w 2462313"/>
              <a:gd name="connsiteY4" fmla="*/ 1374838 h 1649872"/>
              <a:gd name="connsiteX5" fmla="*/ 2187279 w 2462313"/>
              <a:gd name="connsiteY5" fmla="*/ 1649872 h 1649872"/>
              <a:gd name="connsiteX6" fmla="*/ 275034 w 2462313"/>
              <a:gd name="connsiteY6" fmla="*/ 1649872 h 1649872"/>
              <a:gd name="connsiteX7" fmla="*/ 0 w 2462313"/>
              <a:gd name="connsiteY7" fmla="*/ 1374838 h 1649872"/>
              <a:gd name="connsiteX8" fmla="*/ 0 w 2462313"/>
              <a:gd name="connsiteY8" fmla="*/ 275034 h 1649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62313" h="1649872">
                <a:moveTo>
                  <a:pt x="0" y="275034"/>
                </a:moveTo>
                <a:cubicBezTo>
                  <a:pt x="0" y="123137"/>
                  <a:pt x="123137" y="0"/>
                  <a:pt x="275034" y="0"/>
                </a:cubicBezTo>
                <a:lnTo>
                  <a:pt x="2187279" y="0"/>
                </a:lnTo>
                <a:cubicBezTo>
                  <a:pt x="2339176" y="0"/>
                  <a:pt x="2462313" y="123137"/>
                  <a:pt x="2462313" y="275034"/>
                </a:cubicBezTo>
                <a:lnTo>
                  <a:pt x="2462313" y="1374838"/>
                </a:lnTo>
                <a:cubicBezTo>
                  <a:pt x="2462313" y="1526735"/>
                  <a:pt x="2339176" y="1649872"/>
                  <a:pt x="2187279" y="1649872"/>
                </a:cubicBezTo>
                <a:lnTo>
                  <a:pt x="275034" y="1649872"/>
                </a:lnTo>
                <a:cubicBezTo>
                  <a:pt x="123137" y="1649872"/>
                  <a:pt x="0" y="1526735"/>
                  <a:pt x="0" y="1374838"/>
                </a:cubicBezTo>
                <a:lnTo>
                  <a:pt x="0" y="275034"/>
                </a:lnTo>
                <a:close/>
              </a:path>
            </a:pathLst>
          </a:cu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b" anchorCtr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r>
              <a:rPr lang="en-US" sz="2800" dirty="0">
                <a:solidFill>
                  <a:schemeClr val="bg1"/>
                </a:solidFill>
              </a:rPr>
              <a:t>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05EDDF8B-8B1D-477E-B163-FAD5E5DB3A94}"/>
                  </a:ext>
                </a:extLst>
              </p:cNvPr>
              <p:cNvSpPr/>
              <p:nvPr/>
            </p:nvSpPr>
            <p:spPr>
              <a:xfrm>
                <a:off x="9382604" y="1428008"/>
                <a:ext cx="380119" cy="51023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IN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05EDDF8B-8B1D-477E-B163-FAD5E5DB3A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2604" y="1428008"/>
                <a:ext cx="380119" cy="51023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65125260-9496-413F-8302-9AD19509F09D}"/>
                  </a:ext>
                </a:extLst>
              </p:cNvPr>
              <p:cNvSpPr/>
              <p:nvPr/>
            </p:nvSpPr>
            <p:spPr>
              <a:xfrm>
                <a:off x="10240250" y="2171640"/>
                <a:ext cx="380119" cy="51023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IN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65125260-9496-413F-8302-9AD19509F0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40250" y="2171640"/>
                <a:ext cx="380119" cy="51023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839FB2A1-0CC5-430D-9043-5725EF4A5AD6}"/>
                  </a:ext>
                </a:extLst>
              </p:cNvPr>
              <p:cNvSpPr/>
              <p:nvPr/>
            </p:nvSpPr>
            <p:spPr>
              <a:xfrm>
                <a:off x="11097896" y="2915272"/>
                <a:ext cx="380119" cy="51023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IN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839FB2A1-0CC5-430D-9043-5725EF4A5A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97896" y="2915272"/>
                <a:ext cx="380119" cy="51023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99FBAA80-6602-4B51-8C8E-F4540A45A409}"/>
                  </a:ext>
                </a:extLst>
              </p:cNvPr>
              <p:cNvSpPr/>
              <p:nvPr/>
            </p:nvSpPr>
            <p:spPr>
              <a:xfrm>
                <a:off x="10212621" y="1428008"/>
                <a:ext cx="380119" cy="51023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IN" sz="2800" dirty="0">
                  <a:solidFill>
                    <a:schemeClr val="tx1">
                      <a:lumMod val="90000"/>
                      <a:lumOff val="1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99FBAA80-6602-4B51-8C8E-F4540A45A4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12621" y="1428008"/>
                <a:ext cx="380119" cy="51023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C98B27F5-8537-4B6D-9F64-BFCA0E0F7BD0}"/>
                  </a:ext>
                </a:extLst>
              </p:cNvPr>
              <p:cNvSpPr/>
              <p:nvPr/>
            </p:nvSpPr>
            <p:spPr>
              <a:xfrm>
                <a:off x="11068423" y="1462622"/>
                <a:ext cx="380119" cy="51023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IN" sz="2800" dirty="0">
                  <a:solidFill>
                    <a:schemeClr val="tx1">
                      <a:lumMod val="90000"/>
                      <a:lumOff val="1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C98B27F5-8537-4B6D-9F64-BFCA0E0F7B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68423" y="1462622"/>
                <a:ext cx="380119" cy="51023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0C3751B8-77DE-4CCD-B024-2A35173A5E40}"/>
                  </a:ext>
                </a:extLst>
              </p:cNvPr>
              <p:cNvSpPr/>
              <p:nvPr/>
            </p:nvSpPr>
            <p:spPr>
              <a:xfrm>
                <a:off x="9382604" y="2160617"/>
                <a:ext cx="380119" cy="51023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IN" sz="2800" dirty="0">
                  <a:solidFill>
                    <a:schemeClr val="tx1">
                      <a:lumMod val="90000"/>
                      <a:lumOff val="1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0C3751B8-77DE-4CCD-B024-2A35173A5E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2604" y="2160617"/>
                <a:ext cx="380119" cy="51023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ED3FEAD9-A24C-4CD2-BBA3-DC7A51C392AE}"/>
                  </a:ext>
                </a:extLst>
              </p:cNvPr>
              <p:cNvSpPr/>
              <p:nvPr/>
            </p:nvSpPr>
            <p:spPr>
              <a:xfrm>
                <a:off x="11083161" y="2160617"/>
                <a:ext cx="380119" cy="51023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IN" sz="2800" dirty="0">
                  <a:solidFill>
                    <a:schemeClr val="tx1">
                      <a:lumMod val="90000"/>
                      <a:lumOff val="1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ED3FEAD9-A24C-4CD2-BBA3-DC7A51C392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83161" y="2160617"/>
                <a:ext cx="380119" cy="51023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A8A60FC3-E1D5-4487-94E9-7A24D3B81E6C}"/>
                  </a:ext>
                </a:extLst>
              </p:cNvPr>
              <p:cNvSpPr/>
              <p:nvPr/>
            </p:nvSpPr>
            <p:spPr>
              <a:xfrm>
                <a:off x="9382604" y="2919242"/>
                <a:ext cx="380119" cy="51023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IN" sz="2800" dirty="0">
                  <a:solidFill>
                    <a:schemeClr val="tx1">
                      <a:lumMod val="90000"/>
                      <a:lumOff val="1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A8A60FC3-E1D5-4487-94E9-7A24D3B81E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2604" y="2919242"/>
                <a:ext cx="380119" cy="51023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F898639A-C6C5-42CC-8E05-567C70424408}"/>
                  </a:ext>
                </a:extLst>
              </p:cNvPr>
              <p:cNvSpPr/>
              <p:nvPr/>
            </p:nvSpPr>
            <p:spPr>
              <a:xfrm>
                <a:off x="10240251" y="2901770"/>
                <a:ext cx="352490" cy="54048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IN" sz="2800" dirty="0">
                  <a:solidFill>
                    <a:schemeClr val="tx1">
                      <a:lumMod val="90000"/>
                      <a:lumOff val="1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F898639A-C6C5-42CC-8E05-567C704244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40251" y="2901770"/>
                <a:ext cx="352490" cy="54048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2" name="Picture 91">
            <a:extLst>
              <a:ext uri="{FF2B5EF4-FFF2-40B4-BE49-F238E27FC236}">
                <a16:creationId xmlns:a16="http://schemas.microsoft.com/office/drawing/2014/main" id="{283C3BF2-5D03-4BD9-A541-40BB035CB1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56" y="5923336"/>
            <a:ext cx="604039" cy="604039"/>
          </a:xfrm>
          <a:prstGeom prst="ellipse">
            <a:avLst/>
          </a:prstGeom>
          <a:ln>
            <a:solidFill>
              <a:schemeClr val="tx1">
                <a:lumMod val="90000"/>
                <a:lumOff val="10000"/>
              </a:schemeClr>
            </a:solidFill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CF9A442E-7A56-42E0-B633-061740AAA9A5}"/>
              </a:ext>
            </a:extLst>
          </p:cNvPr>
          <p:cNvCxnSpPr>
            <a:cxnSpLocks/>
          </p:cNvCxnSpPr>
          <p:nvPr/>
        </p:nvCxnSpPr>
        <p:spPr>
          <a:xfrm flipV="1">
            <a:off x="1635455" y="6286061"/>
            <a:ext cx="5034231" cy="68012"/>
          </a:xfrm>
          <a:prstGeom prst="straightConnector1">
            <a:avLst/>
          </a:prstGeom>
          <a:ln w="5715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Left Bracket 95">
            <a:extLst>
              <a:ext uri="{FF2B5EF4-FFF2-40B4-BE49-F238E27FC236}">
                <a16:creationId xmlns:a16="http://schemas.microsoft.com/office/drawing/2014/main" id="{C16776D8-656B-4FB6-8F5A-75FF8F5C446C}"/>
              </a:ext>
            </a:extLst>
          </p:cNvPr>
          <p:cNvSpPr/>
          <p:nvPr/>
        </p:nvSpPr>
        <p:spPr>
          <a:xfrm>
            <a:off x="8997050" y="1428008"/>
            <a:ext cx="207364" cy="2014244"/>
          </a:xfrm>
          <a:prstGeom prst="leftBracket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7" name="Left Bracket 96">
            <a:extLst>
              <a:ext uri="{FF2B5EF4-FFF2-40B4-BE49-F238E27FC236}">
                <a16:creationId xmlns:a16="http://schemas.microsoft.com/office/drawing/2014/main" id="{21BF3860-80DA-42B3-BA46-58B3516ED9D1}"/>
              </a:ext>
            </a:extLst>
          </p:cNvPr>
          <p:cNvSpPr/>
          <p:nvPr/>
        </p:nvSpPr>
        <p:spPr>
          <a:xfrm flipH="1">
            <a:off x="11639175" y="1444759"/>
            <a:ext cx="207364" cy="2014244"/>
          </a:xfrm>
          <a:prstGeom prst="leftBracket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8" name="Freeform 11">
            <a:extLst>
              <a:ext uri="{FF2B5EF4-FFF2-40B4-BE49-F238E27FC236}">
                <a16:creationId xmlns:a16="http://schemas.microsoft.com/office/drawing/2014/main" id="{29185F6B-B01D-4420-A849-5824BAC1890E}"/>
              </a:ext>
            </a:extLst>
          </p:cNvPr>
          <p:cNvSpPr/>
          <p:nvPr/>
        </p:nvSpPr>
        <p:spPr>
          <a:xfrm>
            <a:off x="9883333" y="3786805"/>
            <a:ext cx="1093952" cy="510230"/>
          </a:xfrm>
          <a:custGeom>
            <a:avLst/>
            <a:gdLst>
              <a:gd name="connsiteX0" fmla="*/ 0 w 2462313"/>
              <a:gd name="connsiteY0" fmla="*/ 275034 h 1649872"/>
              <a:gd name="connsiteX1" fmla="*/ 275034 w 2462313"/>
              <a:gd name="connsiteY1" fmla="*/ 0 h 1649872"/>
              <a:gd name="connsiteX2" fmla="*/ 2187279 w 2462313"/>
              <a:gd name="connsiteY2" fmla="*/ 0 h 1649872"/>
              <a:gd name="connsiteX3" fmla="*/ 2462313 w 2462313"/>
              <a:gd name="connsiteY3" fmla="*/ 275034 h 1649872"/>
              <a:gd name="connsiteX4" fmla="*/ 2462313 w 2462313"/>
              <a:gd name="connsiteY4" fmla="*/ 1374838 h 1649872"/>
              <a:gd name="connsiteX5" fmla="*/ 2187279 w 2462313"/>
              <a:gd name="connsiteY5" fmla="*/ 1649872 h 1649872"/>
              <a:gd name="connsiteX6" fmla="*/ 275034 w 2462313"/>
              <a:gd name="connsiteY6" fmla="*/ 1649872 h 1649872"/>
              <a:gd name="connsiteX7" fmla="*/ 0 w 2462313"/>
              <a:gd name="connsiteY7" fmla="*/ 1374838 h 1649872"/>
              <a:gd name="connsiteX8" fmla="*/ 0 w 2462313"/>
              <a:gd name="connsiteY8" fmla="*/ 275034 h 1649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62313" h="1649872">
                <a:moveTo>
                  <a:pt x="0" y="275034"/>
                </a:moveTo>
                <a:cubicBezTo>
                  <a:pt x="0" y="123137"/>
                  <a:pt x="123137" y="0"/>
                  <a:pt x="275034" y="0"/>
                </a:cubicBezTo>
                <a:lnTo>
                  <a:pt x="2187279" y="0"/>
                </a:lnTo>
                <a:cubicBezTo>
                  <a:pt x="2339176" y="0"/>
                  <a:pt x="2462313" y="123137"/>
                  <a:pt x="2462313" y="275034"/>
                </a:cubicBezTo>
                <a:lnTo>
                  <a:pt x="2462313" y="1374838"/>
                </a:lnTo>
                <a:cubicBezTo>
                  <a:pt x="2462313" y="1526735"/>
                  <a:pt x="2339176" y="1649872"/>
                  <a:pt x="2187279" y="1649872"/>
                </a:cubicBezTo>
                <a:lnTo>
                  <a:pt x="275034" y="1649872"/>
                </a:lnTo>
                <a:cubicBezTo>
                  <a:pt x="123137" y="1649872"/>
                  <a:pt x="0" y="1526735"/>
                  <a:pt x="0" y="1374838"/>
                </a:cubicBezTo>
                <a:lnTo>
                  <a:pt x="0" y="275034"/>
                </a:lnTo>
                <a:close/>
              </a:path>
            </a:pathLst>
          </a:cu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r>
              <a:rPr lang="en-US" sz="2800" dirty="0">
                <a:solidFill>
                  <a:schemeClr val="bg1"/>
                </a:solidFill>
              </a:rPr>
              <a:t>Matrix</a:t>
            </a:r>
          </a:p>
        </p:txBody>
      </p:sp>
      <p:sp>
        <p:nvSpPr>
          <p:cNvPr id="38" name="Freeform 11">
            <a:extLst>
              <a:ext uri="{FF2B5EF4-FFF2-40B4-BE49-F238E27FC236}">
                <a16:creationId xmlns:a16="http://schemas.microsoft.com/office/drawing/2014/main" id="{6C95369D-264F-407A-9FA2-C4384984AA11}"/>
              </a:ext>
            </a:extLst>
          </p:cNvPr>
          <p:cNvSpPr/>
          <p:nvPr/>
        </p:nvSpPr>
        <p:spPr>
          <a:xfrm>
            <a:off x="2252869" y="786290"/>
            <a:ext cx="1401340" cy="510230"/>
          </a:xfrm>
          <a:custGeom>
            <a:avLst/>
            <a:gdLst>
              <a:gd name="connsiteX0" fmla="*/ 0 w 2462313"/>
              <a:gd name="connsiteY0" fmla="*/ 275034 h 1649872"/>
              <a:gd name="connsiteX1" fmla="*/ 275034 w 2462313"/>
              <a:gd name="connsiteY1" fmla="*/ 0 h 1649872"/>
              <a:gd name="connsiteX2" fmla="*/ 2187279 w 2462313"/>
              <a:gd name="connsiteY2" fmla="*/ 0 h 1649872"/>
              <a:gd name="connsiteX3" fmla="*/ 2462313 w 2462313"/>
              <a:gd name="connsiteY3" fmla="*/ 275034 h 1649872"/>
              <a:gd name="connsiteX4" fmla="*/ 2462313 w 2462313"/>
              <a:gd name="connsiteY4" fmla="*/ 1374838 h 1649872"/>
              <a:gd name="connsiteX5" fmla="*/ 2187279 w 2462313"/>
              <a:gd name="connsiteY5" fmla="*/ 1649872 h 1649872"/>
              <a:gd name="connsiteX6" fmla="*/ 275034 w 2462313"/>
              <a:gd name="connsiteY6" fmla="*/ 1649872 h 1649872"/>
              <a:gd name="connsiteX7" fmla="*/ 0 w 2462313"/>
              <a:gd name="connsiteY7" fmla="*/ 1374838 h 1649872"/>
              <a:gd name="connsiteX8" fmla="*/ 0 w 2462313"/>
              <a:gd name="connsiteY8" fmla="*/ 275034 h 1649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62313" h="1649872">
                <a:moveTo>
                  <a:pt x="0" y="275034"/>
                </a:moveTo>
                <a:cubicBezTo>
                  <a:pt x="0" y="123137"/>
                  <a:pt x="123137" y="0"/>
                  <a:pt x="275034" y="0"/>
                </a:cubicBezTo>
                <a:lnTo>
                  <a:pt x="2187279" y="0"/>
                </a:lnTo>
                <a:cubicBezTo>
                  <a:pt x="2339176" y="0"/>
                  <a:pt x="2462313" y="123137"/>
                  <a:pt x="2462313" y="275034"/>
                </a:cubicBezTo>
                <a:lnTo>
                  <a:pt x="2462313" y="1374838"/>
                </a:lnTo>
                <a:cubicBezTo>
                  <a:pt x="2462313" y="1526735"/>
                  <a:pt x="2339176" y="1649872"/>
                  <a:pt x="2187279" y="1649872"/>
                </a:cubicBezTo>
                <a:lnTo>
                  <a:pt x="275034" y="1649872"/>
                </a:lnTo>
                <a:cubicBezTo>
                  <a:pt x="123137" y="1649872"/>
                  <a:pt x="0" y="1526735"/>
                  <a:pt x="0" y="1374838"/>
                </a:cubicBezTo>
                <a:lnTo>
                  <a:pt x="0" y="275034"/>
                </a:lnTo>
                <a:close/>
              </a:path>
            </a:pathLst>
          </a:cu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r>
              <a:rPr lang="en-US" sz="2800" dirty="0">
                <a:solidFill>
                  <a:schemeClr val="bg1"/>
                </a:solidFill>
              </a:rPr>
              <a:t>Ronaldo</a:t>
            </a:r>
          </a:p>
        </p:txBody>
      </p:sp>
      <p:sp>
        <p:nvSpPr>
          <p:cNvPr id="40" name="Freeform 11">
            <a:extLst>
              <a:ext uri="{FF2B5EF4-FFF2-40B4-BE49-F238E27FC236}">
                <a16:creationId xmlns:a16="http://schemas.microsoft.com/office/drawing/2014/main" id="{DD6A4379-4CEF-4527-9AA8-3B08DF72CBA1}"/>
              </a:ext>
            </a:extLst>
          </p:cNvPr>
          <p:cNvSpPr/>
          <p:nvPr/>
        </p:nvSpPr>
        <p:spPr>
          <a:xfrm>
            <a:off x="251274" y="3819052"/>
            <a:ext cx="1100566" cy="510230"/>
          </a:xfrm>
          <a:custGeom>
            <a:avLst/>
            <a:gdLst>
              <a:gd name="connsiteX0" fmla="*/ 0 w 2462313"/>
              <a:gd name="connsiteY0" fmla="*/ 275034 h 1649872"/>
              <a:gd name="connsiteX1" fmla="*/ 275034 w 2462313"/>
              <a:gd name="connsiteY1" fmla="*/ 0 h 1649872"/>
              <a:gd name="connsiteX2" fmla="*/ 2187279 w 2462313"/>
              <a:gd name="connsiteY2" fmla="*/ 0 h 1649872"/>
              <a:gd name="connsiteX3" fmla="*/ 2462313 w 2462313"/>
              <a:gd name="connsiteY3" fmla="*/ 275034 h 1649872"/>
              <a:gd name="connsiteX4" fmla="*/ 2462313 w 2462313"/>
              <a:gd name="connsiteY4" fmla="*/ 1374838 h 1649872"/>
              <a:gd name="connsiteX5" fmla="*/ 2187279 w 2462313"/>
              <a:gd name="connsiteY5" fmla="*/ 1649872 h 1649872"/>
              <a:gd name="connsiteX6" fmla="*/ 275034 w 2462313"/>
              <a:gd name="connsiteY6" fmla="*/ 1649872 h 1649872"/>
              <a:gd name="connsiteX7" fmla="*/ 0 w 2462313"/>
              <a:gd name="connsiteY7" fmla="*/ 1374838 h 1649872"/>
              <a:gd name="connsiteX8" fmla="*/ 0 w 2462313"/>
              <a:gd name="connsiteY8" fmla="*/ 275034 h 1649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62313" h="1649872">
                <a:moveTo>
                  <a:pt x="0" y="275034"/>
                </a:moveTo>
                <a:cubicBezTo>
                  <a:pt x="0" y="123137"/>
                  <a:pt x="123137" y="0"/>
                  <a:pt x="275034" y="0"/>
                </a:cubicBezTo>
                <a:lnTo>
                  <a:pt x="2187279" y="0"/>
                </a:lnTo>
                <a:cubicBezTo>
                  <a:pt x="2339176" y="0"/>
                  <a:pt x="2462313" y="123137"/>
                  <a:pt x="2462313" y="275034"/>
                </a:cubicBezTo>
                <a:lnTo>
                  <a:pt x="2462313" y="1374838"/>
                </a:lnTo>
                <a:cubicBezTo>
                  <a:pt x="2462313" y="1526735"/>
                  <a:pt x="2339176" y="1649872"/>
                  <a:pt x="2187279" y="1649872"/>
                </a:cubicBezTo>
                <a:lnTo>
                  <a:pt x="275034" y="1649872"/>
                </a:lnTo>
                <a:cubicBezTo>
                  <a:pt x="123137" y="1649872"/>
                  <a:pt x="0" y="1526735"/>
                  <a:pt x="0" y="1374838"/>
                </a:cubicBezTo>
                <a:lnTo>
                  <a:pt x="0" y="275034"/>
                </a:lnTo>
                <a:close/>
              </a:path>
            </a:pathLst>
          </a:cu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r>
              <a:rPr lang="en-US" sz="2800" dirty="0">
                <a:solidFill>
                  <a:schemeClr val="bg1"/>
                </a:solidFill>
              </a:rPr>
              <a:t>Messi</a:t>
            </a:r>
          </a:p>
        </p:txBody>
      </p:sp>
      <p:sp>
        <p:nvSpPr>
          <p:cNvPr id="41" name="Freeform 11">
            <a:extLst>
              <a:ext uri="{FF2B5EF4-FFF2-40B4-BE49-F238E27FC236}">
                <a16:creationId xmlns:a16="http://schemas.microsoft.com/office/drawing/2014/main" id="{6D6FD76B-158A-49FF-895D-C9B20A3F6E41}"/>
              </a:ext>
            </a:extLst>
          </p:cNvPr>
          <p:cNvSpPr/>
          <p:nvPr/>
        </p:nvSpPr>
        <p:spPr>
          <a:xfrm>
            <a:off x="8062591" y="4407399"/>
            <a:ext cx="1533860" cy="510230"/>
          </a:xfrm>
          <a:custGeom>
            <a:avLst/>
            <a:gdLst>
              <a:gd name="connsiteX0" fmla="*/ 0 w 2462313"/>
              <a:gd name="connsiteY0" fmla="*/ 275034 h 1649872"/>
              <a:gd name="connsiteX1" fmla="*/ 275034 w 2462313"/>
              <a:gd name="connsiteY1" fmla="*/ 0 h 1649872"/>
              <a:gd name="connsiteX2" fmla="*/ 2187279 w 2462313"/>
              <a:gd name="connsiteY2" fmla="*/ 0 h 1649872"/>
              <a:gd name="connsiteX3" fmla="*/ 2462313 w 2462313"/>
              <a:gd name="connsiteY3" fmla="*/ 275034 h 1649872"/>
              <a:gd name="connsiteX4" fmla="*/ 2462313 w 2462313"/>
              <a:gd name="connsiteY4" fmla="*/ 1374838 h 1649872"/>
              <a:gd name="connsiteX5" fmla="*/ 2187279 w 2462313"/>
              <a:gd name="connsiteY5" fmla="*/ 1649872 h 1649872"/>
              <a:gd name="connsiteX6" fmla="*/ 275034 w 2462313"/>
              <a:gd name="connsiteY6" fmla="*/ 1649872 h 1649872"/>
              <a:gd name="connsiteX7" fmla="*/ 0 w 2462313"/>
              <a:gd name="connsiteY7" fmla="*/ 1374838 h 1649872"/>
              <a:gd name="connsiteX8" fmla="*/ 0 w 2462313"/>
              <a:gd name="connsiteY8" fmla="*/ 275034 h 1649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62313" h="1649872">
                <a:moveTo>
                  <a:pt x="0" y="275034"/>
                </a:moveTo>
                <a:cubicBezTo>
                  <a:pt x="0" y="123137"/>
                  <a:pt x="123137" y="0"/>
                  <a:pt x="275034" y="0"/>
                </a:cubicBezTo>
                <a:lnTo>
                  <a:pt x="2187279" y="0"/>
                </a:lnTo>
                <a:cubicBezTo>
                  <a:pt x="2339176" y="0"/>
                  <a:pt x="2462313" y="123137"/>
                  <a:pt x="2462313" y="275034"/>
                </a:cubicBezTo>
                <a:lnTo>
                  <a:pt x="2462313" y="1374838"/>
                </a:lnTo>
                <a:cubicBezTo>
                  <a:pt x="2462313" y="1526735"/>
                  <a:pt x="2339176" y="1649872"/>
                  <a:pt x="2187279" y="1649872"/>
                </a:cubicBezTo>
                <a:lnTo>
                  <a:pt x="275034" y="1649872"/>
                </a:lnTo>
                <a:cubicBezTo>
                  <a:pt x="123137" y="1649872"/>
                  <a:pt x="0" y="1526735"/>
                  <a:pt x="0" y="1374838"/>
                </a:cubicBezTo>
                <a:lnTo>
                  <a:pt x="0" y="275034"/>
                </a:lnTo>
                <a:close/>
              </a:path>
            </a:pathLst>
          </a:cu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r>
              <a:rPr lang="en-US" sz="2800" dirty="0">
                <a:solidFill>
                  <a:schemeClr val="bg1"/>
                </a:solidFill>
              </a:rPr>
              <a:t>Beckham</a:t>
            </a:r>
          </a:p>
        </p:txBody>
      </p:sp>
    </p:spTree>
    <p:extLst>
      <p:ext uri="{BB962C8B-B14F-4D97-AF65-F5344CB8AC3E}">
        <p14:creationId xmlns:p14="http://schemas.microsoft.com/office/powerpoint/2010/main" val="2941672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8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8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800"/>
                            </p:stCondLst>
                            <p:childTnLst>
                              <p:par>
                                <p:cTn id="1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8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800"/>
                            </p:stCondLst>
                            <p:childTnLst>
                              <p:par>
                                <p:cTn id="23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43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367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498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498" tmFilter="0, 0; 0.125,0.2665; 0.25,0.4; 0.375,0.465; 0.5,0.5;  0.625,0.535; 0.75,0.6; 0.875,0.7335; 1,1">
                                          <p:stCondLst>
                                            <p:cond delay="49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49" tmFilter="0, 0; 0.125,0.2665; 0.25,0.4; 0.375,0.465; 0.5,0.5;  0.625,0.535; 0.75,0.6; 0.875,0.7335; 1,1">
                                          <p:stCondLst>
                                            <p:cond delay="993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23" tmFilter="0, 0; 0.125,0.2665; 0.25,0.4; 0.375,0.465; 0.5,0.5;  0.625,0.535; 0.75,0.6; 0.875,0.7335; 1,1">
                                          <p:stCondLst>
                                            <p:cond delay="12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7" dur="20">
                                          <p:stCondLst>
                                            <p:cond delay="487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8" dur="124" decel="50000">
                                          <p:stCondLst>
                                            <p:cond delay="507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" dur="20">
                                          <p:stCondLst>
                                            <p:cond delay="98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0" dur="124" decel="50000">
                                          <p:stCondLst>
                                            <p:cond delay="100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" dur="20">
                                          <p:stCondLst>
                                            <p:cond delay="1231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2" dur="124" decel="50000">
                                          <p:stCondLst>
                                            <p:cond delay="1251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3" dur="20">
                                          <p:stCondLst>
                                            <p:cond delay="13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4" dur="124" decel="50000">
                                          <p:stCondLst>
                                            <p:cond delay="13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8" dur="2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9" presetID="3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1.85185E-6 L 1.66667E-6 0.23565 C 1.66667E-6 0.34143 0.07721 0.47176 0.13984 0.47176 L 0.27995 0.47176 " pathEditMode="relative" rAng="0" ptsTypes="AAAA">
                                      <p:cBhvr>
                                        <p:cTn id="5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997" y="23588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22" presetClass="entr" presetSubtype="1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" presetClass="exit" presetSubtype="0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200"/>
                            </p:stCondLst>
                            <p:childTnLst>
                              <p:par>
                                <p:cTn id="5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200"/>
                            </p:stCondLst>
                            <p:childTnLst>
                              <p:par>
                                <p:cTn id="60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1" dur="22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2" presetID="4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99 -0.00578 L -0.12552 -0.0449 C -0.15222 -0.0537 -0.19245 -0.05833 -0.23464 -0.05833 C -0.28256 -0.05833 -0.32097 -0.0537 -0.34766 -0.0449 L -0.47604 -0.00578 " pathEditMode="relative" rAng="0" ptsTypes="AAAAA">
                                      <p:cBhvr>
                                        <p:cTn id="63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958" y="-2639"/>
                                    </p:animMotion>
                                  </p:childTnLst>
                                </p:cTn>
                              </p:par>
                              <p:par>
                                <p:cTn id="64" presetID="22" presetClass="entr" presetSubtype="2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6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4400"/>
                            </p:stCondLst>
                            <p:childTnLst>
                              <p:par>
                                <p:cTn id="7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4400"/>
                            </p:stCondLst>
                            <p:childTnLst>
                              <p:par>
                                <p:cTn id="73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74" dur="22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5" presetID="4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3 0.00231 L 0.12669 -0.04213 C 0.15339 -0.05209 0.19336 -0.05741 0.23542 -0.05741 C 0.2832 -0.05741 0.32148 -0.05209 0.34818 -0.04213 L 0.4763 0.00231 " pathEditMode="relative" rAng="0" ptsTypes="AAAAA">
                                      <p:cBhvr>
                                        <p:cTn id="76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880" y="-2986"/>
                                    </p:animMotion>
                                  </p:childTnLst>
                                </p:cTn>
                              </p:par>
                              <p:par>
                                <p:cTn id="77" presetID="22" presetClass="entr" presetSubtype="8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" presetClass="exit" presetSubtype="0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6600"/>
                            </p:stCondLst>
                            <p:childTnLst>
                              <p:par>
                                <p:cTn id="8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6600"/>
                            </p:stCondLst>
                            <p:childTnLst>
                              <p:par>
                                <p:cTn id="86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7" dur="22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-4.44444E-6 L -0.27279 -0.47754 " pathEditMode="relative" rAng="0" ptsTypes="AA">
                                      <p:cBhvr>
                                        <p:cTn id="89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789" y="-24213"/>
                                    </p:animMotion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8800"/>
                            </p:stCondLst>
                            <p:childTnLst>
                              <p:par>
                                <p:cTn id="9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8800"/>
                            </p:stCondLst>
                            <p:childTnLst>
                              <p:par>
                                <p:cTn id="99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0" dur="22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2.22222E-6 L -0.20026 0.47546 " pathEditMode="relative" rAng="0" ptsTypes="AA">
                                      <p:cBhvr>
                                        <p:cTn id="102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065" y="23449"/>
                                    </p:animMotion>
                                  </p:childTnLst>
                                </p:cTn>
                              </p:par>
                              <p:par>
                                <p:cTn id="103" presetID="22" presetClass="entr" presetSubtype="1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5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" presetClass="exit" presetSubtype="0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1000"/>
                            </p:stCondLst>
                            <p:childTnLst>
                              <p:par>
                                <p:cTn id="10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11000"/>
                            </p:stCondLst>
                            <p:childTnLst>
                              <p:par>
                                <p:cTn id="112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13" dur="22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4" presetID="4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0.0044 L 0.12669 -0.04398 C 0.15313 -0.05486 0.19271 -0.06065 0.23438 -0.06065 C 0.28177 -0.06065 0.31966 -0.05486 0.34609 -0.04398 L 0.47305 0.0044 " pathEditMode="relative" rAng="0" ptsTypes="AAAAA">
                                      <p:cBhvr>
                                        <p:cTn id="115" dur="2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659" y="-3264"/>
                                    </p:animMotion>
                                  </p:childTnLst>
                                </p:cTn>
                              </p:par>
                              <p:par>
                                <p:cTn id="116" presetID="22" presetClass="entr" presetSubtype="8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" presetClass="exit" presetSubtype="0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1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6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1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22" presetClass="entr" presetSubtype="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4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9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" fill="hold">
                      <p:stCondLst>
                        <p:cond delay="indefinite"/>
                      </p:stCondLst>
                      <p:childTnLst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6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1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6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7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8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3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4" fill="hold">
                      <p:stCondLst>
                        <p:cond delay="indefinite"/>
                      </p:stCondLst>
                      <p:childTnLst>
                        <p:par>
                          <p:cTn id="195" fill="hold">
                            <p:stCondLst>
                              <p:cond delay="0"/>
                            </p:stCondLst>
                            <p:childTnLst>
                              <p:par>
                                <p:cTn id="19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8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9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0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1" fill="hold">
                      <p:stCondLst>
                        <p:cond delay="indefinite"/>
                      </p:stCondLst>
                      <p:childTnLst>
                        <p:par>
                          <p:cTn id="202" fill="hold">
                            <p:stCondLst>
                              <p:cond delay="0"/>
                            </p:stCondLst>
                            <p:childTnLst>
                              <p:par>
                                <p:cTn id="20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5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6" fill="hold">
                      <p:stCondLst>
                        <p:cond delay="indefinite"/>
                      </p:stCondLst>
                      <p:childTnLst>
                        <p:par>
                          <p:cTn id="207" fill="hold">
                            <p:stCondLst>
                              <p:cond delay="0"/>
                            </p:stCondLst>
                            <p:childTnLst>
                              <p:par>
                                <p:cTn id="20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0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1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7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9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0" fill="hold">
                      <p:stCondLst>
                        <p:cond delay="indefinite"/>
                      </p:stCondLst>
                      <p:childTnLst>
                        <p:par>
                          <p:cTn id="221" fill="hold">
                            <p:stCondLst>
                              <p:cond delay="0"/>
                            </p:stCondLst>
                            <p:childTnLst>
                              <p:par>
                                <p:cTn id="2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4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7"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8" fill="hold">
                      <p:stCondLst>
                        <p:cond delay="indefinite"/>
                      </p:stCondLst>
                      <p:childTnLst>
                        <p:par>
                          <p:cTn id="229" fill="hold">
                            <p:stCondLst>
                              <p:cond delay="0"/>
                            </p:stCondLst>
                            <p:childTnLst>
                              <p:par>
                                <p:cTn id="23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2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3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4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5" fill="hold">
                      <p:stCondLst>
                        <p:cond delay="indefinite"/>
                      </p:stCondLst>
                      <p:childTnLst>
                        <p:par>
                          <p:cTn id="236" fill="hold">
                            <p:stCondLst>
                              <p:cond delay="0"/>
                            </p:stCondLst>
                            <p:childTnLst>
                              <p:par>
                                <p:cTn id="23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9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0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1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4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5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6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7" fill="hold">
                      <p:stCondLst>
                        <p:cond delay="indefinite"/>
                      </p:stCondLst>
                      <p:childTnLst>
                        <p:par>
                          <p:cTn id="248" fill="hold">
                            <p:stCondLst>
                              <p:cond delay="0"/>
                            </p:stCondLst>
                            <p:childTnLst>
                              <p:par>
                                <p:cTn id="249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1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2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/>
      <p:bldP spid="83" grpId="0"/>
      <p:bldP spid="84" grpId="0"/>
      <p:bldP spid="85" grpId="0"/>
      <p:bldP spid="86" grpId="0"/>
      <p:bldP spid="87" grpId="0"/>
      <p:bldP spid="88" grpId="0"/>
      <p:bldP spid="89" grpId="0"/>
      <p:bldP spid="90" grpId="0"/>
      <p:bldP spid="96" grpId="0" animBg="1"/>
      <p:bldP spid="97" grpId="0" animBg="1"/>
      <p:bldP spid="98" grpId="0" animBg="1"/>
      <p:bldP spid="38" grpId="0" animBg="1"/>
      <p:bldP spid="40" grpId="0" animBg="1"/>
      <p:bldP spid="41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72BAD-E242-4885-9FE6-EEE13E08D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Method:1          Echelon form and Rank of a matrix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2E630412-6ED2-4868-B232-AD65212E4B6A}"/>
              </a:ext>
            </a:extLst>
          </p:cNvPr>
          <p:cNvGrpSpPr/>
          <p:nvPr/>
        </p:nvGrpSpPr>
        <p:grpSpPr>
          <a:xfrm>
            <a:off x="6668955" y="1307553"/>
            <a:ext cx="3447280" cy="2392083"/>
            <a:chOff x="6522217" y="1293698"/>
            <a:chExt cx="3447280" cy="239208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4DE0357E-741E-490C-88CF-36F820225620}"/>
                    </a:ext>
                  </a:extLst>
                </p:cNvPr>
                <p:cNvSpPr/>
                <p:nvPr/>
              </p:nvSpPr>
              <p:spPr>
                <a:xfrm>
                  <a:off x="6522217" y="2104389"/>
                  <a:ext cx="856661" cy="71120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A</m:t>
                        </m:r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en-IN" sz="28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4DE0357E-741E-490C-88CF-36F82022562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22217" y="2104389"/>
                  <a:ext cx="856661" cy="711201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A76AC44F-5795-421E-95FB-FFBB0A04A7DB}"/>
                </a:ext>
              </a:extLst>
            </p:cNvPr>
            <p:cNvGrpSpPr/>
            <p:nvPr/>
          </p:nvGrpSpPr>
          <p:grpSpPr>
            <a:xfrm>
              <a:off x="6950547" y="1293698"/>
              <a:ext cx="3018950" cy="2392083"/>
              <a:chOff x="7292920" y="1250697"/>
              <a:chExt cx="3018950" cy="239208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" name="Rectangle 4">
                    <a:extLst>
                      <a:ext uri="{FF2B5EF4-FFF2-40B4-BE49-F238E27FC236}">
                        <a16:creationId xmlns:a16="http://schemas.microsoft.com/office/drawing/2014/main" id="{BF9B95F4-A442-4637-9A9E-DC0798856B89}"/>
                      </a:ext>
                    </a:extLst>
                  </p:cNvPr>
                  <p:cNvSpPr/>
                  <p:nvPr/>
                </p:nvSpPr>
                <p:spPr>
                  <a:xfrm>
                    <a:off x="7292920" y="1250697"/>
                    <a:ext cx="3018950" cy="239208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IN" sz="280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sz="28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/>
                                <m:e/>
                                <m:e/>
                              </m:mr>
                              <m:mr>
                                <m:e/>
                                <m:e/>
                                <m:e/>
                              </m:mr>
                              <m:mr>
                                <m:e/>
                                <m:e>
                                  <m:eqArr>
                                    <m:eqArrPr>
                                      <m:ctrlPr>
                                        <a:rPr lang="en-IN" sz="28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/>
                                    <m:e/>
                                  </m:eqArr>
                                </m:e>
                                <m:e/>
                              </m:mr>
                            </m:m>
                            <m:r>
                              <a:rPr lang="en-IN" sz="28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</m:oMath>
                    </a14:m>
                    <a:r>
                      <a:rPr lang="en-IN" sz="2800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5" name="Rectangle 4">
                    <a:extLst>
                      <a:ext uri="{FF2B5EF4-FFF2-40B4-BE49-F238E27FC236}">
                        <a16:creationId xmlns:a16="http://schemas.microsoft.com/office/drawing/2014/main" id="{BF9B95F4-A442-4637-9A9E-DC0798856B8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292920" y="1250697"/>
                    <a:ext cx="3018950" cy="2392083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Rectangle 5">
                    <a:extLst>
                      <a:ext uri="{FF2B5EF4-FFF2-40B4-BE49-F238E27FC236}">
                        <a16:creationId xmlns:a16="http://schemas.microsoft.com/office/drawing/2014/main" id="{EDF0F6DC-7E75-40AF-A82B-F07A607DBCAC}"/>
                      </a:ext>
                    </a:extLst>
                  </p:cNvPr>
                  <p:cNvSpPr/>
                  <p:nvPr/>
                </p:nvSpPr>
                <p:spPr>
                  <a:xfrm>
                    <a:off x="7912995" y="2696208"/>
                    <a:ext cx="1805302" cy="52322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IN" sz="28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     </m:t>
                          </m:r>
                          <m:r>
                            <a:rPr lang="en-IN" sz="28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     </m:t>
                          </m:r>
                          <m:r>
                            <a:rPr lang="en-IN" sz="28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oMath>
                      </m:oMathPara>
                    </a14:m>
                    <a:endParaRPr lang="en-IN" sz="2800" dirty="0"/>
                  </a:p>
                </p:txBody>
              </p:sp>
            </mc:Choice>
            <mc:Fallback xmlns="">
              <p:sp>
                <p:nvSpPr>
                  <p:cNvPr id="6" name="Rectangle 5">
                    <a:extLst>
                      <a:ext uri="{FF2B5EF4-FFF2-40B4-BE49-F238E27FC236}">
                        <a16:creationId xmlns:a16="http://schemas.microsoft.com/office/drawing/2014/main" id="{EDF0F6DC-7E75-40AF-A82B-F07A607DBCA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912995" y="2696208"/>
                    <a:ext cx="1805302" cy="523220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" name="Rectangle 7">
                    <a:extLst>
                      <a:ext uri="{FF2B5EF4-FFF2-40B4-BE49-F238E27FC236}">
                        <a16:creationId xmlns:a16="http://schemas.microsoft.com/office/drawing/2014/main" id="{7FD6289B-0E4D-4E54-8320-140EE8FE9023}"/>
                      </a:ext>
                    </a:extLst>
                  </p:cNvPr>
                  <p:cNvSpPr/>
                  <p:nvPr/>
                </p:nvSpPr>
                <p:spPr>
                  <a:xfrm>
                    <a:off x="7899744" y="2246352"/>
                    <a:ext cx="1805301" cy="52322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IN" sz="28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1      4      2</m:t>
                          </m:r>
                        </m:oMath>
                      </m:oMathPara>
                    </a14:m>
                    <a:endParaRPr lang="en-IN" sz="2800" dirty="0">
                      <a:solidFill>
                        <a:schemeClr val="accent5">
                          <a:lumMod val="75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8" name="Rectangle 7">
                    <a:extLst>
                      <a:ext uri="{FF2B5EF4-FFF2-40B4-BE49-F238E27FC236}">
                        <a16:creationId xmlns:a16="http://schemas.microsoft.com/office/drawing/2014/main" id="{7FD6289B-0E4D-4E54-8320-140EE8FE902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899744" y="2246352"/>
                    <a:ext cx="1805301" cy="523220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" name="Rectangle 8">
                    <a:extLst>
                      <a:ext uri="{FF2B5EF4-FFF2-40B4-BE49-F238E27FC236}">
                        <a16:creationId xmlns:a16="http://schemas.microsoft.com/office/drawing/2014/main" id="{3A3F8F48-F245-4E3A-AD5A-A318D82F0A4E}"/>
                      </a:ext>
                    </a:extLst>
                  </p:cNvPr>
                  <p:cNvSpPr/>
                  <p:nvPr/>
                </p:nvSpPr>
                <p:spPr>
                  <a:xfrm>
                    <a:off x="7899744" y="1798380"/>
                    <a:ext cx="1805302" cy="52322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IN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1      2      3</m:t>
                          </m:r>
                        </m:oMath>
                      </m:oMathPara>
                    </a14:m>
                    <a:endParaRPr lang="en-IN" sz="2800" dirty="0">
                      <a:solidFill>
                        <a:srgbClr val="00B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9" name="Rectangle 8">
                    <a:extLst>
                      <a:ext uri="{FF2B5EF4-FFF2-40B4-BE49-F238E27FC236}">
                        <a16:creationId xmlns:a16="http://schemas.microsoft.com/office/drawing/2014/main" id="{3A3F8F48-F245-4E3A-AD5A-A318D82F0A4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899744" y="1798380"/>
                    <a:ext cx="1805302" cy="523220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B250C852-7475-4CAC-98B9-77D048756D55}"/>
              </a:ext>
            </a:extLst>
          </p:cNvPr>
          <p:cNvSpPr/>
          <p:nvPr/>
        </p:nvSpPr>
        <p:spPr>
          <a:xfrm>
            <a:off x="1967488" y="1242204"/>
            <a:ext cx="9434804" cy="539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IN" sz="2800" dirty="0">
                <a:solidFill>
                  <a:srgbClr val="002060"/>
                </a:solidFill>
              </a:rPr>
              <a:t>Convert the following matrix into Reduced Row-Echelon Form and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9D114F8-07F8-437D-8C1C-BD826D196A19}"/>
              </a:ext>
            </a:extLst>
          </p:cNvPr>
          <p:cNvSpPr/>
          <p:nvPr/>
        </p:nvSpPr>
        <p:spPr>
          <a:xfrm>
            <a:off x="2008457" y="2211633"/>
            <a:ext cx="4733357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IN" sz="2800" dirty="0">
                <a:solidFill>
                  <a:srgbClr val="002060"/>
                </a:solidFill>
              </a:rPr>
              <a:t>hence find the rank of the matrix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10D168A-C5DE-4896-BFF8-B0C8C8A73AA7}"/>
              </a:ext>
            </a:extLst>
          </p:cNvPr>
          <p:cNvGrpSpPr/>
          <p:nvPr/>
        </p:nvGrpSpPr>
        <p:grpSpPr>
          <a:xfrm>
            <a:off x="2579436" y="3801661"/>
            <a:ext cx="3342178" cy="2392083"/>
            <a:chOff x="1209933" y="3876780"/>
            <a:chExt cx="3342178" cy="239208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413EE086-614E-4FE0-8947-D8AB2E45794F}"/>
                    </a:ext>
                  </a:extLst>
                </p:cNvPr>
                <p:cNvSpPr/>
                <p:nvPr/>
              </p:nvSpPr>
              <p:spPr>
                <a:xfrm>
                  <a:off x="1209933" y="4763876"/>
                  <a:ext cx="856661" cy="71120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3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~</m:t>
                        </m:r>
                      </m:oMath>
                    </m:oMathPara>
                  </a14:m>
                  <a:endParaRPr lang="en-IN" sz="36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413EE086-614E-4FE0-8947-D8AB2E45794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09933" y="4763876"/>
                  <a:ext cx="856661" cy="711201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577A4122-A863-40CE-ACB8-0E559F5983E9}"/>
                    </a:ext>
                  </a:extLst>
                </p:cNvPr>
                <p:cNvSpPr/>
                <p:nvPr/>
              </p:nvSpPr>
              <p:spPr>
                <a:xfrm>
                  <a:off x="1533161" y="3876780"/>
                  <a:ext cx="3018950" cy="239208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IN" sz="28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/>
                              <m:e/>
                              <m:e/>
                            </m:mr>
                            <m:mr>
                              <m:e/>
                              <m:e/>
                              <m:e/>
                            </m:mr>
                            <m:mr>
                              <m:e/>
                              <m:e>
                                <m:eqArr>
                                  <m:eqArrPr>
                                    <m:ctrlPr>
                                      <a:rPr lang="en-IN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/>
                                  <m:e/>
                                  <m:e/>
                                  <m:e/>
                                </m:eqArr>
                              </m:e>
                              <m:e/>
                            </m:mr>
                          </m:m>
                          <m:r>
                            <a:rPr lang="en-IN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a14:m>
                  <a:r>
                    <a:rPr lang="en-IN" sz="2800" dirty="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577A4122-A863-40CE-ACB8-0E559F5983E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33161" y="3876780"/>
                  <a:ext cx="3018950" cy="2392083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D2A9CC9F-E5AA-40A2-87D4-B26538F30E83}"/>
                    </a:ext>
                  </a:extLst>
                </p:cNvPr>
                <p:cNvSpPr/>
                <p:nvPr/>
              </p:nvSpPr>
              <p:spPr>
                <a:xfrm>
                  <a:off x="2139985" y="5677179"/>
                  <a:ext cx="1805302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     </m:t>
                        </m:r>
                        <m:r>
                          <a:rPr lang="en-IN" sz="2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     </m:t>
                        </m:r>
                        <m:r>
                          <a:rPr lang="en-IN" sz="2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IN" sz="2800" dirty="0"/>
                </a:p>
              </p:txBody>
            </p:sp>
          </mc:Choice>
          <mc:Fallback xmlns="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D2A9CC9F-E5AA-40A2-87D4-B26538F30E8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39985" y="5677179"/>
                  <a:ext cx="1805302" cy="52322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8E21B743-02FC-4A20-B31F-57392838B2AD}"/>
                    </a:ext>
                  </a:extLst>
                </p:cNvPr>
                <p:cNvSpPr/>
                <p:nvPr/>
              </p:nvSpPr>
              <p:spPr>
                <a:xfrm>
                  <a:off x="2119213" y="4669995"/>
                  <a:ext cx="1839798" cy="89896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      1 −</m:t>
                        </m:r>
                        <m:f>
                          <m:fPr>
                            <m:ctrlPr>
                              <a:rPr lang="en-IN" sz="2800" b="0" i="1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IN" sz="2800" b="0" i="1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IN" sz="2800" i="1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oMath>
                    </m:oMathPara>
                  </a14:m>
                  <a:endParaRPr lang="en-IN" sz="2800" dirty="0">
                    <a:solidFill>
                      <a:schemeClr val="accent5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8E21B743-02FC-4A20-B31F-57392838B2A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19213" y="4669995"/>
                  <a:ext cx="1839798" cy="898964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14DA99A8-5D17-4AD7-9C88-7FE612CE230D}"/>
                    </a:ext>
                  </a:extLst>
                </p:cNvPr>
                <p:cNvSpPr/>
                <p:nvPr/>
              </p:nvSpPr>
              <p:spPr>
                <a:xfrm>
                  <a:off x="2139985" y="4123769"/>
                  <a:ext cx="1805302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1      0      4</m:t>
                        </m:r>
                      </m:oMath>
                    </m:oMathPara>
                  </a14:m>
                  <a:endParaRPr lang="en-IN" sz="28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14DA99A8-5D17-4AD7-9C88-7FE612CE230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39985" y="4123769"/>
                  <a:ext cx="1805302" cy="523220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Content Placeholder 4">
                <a:extLst>
                  <a:ext uri="{FF2B5EF4-FFF2-40B4-BE49-F238E27FC236}">
                    <a16:creationId xmlns:a16="http://schemas.microsoft.com/office/drawing/2014/main" id="{9801BA1C-787B-49FC-8D74-94EBEA4ADE6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94703" y="4741365"/>
                <a:ext cx="2078445" cy="518427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r>
                        <m:rPr>
                          <m:sty m:val="p"/>
                        </m:rPr>
                        <a:rPr lang="en-IN" sz="280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ρ</m:t>
                      </m:r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</m:t>
                          </m:r>
                        </m:e>
                      </m:d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7" name="Content Placeholder 4">
                <a:extLst>
                  <a:ext uri="{FF2B5EF4-FFF2-40B4-BE49-F238E27FC236}">
                    <a16:creationId xmlns:a16="http://schemas.microsoft.com/office/drawing/2014/main" id="{9801BA1C-787B-49FC-8D74-94EBEA4ADE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4703" y="4741365"/>
                <a:ext cx="2078445" cy="518427"/>
              </a:xfrm>
              <a:prstGeom prst="rect">
                <a:avLst/>
              </a:prstGeom>
              <a:blipFill>
                <a:blip r:embed="rId12"/>
                <a:stretch>
                  <a:fillRect b="-7059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 27">
            <a:extLst>
              <a:ext uri="{FF2B5EF4-FFF2-40B4-BE49-F238E27FC236}">
                <a16:creationId xmlns:a16="http://schemas.microsoft.com/office/drawing/2014/main" id="{A7474646-A4BB-4095-A1DB-0C482ADCF45C}"/>
              </a:ext>
            </a:extLst>
          </p:cNvPr>
          <p:cNvSpPr/>
          <p:nvPr/>
        </p:nvSpPr>
        <p:spPr>
          <a:xfrm>
            <a:off x="6399940" y="4738490"/>
            <a:ext cx="1785960" cy="518427"/>
          </a:xfrm>
          <a:prstGeom prst="rect">
            <a:avLst/>
          </a:prstGeom>
          <a:noFill/>
          <a:ln w="38100">
            <a:solidFill>
              <a:srgbClr val="1D578F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9378C96-F355-453D-A6B4-9DD9B268CDFA}"/>
              </a:ext>
            </a:extLst>
          </p:cNvPr>
          <p:cNvSpPr/>
          <p:nvPr/>
        </p:nvSpPr>
        <p:spPr>
          <a:xfrm>
            <a:off x="9930525" y="94371"/>
            <a:ext cx="1837405" cy="521705"/>
          </a:xfrm>
          <a:prstGeom prst="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IN" sz="2800" dirty="0">
                <a:solidFill>
                  <a:schemeClr val="bg1"/>
                </a:solidFill>
              </a:rPr>
              <a:t>Home-Work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40FBEBA4-CF1B-477A-A02B-30DE93AEDA94}"/>
              </a:ext>
            </a:extLst>
          </p:cNvPr>
          <p:cNvSpPr/>
          <p:nvPr/>
        </p:nvSpPr>
        <p:spPr>
          <a:xfrm>
            <a:off x="259274" y="1242204"/>
            <a:ext cx="1713871" cy="539851"/>
          </a:xfrm>
          <a:prstGeom prst="round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en-IN" sz="2800" dirty="0">
                <a:solidFill>
                  <a:schemeClr val="bg1"/>
                </a:solidFill>
              </a:rPr>
              <a:t>Example:4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DD48F354-38AF-4D12-824B-02A9290D5A1C}"/>
              </a:ext>
            </a:extLst>
          </p:cNvPr>
          <p:cNvSpPr/>
          <p:nvPr/>
        </p:nvSpPr>
        <p:spPr>
          <a:xfrm>
            <a:off x="259274" y="2739209"/>
            <a:ext cx="1705651" cy="539851"/>
          </a:xfrm>
          <a:prstGeom prst="round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dirty="0">
                <a:solidFill>
                  <a:schemeClr val="bg1"/>
                </a:solidFill>
              </a:rPr>
              <a:t>Solution:</a:t>
            </a:r>
          </a:p>
        </p:txBody>
      </p:sp>
      <p:sp>
        <p:nvSpPr>
          <p:cNvPr id="3" name="Arrow: Notched Right 2">
            <a:extLst>
              <a:ext uri="{FF2B5EF4-FFF2-40B4-BE49-F238E27FC236}">
                <a16:creationId xmlns:a16="http://schemas.microsoft.com/office/drawing/2014/main" id="{FA0E6856-9884-4879-8D4B-B3B7FB15CFBB}"/>
              </a:ext>
            </a:extLst>
          </p:cNvPr>
          <p:cNvSpPr/>
          <p:nvPr/>
        </p:nvSpPr>
        <p:spPr>
          <a:xfrm>
            <a:off x="2004927" y="148704"/>
            <a:ext cx="688617" cy="404605"/>
          </a:xfrm>
          <a:prstGeom prst="notched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</a:pPr>
            <a:endParaRPr lang="en-IN" sz="28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0262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 animBg="1"/>
      <p:bldP spid="37" grpId="0" animBg="1"/>
      <p:bldP spid="26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C77D7-C830-41DB-A735-F007287C14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Method:1          Echelon form and Rank of a matrix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3A874BB-D890-4011-95EC-837A2D304ED7}"/>
              </a:ext>
            </a:extLst>
          </p:cNvPr>
          <p:cNvSpPr/>
          <p:nvPr/>
        </p:nvSpPr>
        <p:spPr>
          <a:xfrm>
            <a:off x="1959583" y="1776061"/>
            <a:ext cx="3939062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IN" sz="2800" dirty="0">
                <a:solidFill>
                  <a:srgbClr val="002060"/>
                </a:solidFill>
              </a:rPr>
              <a:t>Find the rank of the matrix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D0D58BC-49E5-4285-A145-D00582393A56}"/>
                  </a:ext>
                </a:extLst>
              </p:cNvPr>
              <p:cNvSpPr/>
              <p:nvPr/>
            </p:nvSpPr>
            <p:spPr>
              <a:xfrm>
                <a:off x="5823316" y="1693892"/>
                <a:ext cx="856661" cy="71120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A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D0D58BC-49E5-4285-A145-D00582393A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3316" y="1693892"/>
                <a:ext cx="856661" cy="71120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CA994209-6AD6-45EB-A3D6-D8F54E7579AB}"/>
                  </a:ext>
                </a:extLst>
              </p:cNvPr>
              <p:cNvSpPr/>
              <p:nvPr/>
            </p:nvSpPr>
            <p:spPr>
              <a:xfrm>
                <a:off x="6527853" y="731896"/>
                <a:ext cx="3777065" cy="264002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IN" sz="28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m>
                          <m:mPr>
                            <m:mcs>
                              <m:mc>
                                <m:mcPr>
                                  <m:count m:val="5"/>
                                  <m:mcJc m:val="center"/>
                                </m:mcPr>
                              </m:mc>
                            </m:mcs>
                            <m:ctrlPr>
                              <a:rPr lang="en-IN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/>
                            <m:e/>
                            <m:e/>
                            <m:e/>
                            <m:e/>
                          </m:mr>
                          <m:mr>
                            <m:e/>
                            <m:e/>
                            <m:e/>
                            <m:e/>
                            <m:e/>
                          </m:mr>
                          <m:mr>
                            <m:e/>
                            <m:e/>
                            <m:e/>
                            <m:e/>
                            <m:e/>
                          </m:mr>
                          <m:mr>
                            <m:e/>
                            <m:e/>
                            <m:e/>
                            <m:e/>
                            <m:e/>
                          </m:mr>
                          <m:mr>
                            <m:e/>
                            <m:e/>
                            <m:e/>
                            <m:e>
                              <m:eqArr>
                                <m:eqArrPr>
                                  <m:ctrlPr>
                                    <a:rPr lang="en-IN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/>
                                <m:e/>
                                <m:e/>
                              </m:eqArr>
                            </m:e>
                            <m:e/>
                          </m:mr>
                        </m:m>
                        <m:r>
                          <a:rPr lang="en-IN" sz="28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IN" sz="2800" dirty="0">
                    <a:solidFill>
                      <a:schemeClr val="tx1">
                        <a:lumMod val="90000"/>
                        <a:lumOff val="10000"/>
                      </a:schemeClr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CA994209-6AD6-45EB-A3D6-D8F54E7579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7853" y="731896"/>
                <a:ext cx="3777065" cy="2640027"/>
              </a:xfrm>
              <a:prstGeom prst="rect">
                <a:avLst/>
              </a:prstGeom>
              <a:blipFill>
                <a:blip r:embed="rId3"/>
                <a:stretch>
                  <a:fillRect b="-92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8D4717A5-450A-4786-AC86-F3E7B1FED999}"/>
                  </a:ext>
                </a:extLst>
              </p:cNvPr>
              <p:cNvSpPr/>
              <p:nvPr/>
            </p:nvSpPr>
            <p:spPr>
              <a:xfrm>
                <a:off x="6780602" y="763135"/>
                <a:ext cx="324159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3      4      5</m:t>
                      </m:r>
                      <m:r>
                        <a:rPr lang="en-IN" sz="2800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     6      7</m:t>
                      </m:r>
                    </m:oMath>
                  </m:oMathPara>
                </a14:m>
                <a:endParaRPr lang="en-IN" sz="28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8D4717A5-450A-4786-AC86-F3E7B1FED9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0602" y="763135"/>
                <a:ext cx="3241593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CA73E7FE-5D97-41E1-AD79-8D6AD88A35CE}"/>
                  </a:ext>
                </a:extLst>
              </p:cNvPr>
              <p:cNvSpPr/>
              <p:nvPr/>
            </p:nvSpPr>
            <p:spPr>
              <a:xfrm>
                <a:off x="6795115" y="1271365"/>
                <a:ext cx="324159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4      5      6      7      8</m:t>
                      </m:r>
                    </m:oMath>
                  </m:oMathPara>
                </a14:m>
                <a:endParaRPr lang="en-IN" sz="2800" i="1" dirty="0">
                  <a:solidFill>
                    <a:schemeClr val="accent5">
                      <a:lumMod val="75000"/>
                    </a:schemeClr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CA73E7FE-5D97-41E1-AD79-8D6AD88A35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5115" y="1271365"/>
                <a:ext cx="3241593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E27AD50D-2476-47C3-AED7-D6FA92DC3433}"/>
                  </a:ext>
                </a:extLst>
              </p:cNvPr>
              <p:cNvSpPr/>
              <p:nvPr/>
            </p:nvSpPr>
            <p:spPr>
              <a:xfrm>
                <a:off x="6789058" y="1787883"/>
                <a:ext cx="324159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5      6      7</m:t>
                      </m:r>
                      <m:r>
                        <a:rPr lang="en-IN" sz="2800" b="0" i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     8      9</m:t>
                      </m:r>
                    </m:oMath>
                  </m:oMathPara>
                </a14:m>
                <a:endParaRPr lang="en-IN" sz="280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E27AD50D-2476-47C3-AED7-D6FA92DC34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9058" y="1787883"/>
                <a:ext cx="3241593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89E24039-694E-4E39-A416-DFBDAD213BF9}"/>
                  </a:ext>
                </a:extLst>
              </p:cNvPr>
              <p:cNvSpPr/>
              <p:nvPr/>
            </p:nvSpPr>
            <p:spPr>
              <a:xfrm>
                <a:off x="6789058" y="2327352"/>
                <a:ext cx="326563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6      7      8      9    10</m:t>
                      </m:r>
                    </m:oMath>
                  </m:oMathPara>
                </a14:m>
                <a:endParaRPr lang="en-IN" sz="2800" i="1" dirty="0">
                  <a:solidFill>
                    <a:srgbClr val="00B0F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89E24039-694E-4E39-A416-DFBDAD213BF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9058" y="2327352"/>
                <a:ext cx="3265638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F13ED060-6B21-4AC0-8EBD-97FB270E27CA}"/>
                  </a:ext>
                </a:extLst>
              </p:cNvPr>
              <p:cNvSpPr/>
              <p:nvPr/>
            </p:nvSpPr>
            <p:spPr>
              <a:xfrm>
                <a:off x="6819038" y="2881811"/>
                <a:ext cx="322876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F54337"/>
                          </a:solidFill>
                          <a:latin typeface="Cambria Math" panose="02040503050406030204" pitchFamily="18" charset="0"/>
                        </a:rPr>
                        <m:t>7      8      9</m:t>
                      </m:r>
                      <m:r>
                        <a:rPr lang="en-IN" sz="2800" b="0" i="0" smtClean="0">
                          <a:solidFill>
                            <a:srgbClr val="F54337"/>
                          </a:solidFill>
                          <a:latin typeface="Cambria Math" panose="02040503050406030204" pitchFamily="18" charset="0"/>
                        </a:rPr>
                        <m:t>    10    11</m:t>
                      </m:r>
                    </m:oMath>
                  </m:oMathPara>
                </a14:m>
                <a:endParaRPr lang="en-IN" sz="2800" dirty="0">
                  <a:solidFill>
                    <a:srgbClr val="F54337"/>
                  </a:solidFill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F13ED060-6B21-4AC0-8EBD-97FB270E27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9038" y="2881811"/>
                <a:ext cx="3228769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73CDBCC0-CB61-4ADE-8632-98F04B54B1AA}"/>
                  </a:ext>
                </a:extLst>
              </p:cNvPr>
              <p:cNvSpPr/>
              <p:nvPr/>
            </p:nvSpPr>
            <p:spPr>
              <a:xfrm>
                <a:off x="6795530" y="1258948"/>
                <a:ext cx="329930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4      </m:t>
                      </m:r>
                      <m:r>
                        <a:rPr lang="en-IN" sz="2800" b="0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sz="2800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5     </m:t>
                      </m:r>
                      <m:r>
                        <a:rPr lang="en-IN" sz="2800" b="0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sz="2800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6   </m:t>
                      </m:r>
                      <m:r>
                        <a:rPr lang="en-IN" sz="2800" b="0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IN" sz="28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7      8</m:t>
                      </m:r>
                    </m:oMath>
                  </m:oMathPara>
                </a14:m>
                <a:endParaRPr lang="en-IN" sz="2800" i="1" dirty="0">
                  <a:solidFill>
                    <a:schemeClr val="accent5">
                      <a:lumMod val="75000"/>
                    </a:schemeClr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73CDBCC0-CB61-4ADE-8632-98F04B54B1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5530" y="1258948"/>
                <a:ext cx="3299300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6DD86C6F-1D3C-4C49-9839-2A178C968953}"/>
              </a:ext>
            </a:extLst>
          </p:cNvPr>
          <p:cNvGrpSpPr/>
          <p:nvPr/>
        </p:nvGrpSpPr>
        <p:grpSpPr>
          <a:xfrm>
            <a:off x="2573151" y="3557899"/>
            <a:ext cx="4348158" cy="2673135"/>
            <a:chOff x="2573151" y="3557899"/>
            <a:chExt cx="4348158" cy="267313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D6BE361F-20E6-4D52-9941-019F257D5B39}"/>
                    </a:ext>
                  </a:extLst>
                </p:cNvPr>
                <p:cNvSpPr/>
                <p:nvPr/>
              </p:nvSpPr>
              <p:spPr>
                <a:xfrm>
                  <a:off x="3144244" y="3557899"/>
                  <a:ext cx="3777065" cy="2640027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IN" sz="28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5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/>
                              <m:e/>
                              <m:e/>
                              <m:e/>
                              <m:e/>
                            </m:mr>
                            <m:mr>
                              <m:e/>
                              <m:e/>
                              <m:e/>
                              <m:e/>
                              <m:e/>
                            </m:mr>
                            <m:mr>
                              <m:e/>
                              <m:e/>
                              <m:e/>
                              <m:e/>
                              <m:e/>
                            </m:mr>
                            <m:mr>
                              <m:e/>
                              <m:e/>
                              <m:e/>
                              <m:e/>
                              <m:e/>
                            </m:mr>
                            <m:mr>
                              <m:e/>
                              <m:e/>
                              <m:e/>
                              <m:e>
                                <m:eqArr>
                                  <m:eqArrPr>
                                    <m:ctrlPr>
                                      <a:rPr lang="en-IN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/>
                                  <m:e/>
                                  <m:e/>
                                </m:eqArr>
                              </m:e>
                              <m:e/>
                            </m:mr>
                          </m:m>
                          <m:r>
                            <a:rPr lang="en-IN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a14:m>
                  <a:r>
                    <a:rPr lang="en-IN" sz="2800" dirty="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D6BE361F-20E6-4D52-9941-019F257D5B3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44244" y="3557899"/>
                  <a:ext cx="3777065" cy="2640027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A43E464E-0655-407C-8E39-84A7D47CFDC7}"/>
                    </a:ext>
                  </a:extLst>
                </p:cNvPr>
                <p:cNvSpPr/>
                <p:nvPr/>
              </p:nvSpPr>
              <p:spPr>
                <a:xfrm>
                  <a:off x="3396991" y="3589138"/>
                  <a:ext cx="3241593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3      4      5</m:t>
                        </m:r>
                        <m:r>
                          <a:rPr lang="en-IN" sz="2800" b="0" i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      6      7</m:t>
                        </m:r>
                      </m:oMath>
                    </m:oMathPara>
                  </a14:m>
                  <a:endParaRPr lang="en-IN" sz="28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A43E464E-0655-407C-8E39-84A7D47CFDC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96991" y="3589138"/>
                  <a:ext cx="3241593" cy="523220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8355CCE6-7876-4509-8D85-DE7C97CC92A6}"/>
                    </a:ext>
                  </a:extLst>
                </p:cNvPr>
                <p:cNvSpPr/>
                <p:nvPr/>
              </p:nvSpPr>
              <p:spPr>
                <a:xfrm>
                  <a:off x="3405449" y="4613886"/>
                  <a:ext cx="3241593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5      6      7</m:t>
                        </m:r>
                        <m:r>
                          <a:rPr lang="en-IN" sz="2800" b="0" i="0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     8      9</m:t>
                        </m:r>
                      </m:oMath>
                    </m:oMathPara>
                  </a14:m>
                  <a:endParaRPr lang="en-IN" sz="2800" dirty="0">
                    <a:solidFill>
                      <a:schemeClr val="accent1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8355CCE6-7876-4509-8D85-DE7C97CC92A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05449" y="4613886"/>
                  <a:ext cx="3241593" cy="523220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976CC55E-5DC1-4AD2-B21C-2A05D1530934}"/>
                    </a:ext>
                  </a:extLst>
                </p:cNvPr>
                <p:cNvSpPr/>
                <p:nvPr/>
              </p:nvSpPr>
              <p:spPr>
                <a:xfrm>
                  <a:off x="3405449" y="5153355"/>
                  <a:ext cx="3265638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6      7      8      9    10</m:t>
                        </m:r>
                      </m:oMath>
                    </m:oMathPara>
                  </a14:m>
                  <a:endParaRPr lang="en-IN" sz="2800" i="1" dirty="0">
                    <a:solidFill>
                      <a:srgbClr val="00B0F0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976CC55E-5DC1-4AD2-B21C-2A05D153093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05449" y="5153355"/>
                  <a:ext cx="3265638" cy="523220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FC593322-6139-4E4F-BAE1-417CB17440DB}"/>
                    </a:ext>
                  </a:extLst>
                </p:cNvPr>
                <p:cNvSpPr/>
                <p:nvPr/>
              </p:nvSpPr>
              <p:spPr>
                <a:xfrm>
                  <a:off x="3435429" y="5707814"/>
                  <a:ext cx="3228769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rgbClr val="F54337"/>
                            </a:solidFill>
                            <a:latin typeface="Cambria Math" panose="02040503050406030204" pitchFamily="18" charset="0"/>
                          </a:rPr>
                          <m:t>7      8      9</m:t>
                        </m:r>
                        <m:r>
                          <a:rPr lang="en-IN" sz="2800" b="0" i="0" smtClean="0">
                            <a:solidFill>
                              <a:srgbClr val="F54337"/>
                            </a:solidFill>
                            <a:latin typeface="Cambria Math" panose="02040503050406030204" pitchFamily="18" charset="0"/>
                          </a:rPr>
                          <m:t>    10    11</m:t>
                        </m:r>
                      </m:oMath>
                    </m:oMathPara>
                  </a14:m>
                  <a:endParaRPr lang="en-IN" sz="2800" dirty="0">
                    <a:solidFill>
                      <a:srgbClr val="F54337"/>
                    </a:solidFill>
                  </a:endParaRPr>
                </a:p>
              </p:txBody>
            </p:sp>
          </mc:Choice>
          <mc:Fallback xmlns=""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FC593322-6139-4E4F-BAE1-417CB17440D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35429" y="5707814"/>
                  <a:ext cx="3228769" cy="523220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FED25ADF-D776-4C9B-8C3F-B00BF75A23CC}"/>
                    </a:ext>
                  </a:extLst>
                </p:cNvPr>
                <p:cNvSpPr/>
                <p:nvPr/>
              </p:nvSpPr>
              <p:spPr>
                <a:xfrm>
                  <a:off x="2573151" y="4519895"/>
                  <a:ext cx="856661" cy="71120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3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~</m:t>
                        </m:r>
                      </m:oMath>
                    </m:oMathPara>
                  </a14:m>
                  <a:endParaRPr lang="en-IN" sz="36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FED25ADF-D776-4C9B-8C3F-B00BF75A23C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73151" y="4519895"/>
                  <a:ext cx="856661" cy="711201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5CFCF2FC-2193-4432-90A6-924E0BB80961}"/>
                  </a:ext>
                </a:extLst>
              </p:cNvPr>
              <p:cNvSpPr/>
              <p:nvPr/>
            </p:nvSpPr>
            <p:spPr>
              <a:xfrm>
                <a:off x="6780600" y="770883"/>
                <a:ext cx="324159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3      4      5</m:t>
                      </m:r>
                      <m:r>
                        <a:rPr lang="en-IN" sz="2800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     6      7</m:t>
                      </m:r>
                    </m:oMath>
                  </m:oMathPara>
                </a14:m>
                <a:endParaRPr lang="en-IN" sz="28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5CFCF2FC-2193-4432-90A6-924E0BB809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0600" y="770883"/>
                <a:ext cx="3241593" cy="5232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6843F92D-D1F3-4599-88EF-88EEC5558764}"/>
                  </a:ext>
                </a:extLst>
              </p:cNvPr>
              <p:cNvSpPr/>
              <p:nvPr/>
            </p:nvSpPr>
            <p:spPr>
              <a:xfrm>
                <a:off x="10022541" y="3549305"/>
                <a:ext cx="52290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6843F92D-D1F3-4599-88EF-88EEC55587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22541" y="3549305"/>
                <a:ext cx="522900" cy="52322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F65E1C8E-E2F1-4864-8526-717E65562A6F}"/>
                  </a:ext>
                </a:extLst>
              </p:cNvPr>
              <p:cNvSpPr/>
              <p:nvPr/>
            </p:nvSpPr>
            <p:spPr>
              <a:xfrm>
                <a:off x="6823589" y="4238073"/>
                <a:ext cx="693119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F65E1C8E-E2F1-4864-8526-717E65562A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3589" y="4238073"/>
                <a:ext cx="693119" cy="52322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1F150FD-6DBB-465D-8B3A-3205B813C7A3}"/>
              </a:ext>
            </a:extLst>
          </p:cNvPr>
          <p:cNvCxnSpPr>
            <a:cxnSpLocks/>
          </p:cNvCxnSpPr>
          <p:nvPr/>
        </p:nvCxnSpPr>
        <p:spPr>
          <a:xfrm>
            <a:off x="7557961" y="5286822"/>
            <a:ext cx="3384000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52818F42-3DC7-42FF-9A3F-397DCF0749FC}"/>
                  </a:ext>
                </a:extLst>
              </p:cNvPr>
              <p:cNvSpPr/>
              <p:nvPr/>
            </p:nvSpPr>
            <p:spPr>
              <a:xfrm>
                <a:off x="6874636" y="4746340"/>
                <a:ext cx="534121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52818F42-3DC7-42FF-9A3F-397DCF0749F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4636" y="4746340"/>
                <a:ext cx="534121" cy="52322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6EF4D59C-1E17-4783-925E-0434073A94B0}"/>
                  </a:ext>
                </a:extLst>
              </p:cNvPr>
              <p:cNvSpPr/>
              <p:nvPr/>
            </p:nvSpPr>
            <p:spPr>
              <a:xfrm>
                <a:off x="10426460" y="3549305"/>
                <a:ext cx="1089705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IN" sz="2800" b="0" dirty="0">
                    <a:solidFill>
                      <a:srgbClr val="00B0F0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sz="28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IN" sz="28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</m:oMath>
                </a14:m>
                <a:endParaRPr lang="en-IN" sz="2800" dirty="0"/>
              </a:p>
            </p:txBody>
          </p:sp>
        </mc:Choice>
        <mc:Fallback xmlns="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6EF4D59C-1E17-4783-925E-0434073A94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26460" y="3549305"/>
                <a:ext cx="1089705" cy="52322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C1879796-C93A-4B38-BFBC-A64B817BAF92}"/>
                  </a:ext>
                </a:extLst>
              </p:cNvPr>
              <p:cNvSpPr/>
              <p:nvPr/>
            </p:nvSpPr>
            <p:spPr>
              <a:xfrm>
                <a:off x="7311053" y="4232494"/>
                <a:ext cx="362964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−3 −4 −5</m:t>
                      </m:r>
                      <m:r>
                        <a:rPr lang="en-IN" sz="2800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−6 −7</m:t>
                      </m:r>
                    </m:oMath>
                  </m:oMathPara>
                </a14:m>
                <a:endParaRPr lang="en-IN" sz="28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C1879796-C93A-4B38-BFBC-A64B817BAF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1053" y="4232494"/>
                <a:ext cx="3629647" cy="52322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4EDF57FC-275E-434A-AFEA-D13FC74297ED}"/>
                  </a:ext>
                </a:extLst>
              </p:cNvPr>
              <p:cNvSpPr/>
              <p:nvPr/>
            </p:nvSpPr>
            <p:spPr>
              <a:xfrm>
                <a:off x="7573611" y="5347995"/>
                <a:ext cx="329930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IN" sz="2800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     </m:t>
                      </m:r>
                      <m:r>
                        <a:rPr lang="en-IN" sz="2800" b="0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1</m:t>
                      </m:r>
                      <m:r>
                        <a:rPr lang="en-IN" sz="2800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    </m:t>
                      </m:r>
                      <m:r>
                        <a:rPr lang="en-IN" sz="2800" b="0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1</m:t>
                      </m:r>
                      <m:r>
                        <a:rPr lang="en-IN" sz="2800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IN" sz="2800" b="0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  1</m:t>
                      </m:r>
                      <m:r>
                        <a:rPr lang="en-IN" sz="28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     </m:t>
                      </m:r>
                      <m:r>
                        <a:rPr lang="en-IN" sz="2800" b="0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IN" sz="2800" i="1" dirty="0">
                  <a:solidFill>
                    <a:schemeClr val="accent5">
                      <a:lumMod val="75000"/>
                    </a:schemeClr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4EDF57FC-275E-434A-AFEA-D13FC74297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3611" y="5347995"/>
                <a:ext cx="3299300" cy="52322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9" name="Group 38">
            <a:extLst>
              <a:ext uri="{FF2B5EF4-FFF2-40B4-BE49-F238E27FC236}">
                <a16:creationId xmlns:a16="http://schemas.microsoft.com/office/drawing/2014/main" id="{5069164E-1D96-4E6A-8E90-307B1686A097}"/>
              </a:ext>
            </a:extLst>
          </p:cNvPr>
          <p:cNvGrpSpPr/>
          <p:nvPr/>
        </p:nvGrpSpPr>
        <p:grpSpPr>
          <a:xfrm>
            <a:off x="301050" y="3874020"/>
            <a:ext cx="2355746" cy="2058289"/>
            <a:chOff x="802634" y="3689200"/>
            <a:chExt cx="3533050" cy="2211729"/>
          </a:xfrm>
        </p:grpSpPr>
        <p:sp>
          <p:nvSpPr>
            <p:cNvPr id="40" name="Arrow: Right 39">
              <a:extLst>
                <a:ext uri="{FF2B5EF4-FFF2-40B4-BE49-F238E27FC236}">
                  <a16:creationId xmlns:a16="http://schemas.microsoft.com/office/drawing/2014/main" id="{39433F20-C316-4DF6-A121-BE762D401776}"/>
                </a:ext>
              </a:extLst>
            </p:cNvPr>
            <p:cNvSpPr/>
            <p:nvPr/>
          </p:nvSpPr>
          <p:spPr>
            <a:xfrm>
              <a:off x="802634" y="3689200"/>
              <a:ext cx="3533050" cy="2211729"/>
            </a:xfrm>
            <a:prstGeom prst="rightArrow">
              <a:avLst/>
            </a:prstGeom>
            <a:gradFill>
              <a:gsLst>
                <a:gs pos="10000">
                  <a:srgbClr val="0E47A1"/>
                </a:gs>
                <a:gs pos="100000">
                  <a:srgbClr val="03A9F5"/>
                </a:gs>
              </a:gsLst>
              <a:lin ang="10800000" scaled="1"/>
            </a:gradFill>
            <a:ln>
              <a:noFill/>
            </a:ln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1000"/>
                </a:spcBef>
                <a:buClr>
                  <a:schemeClr val="accent6"/>
                </a:buClr>
              </a:pPr>
              <a:endParaRPr lang="en-IN" sz="2800" dirty="0">
                <a:solidFill>
                  <a:schemeClr val="bg1"/>
                </a:solidFill>
              </a:endParaRPr>
            </a:p>
          </p:txBody>
        </p:sp>
        <p:sp>
          <p:nvSpPr>
            <p:cNvPr id="41" name="Content Placeholder 4">
              <a:extLst>
                <a:ext uri="{FF2B5EF4-FFF2-40B4-BE49-F238E27FC236}">
                  <a16:creationId xmlns:a16="http://schemas.microsoft.com/office/drawing/2014/main" id="{AC2BB796-CB89-4216-BDEF-2834C1E67985}"/>
                </a:ext>
              </a:extLst>
            </p:cNvPr>
            <p:cNvSpPr txBox="1">
              <a:spLocks/>
            </p:cNvSpPr>
            <p:nvPr/>
          </p:nvSpPr>
          <p:spPr>
            <a:xfrm>
              <a:off x="957570" y="4221438"/>
              <a:ext cx="2375998" cy="573626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lIns="91440" tIns="45720" rIns="91440" bIns="45720" rtlCol="0" anchor="ctr">
              <a:noAutofit/>
            </a:bodyPr>
            <a:lstStyle>
              <a:lvl1pPr marL="265113" indent="-265113" algn="just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chemeClr val="accent6"/>
                </a:buClr>
                <a:buFont typeface="Wingdings 3" panose="05040102010807070707" pitchFamily="18" charset="2"/>
                <a:buChar char="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809625" indent="-352425" algn="just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Wingdings 3" panose="05040102010807070707" pitchFamily="18" charset="2"/>
                <a:buChar char="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just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Wingdings" panose="05000000000000000000" pitchFamily="2" charset="2"/>
                <a:buChar char="§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just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just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IN" sz="2800" dirty="0">
                  <a:solidFill>
                    <a:schemeClr val="bg1"/>
                  </a:solidFill>
                </a:rPr>
                <a:t>Applying</a:t>
              </a:r>
              <a:endParaRPr lang="en-IN" sz="2800" b="1" dirty="0">
                <a:solidFill>
                  <a:srgbClr val="002060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Content Placeholder 4">
                <a:extLst>
                  <a:ext uri="{FF2B5EF4-FFF2-40B4-BE49-F238E27FC236}">
                    <a16:creationId xmlns:a16="http://schemas.microsoft.com/office/drawing/2014/main" id="{AE527CEF-1F05-4AFE-B26C-413C1AA77F2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8126" y="4823891"/>
                <a:ext cx="1552260" cy="573626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1" i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𝐑</m:t>
                          </m:r>
                        </m:e>
                        <m:sub>
                          <m:r>
                            <a:rPr lang="en-IN" sz="28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IN" sz="2800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d>
                        <m:dPr>
                          <m:ctrlPr>
                            <a:rPr lang="en-IN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1" i="0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IN" sz="2800" b="1" i="0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</m:oMath>
                  </m:oMathPara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2" name="Content Placeholder 4">
                <a:extLst>
                  <a:ext uri="{FF2B5EF4-FFF2-40B4-BE49-F238E27FC236}">
                    <a16:creationId xmlns:a16="http://schemas.microsoft.com/office/drawing/2014/main" id="{AE527CEF-1F05-4AFE-B26C-413C1AA77F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126" y="4823891"/>
                <a:ext cx="1552260" cy="573626"/>
              </a:xfrm>
              <a:prstGeom prst="rect">
                <a:avLst/>
              </a:prstGeom>
              <a:blipFill>
                <a:blip r:embed="rId23"/>
                <a:stretch>
                  <a:fillRect l="-3922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3CD689AE-32C8-4C7D-9BFB-9BE32912C6B8}"/>
                  </a:ext>
                </a:extLst>
              </p:cNvPr>
              <p:cNvSpPr/>
              <p:nvPr/>
            </p:nvSpPr>
            <p:spPr>
              <a:xfrm>
                <a:off x="7598138" y="5347995"/>
                <a:ext cx="314220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IN" sz="2800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    </m:t>
                      </m:r>
                      <m:r>
                        <a:rPr lang="en-IN" sz="2800" b="0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1</m:t>
                      </m:r>
                      <m:r>
                        <a:rPr lang="en-IN" sz="2800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    </m:t>
                      </m:r>
                      <m:r>
                        <a:rPr lang="en-IN" sz="2800" b="0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1</m:t>
                      </m:r>
                      <m:r>
                        <a:rPr lang="en-IN" sz="2800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IN" sz="2800" b="0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  1</m:t>
                      </m:r>
                      <m:r>
                        <a:rPr lang="en-IN" sz="28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     </m:t>
                      </m:r>
                      <m:r>
                        <a:rPr lang="en-IN" sz="2800" b="0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IN" sz="2800" i="1" dirty="0">
                  <a:solidFill>
                    <a:schemeClr val="accent5">
                      <a:lumMod val="75000"/>
                    </a:schemeClr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3CD689AE-32C8-4C7D-9BFB-9BE32912C6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8138" y="5347995"/>
                <a:ext cx="3142206" cy="523220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4F3E2888-64A2-46E9-AA28-466B34CE48D0}"/>
              </a:ext>
            </a:extLst>
          </p:cNvPr>
          <p:cNvSpPr/>
          <p:nvPr/>
        </p:nvSpPr>
        <p:spPr>
          <a:xfrm>
            <a:off x="225466" y="1740135"/>
            <a:ext cx="1713871" cy="539851"/>
          </a:xfrm>
          <a:prstGeom prst="round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en-IN" sz="2800" dirty="0">
                <a:solidFill>
                  <a:schemeClr val="bg1"/>
                </a:solidFill>
              </a:rPr>
              <a:t>Example:5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D87D8010-8DBB-49A1-996B-1BA8F68551ED}"/>
              </a:ext>
            </a:extLst>
          </p:cNvPr>
          <p:cNvSpPr/>
          <p:nvPr/>
        </p:nvSpPr>
        <p:spPr>
          <a:xfrm>
            <a:off x="225466" y="2753555"/>
            <a:ext cx="1713871" cy="539851"/>
          </a:xfrm>
          <a:prstGeom prst="round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dirty="0">
                <a:solidFill>
                  <a:schemeClr val="bg1"/>
                </a:solidFill>
              </a:rPr>
              <a:t>Solution:</a:t>
            </a:r>
          </a:p>
        </p:txBody>
      </p:sp>
      <p:sp>
        <p:nvSpPr>
          <p:cNvPr id="3" name="Arrow: Notched Right 2">
            <a:extLst>
              <a:ext uri="{FF2B5EF4-FFF2-40B4-BE49-F238E27FC236}">
                <a16:creationId xmlns:a16="http://schemas.microsoft.com/office/drawing/2014/main" id="{0E611DA0-8DBC-4DC5-ABEA-4125763B03E2}"/>
              </a:ext>
            </a:extLst>
          </p:cNvPr>
          <p:cNvSpPr/>
          <p:nvPr/>
        </p:nvSpPr>
        <p:spPr>
          <a:xfrm>
            <a:off x="2004927" y="148704"/>
            <a:ext cx="688617" cy="404605"/>
          </a:xfrm>
          <a:prstGeom prst="notched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</a:pPr>
            <a:endParaRPr lang="en-IN" sz="28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523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51 -0.00625 L 0.00651 0.4081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3" y="2071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3.33333E-6 L 0.06393 0.50833 " pathEditMode="relative" rAng="0" ptsTypes="AA">
                                      <p:cBhvr>
                                        <p:cTn id="61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39" y="250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0.00208 L -0.34023 -0.18287 " pathEditMode="relative" rAng="0" ptsTypes="AA">
                                      <p:cBhvr>
                                        <p:cTn id="77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018" y="-905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6" grpId="1"/>
      <p:bldP spid="31" grpId="0"/>
      <p:bldP spid="31" grpId="1"/>
      <p:bldP spid="32" grpId="0"/>
      <p:bldP spid="33" grpId="0"/>
      <p:bldP spid="35" grpId="0"/>
      <p:bldP spid="36" grpId="0"/>
      <p:bldP spid="37" grpId="0"/>
      <p:bldP spid="38" grpId="0"/>
      <p:bldP spid="42" grpId="0"/>
      <p:bldP spid="44" grpId="0"/>
      <p:bldP spid="44" grpId="1"/>
      <p:bldP spid="46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858C1FE8-08B9-436F-AE94-3D34E285D25D}"/>
              </a:ext>
            </a:extLst>
          </p:cNvPr>
          <p:cNvGrpSpPr/>
          <p:nvPr/>
        </p:nvGrpSpPr>
        <p:grpSpPr>
          <a:xfrm>
            <a:off x="5255841" y="3818170"/>
            <a:ext cx="4348158" cy="2640027"/>
            <a:chOff x="3636374" y="3840872"/>
            <a:chExt cx="4348158" cy="2640027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438F8434-BAF1-4C09-8D83-5954BF3A1B3F}"/>
                </a:ext>
              </a:extLst>
            </p:cNvPr>
            <p:cNvGrpSpPr/>
            <p:nvPr/>
          </p:nvGrpSpPr>
          <p:grpSpPr>
            <a:xfrm>
              <a:off x="3636374" y="3840872"/>
              <a:ext cx="4348158" cy="2640027"/>
              <a:chOff x="473518" y="3854639"/>
              <a:chExt cx="4348158" cy="2640027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Rectangle 15">
                    <a:extLst>
                      <a:ext uri="{FF2B5EF4-FFF2-40B4-BE49-F238E27FC236}">
                        <a16:creationId xmlns:a16="http://schemas.microsoft.com/office/drawing/2014/main" id="{8FDE955D-E89E-47E7-9DF1-4D048E1990A3}"/>
                      </a:ext>
                    </a:extLst>
                  </p:cNvPr>
                  <p:cNvSpPr/>
                  <p:nvPr/>
                </p:nvSpPr>
                <p:spPr>
                  <a:xfrm>
                    <a:off x="1044611" y="3854639"/>
                    <a:ext cx="3777065" cy="264002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IN" sz="280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sz="28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m>
                              <m:mPr>
                                <m:mcs>
                                  <m:mc>
                                    <m:mcPr>
                                      <m:count m:val="5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/>
                                <m:e/>
                                <m:e/>
                                <m:e/>
                                <m:e/>
                              </m:mr>
                              <m:mr>
                                <m:e/>
                                <m:e/>
                                <m:e/>
                                <m:e/>
                                <m:e/>
                              </m:mr>
                              <m:mr>
                                <m:e/>
                                <m:e/>
                                <m:e/>
                                <m:e/>
                                <m:e/>
                              </m:mr>
                              <m:mr>
                                <m:e/>
                                <m:e/>
                                <m:e/>
                                <m:e/>
                                <m:e/>
                              </m:mr>
                              <m:mr>
                                <m:e/>
                                <m:e/>
                                <m:e/>
                                <m:e>
                                  <m:eqArr>
                                    <m:eqArrPr>
                                      <m:ctrlPr>
                                        <a:rPr lang="en-IN" sz="28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/>
                                    <m:e/>
                                    <m:e/>
                                  </m:eqArr>
                                </m:e>
                                <m:e/>
                              </m:mr>
                            </m:m>
                            <m:r>
                              <a:rPr lang="en-IN" sz="28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</m:oMath>
                    </a14:m>
                    <a:r>
                      <a:rPr lang="en-IN" sz="2800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16" name="Rectangle 15">
                    <a:extLst>
                      <a:ext uri="{FF2B5EF4-FFF2-40B4-BE49-F238E27FC236}">
                        <a16:creationId xmlns:a16="http://schemas.microsoft.com/office/drawing/2014/main" id="{8FDE955D-E89E-47E7-9DF1-4D048E1990A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44611" y="3854639"/>
                    <a:ext cx="3777065" cy="2640027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Rectangle 16">
                    <a:extLst>
                      <a:ext uri="{FF2B5EF4-FFF2-40B4-BE49-F238E27FC236}">
                        <a16:creationId xmlns:a16="http://schemas.microsoft.com/office/drawing/2014/main" id="{2E6ED693-268A-45DF-86FF-7A58F5C189D7}"/>
                      </a:ext>
                    </a:extLst>
                  </p:cNvPr>
                  <p:cNvSpPr/>
                  <p:nvPr/>
                </p:nvSpPr>
                <p:spPr>
                  <a:xfrm>
                    <a:off x="1297358" y="3870888"/>
                    <a:ext cx="3241593" cy="52322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IN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3      4      5</m:t>
                          </m:r>
                          <m:r>
                            <a:rPr lang="en-IN" sz="2800" b="0" i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      6      7</m:t>
                          </m:r>
                        </m:oMath>
                      </m:oMathPara>
                    </a14:m>
                    <a:endParaRPr lang="en-IN" sz="2800" dirty="0">
                      <a:solidFill>
                        <a:srgbClr val="00B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7" name="Rectangle 16">
                    <a:extLst>
                      <a:ext uri="{FF2B5EF4-FFF2-40B4-BE49-F238E27FC236}">
                        <a16:creationId xmlns:a16="http://schemas.microsoft.com/office/drawing/2014/main" id="{2E6ED693-268A-45DF-86FF-7A58F5C189D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297358" y="3870888"/>
                    <a:ext cx="3241593" cy="523220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Rectangle 17">
                    <a:extLst>
                      <a:ext uri="{FF2B5EF4-FFF2-40B4-BE49-F238E27FC236}">
                        <a16:creationId xmlns:a16="http://schemas.microsoft.com/office/drawing/2014/main" id="{E10FB263-8D40-4FB8-B334-E0F2FEED0C39}"/>
                      </a:ext>
                    </a:extLst>
                  </p:cNvPr>
                  <p:cNvSpPr/>
                  <p:nvPr/>
                </p:nvSpPr>
                <p:spPr>
                  <a:xfrm>
                    <a:off x="473518" y="4816635"/>
                    <a:ext cx="856661" cy="71120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IN" sz="36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</m:oMath>
                      </m:oMathPara>
                    </a14:m>
                    <a:endParaRPr lang="en-IN" sz="3600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8" name="Rectangle 17">
                    <a:extLst>
                      <a:ext uri="{FF2B5EF4-FFF2-40B4-BE49-F238E27FC236}">
                        <a16:creationId xmlns:a16="http://schemas.microsoft.com/office/drawing/2014/main" id="{E10FB263-8D40-4FB8-B334-E0F2FEED0C3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3518" y="4816635"/>
                    <a:ext cx="856661" cy="711201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234EBA7F-C824-4755-8D82-1F3B8963D652}"/>
                    </a:ext>
                  </a:extLst>
                </p:cNvPr>
                <p:cNvSpPr/>
                <p:nvPr/>
              </p:nvSpPr>
              <p:spPr>
                <a:xfrm>
                  <a:off x="4518365" y="4380341"/>
                  <a:ext cx="3142206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IN" sz="280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    </m:t>
                        </m:r>
                        <m:r>
                          <a:rPr lang="en-IN" sz="28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1</m:t>
                        </m:r>
                        <m:r>
                          <a:rPr lang="en-IN" sz="280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    </m:t>
                        </m:r>
                        <m:r>
                          <a:rPr lang="en-IN" sz="28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1</m:t>
                        </m:r>
                        <m:r>
                          <a:rPr lang="en-IN" sz="280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  </m:t>
                        </m:r>
                        <m:r>
                          <a:rPr lang="en-IN" sz="28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  1</m:t>
                        </m:r>
                        <m:r>
                          <a:rPr lang="en-IN" sz="28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     </m:t>
                        </m:r>
                        <m:r>
                          <a:rPr lang="en-IN" sz="28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IN" sz="2800" i="1" dirty="0">
                    <a:solidFill>
                      <a:schemeClr val="accent5">
                        <a:lumMod val="75000"/>
                      </a:schemeClr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234EBA7F-C824-4755-8D82-1F3B8963D65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18365" y="4380341"/>
                  <a:ext cx="3142206" cy="523220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F47D28F-FA84-43EC-867D-70518ABCEA4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Method:1</a:t>
                </a:r>
                <a:r>
                  <a:rPr lang="en-IN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IN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  <m:r>
                      <a:rPr lang="en-IN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dirty="0"/>
                  <a:t>Example:5(</a:t>
                </a:r>
                <a:r>
                  <a:rPr lang="en-IN" dirty="0">
                    <a:solidFill>
                      <a:srgbClr val="1D578F"/>
                    </a:solidFill>
                  </a:rPr>
                  <a:t>Continue</a:t>
                </a:r>
                <a:r>
                  <a:rPr lang="en-IN" dirty="0"/>
                  <a:t>)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F47D28F-FA84-43EC-867D-70518ABCEA4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16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C62CCBB1-17C8-467C-AB84-911CBA6A52AB}"/>
                  </a:ext>
                </a:extLst>
              </p:cNvPr>
              <p:cNvSpPr/>
              <p:nvPr/>
            </p:nvSpPr>
            <p:spPr>
              <a:xfrm>
                <a:off x="5826934" y="770606"/>
                <a:ext cx="3777065" cy="264002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IN" sz="28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m>
                          <m:mPr>
                            <m:mcs>
                              <m:mc>
                                <m:mcPr>
                                  <m:count m:val="5"/>
                                  <m:mcJc m:val="center"/>
                                </m:mcPr>
                              </m:mc>
                            </m:mcs>
                            <m:ctrlPr>
                              <a:rPr lang="en-IN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/>
                            <m:e/>
                            <m:e/>
                            <m:e/>
                            <m:e/>
                          </m:mr>
                          <m:mr>
                            <m:e/>
                            <m:e/>
                            <m:e/>
                            <m:e/>
                            <m:e/>
                          </m:mr>
                          <m:mr>
                            <m:e/>
                            <m:e/>
                            <m:e/>
                            <m:e/>
                            <m:e/>
                          </m:mr>
                          <m:mr>
                            <m:e/>
                            <m:e/>
                            <m:e/>
                            <m:e/>
                            <m:e/>
                          </m:mr>
                          <m:mr>
                            <m:e/>
                            <m:e/>
                            <m:e/>
                            <m:e>
                              <m:eqArr>
                                <m:eqArrPr>
                                  <m:ctrlPr>
                                    <a:rPr lang="en-IN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/>
                                <m:e/>
                                <m:e/>
                              </m:eqArr>
                            </m:e>
                            <m:e/>
                          </m:mr>
                        </m:m>
                        <m:r>
                          <a:rPr lang="en-IN" sz="28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IN" sz="2800" dirty="0">
                    <a:solidFill>
                      <a:schemeClr val="tx1">
                        <a:lumMod val="90000"/>
                        <a:lumOff val="10000"/>
                      </a:schemeClr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C62CCBB1-17C8-467C-AB84-911CBA6A52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6934" y="770606"/>
                <a:ext cx="3777065" cy="2640027"/>
              </a:xfrm>
              <a:prstGeom prst="rect">
                <a:avLst/>
              </a:prstGeom>
              <a:blipFill>
                <a:blip r:embed="rId17"/>
                <a:stretch>
                  <a:fillRect b="-115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E5B193FB-E30D-4EBD-AF4A-1E11A1ADA380}"/>
              </a:ext>
            </a:extLst>
          </p:cNvPr>
          <p:cNvGrpSpPr/>
          <p:nvPr/>
        </p:nvGrpSpPr>
        <p:grpSpPr>
          <a:xfrm>
            <a:off x="5255841" y="801845"/>
            <a:ext cx="4097936" cy="2641896"/>
            <a:chOff x="3636374" y="802997"/>
            <a:chExt cx="4097936" cy="264189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685498A7-8CF4-4852-9AD0-1A77BAF743EE}"/>
                    </a:ext>
                  </a:extLst>
                </p:cNvPr>
                <p:cNvSpPr/>
                <p:nvPr/>
              </p:nvSpPr>
              <p:spPr>
                <a:xfrm>
                  <a:off x="4460214" y="802997"/>
                  <a:ext cx="3241593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3      4      5</m:t>
                        </m:r>
                        <m:r>
                          <a:rPr lang="en-IN" sz="2800" b="0" i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      6      7</m:t>
                        </m:r>
                      </m:oMath>
                    </m:oMathPara>
                  </a14:m>
                  <a:endParaRPr lang="en-IN" sz="28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685498A7-8CF4-4852-9AD0-1A77BAF743E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60214" y="802997"/>
                  <a:ext cx="3241593" cy="523220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08906EF2-0AC7-4AF6-9F51-93EE402B4288}"/>
                    </a:ext>
                  </a:extLst>
                </p:cNvPr>
                <p:cNvSpPr/>
                <p:nvPr/>
              </p:nvSpPr>
              <p:spPr>
                <a:xfrm>
                  <a:off x="4468672" y="1827745"/>
                  <a:ext cx="3241593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5      6      7</m:t>
                        </m:r>
                        <m:r>
                          <a:rPr lang="en-IN" sz="2800" b="0" i="0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     8      9</m:t>
                        </m:r>
                      </m:oMath>
                    </m:oMathPara>
                  </a14:m>
                  <a:endParaRPr lang="en-IN" sz="2800" dirty="0">
                    <a:solidFill>
                      <a:schemeClr val="accent1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08906EF2-0AC7-4AF6-9F51-93EE402B428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68672" y="1827745"/>
                  <a:ext cx="3241593" cy="523220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ED3BE884-F6AA-4798-9C96-3E8AB039F098}"/>
                    </a:ext>
                  </a:extLst>
                </p:cNvPr>
                <p:cNvSpPr/>
                <p:nvPr/>
              </p:nvSpPr>
              <p:spPr>
                <a:xfrm>
                  <a:off x="4468672" y="2367214"/>
                  <a:ext cx="3265638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6      7      8      9    10</m:t>
                        </m:r>
                      </m:oMath>
                    </m:oMathPara>
                  </a14:m>
                  <a:endParaRPr lang="en-IN" sz="2800" i="1" dirty="0">
                    <a:solidFill>
                      <a:srgbClr val="00B0F0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ED3BE884-F6AA-4798-9C96-3E8AB039F09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68672" y="2367214"/>
                  <a:ext cx="3265638" cy="523220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B6D38A0A-8BF1-4548-8444-4C2558F91CDB}"/>
                    </a:ext>
                  </a:extLst>
                </p:cNvPr>
                <p:cNvSpPr/>
                <p:nvPr/>
              </p:nvSpPr>
              <p:spPr>
                <a:xfrm>
                  <a:off x="4498652" y="2921673"/>
                  <a:ext cx="3228769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rgbClr val="F54337"/>
                            </a:solidFill>
                            <a:latin typeface="Cambria Math" panose="02040503050406030204" pitchFamily="18" charset="0"/>
                          </a:rPr>
                          <m:t>7      8      9</m:t>
                        </m:r>
                        <m:r>
                          <a:rPr lang="en-IN" sz="2800" b="0" i="0" smtClean="0">
                            <a:solidFill>
                              <a:srgbClr val="F54337"/>
                            </a:solidFill>
                            <a:latin typeface="Cambria Math" panose="02040503050406030204" pitchFamily="18" charset="0"/>
                          </a:rPr>
                          <m:t>    10    11</m:t>
                        </m:r>
                      </m:oMath>
                    </m:oMathPara>
                  </a14:m>
                  <a:endParaRPr lang="en-IN" sz="2800" dirty="0">
                    <a:solidFill>
                      <a:srgbClr val="F54337"/>
                    </a:solidFill>
                  </a:endParaRPr>
                </a:p>
              </p:txBody>
            </p:sp>
          </mc:Choice>
          <mc:Fallback xmlns="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B6D38A0A-8BF1-4548-8444-4C2558F91CD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98652" y="2921673"/>
                  <a:ext cx="3228769" cy="523220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193DDEB2-C7F0-4B7B-B189-46A9ACE54D14}"/>
                    </a:ext>
                  </a:extLst>
                </p:cNvPr>
                <p:cNvSpPr/>
                <p:nvPr/>
              </p:nvSpPr>
              <p:spPr>
                <a:xfrm>
                  <a:off x="3636374" y="1733754"/>
                  <a:ext cx="856661" cy="71120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3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~</m:t>
                        </m:r>
                      </m:oMath>
                    </m:oMathPara>
                  </a14:m>
                  <a:endParaRPr lang="en-IN" sz="36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193DDEB2-C7F0-4B7B-B189-46A9ACE54D1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36374" y="1733754"/>
                  <a:ext cx="856661" cy="711201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B0FAA3CA-7FF2-416C-8E10-DB2A0A225EBA}"/>
                    </a:ext>
                  </a:extLst>
                </p:cNvPr>
                <p:cNvSpPr/>
                <p:nvPr/>
              </p:nvSpPr>
              <p:spPr>
                <a:xfrm>
                  <a:off x="4509906" y="1310293"/>
                  <a:ext cx="3142206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IN" sz="280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    </m:t>
                        </m:r>
                        <m:r>
                          <a:rPr lang="en-IN" sz="28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1</m:t>
                        </m:r>
                        <m:r>
                          <a:rPr lang="en-IN" sz="280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    </m:t>
                        </m:r>
                        <m:r>
                          <a:rPr lang="en-IN" sz="28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1</m:t>
                        </m:r>
                        <m:r>
                          <a:rPr lang="en-IN" sz="280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  </m:t>
                        </m:r>
                        <m:r>
                          <a:rPr lang="en-IN" sz="28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  1</m:t>
                        </m:r>
                        <m:r>
                          <a:rPr lang="en-IN" sz="28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     </m:t>
                        </m:r>
                        <m:r>
                          <a:rPr lang="en-IN" sz="28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IN" sz="2800" i="1" dirty="0">
                    <a:solidFill>
                      <a:schemeClr val="accent5">
                        <a:lumMod val="75000"/>
                      </a:schemeClr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B0FAA3CA-7FF2-416C-8E10-DB2A0A225EB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09906" y="1310293"/>
                  <a:ext cx="3142206" cy="523220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655E553C-F11E-4224-9955-88B8778B77BA}"/>
                  </a:ext>
                </a:extLst>
              </p:cNvPr>
              <p:cNvSpPr/>
              <p:nvPr/>
            </p:nvSpPr>
            <p:spPr>
              <a:xfrm>
                <a:off x="6158450" y="4892193"/>
                <a:ext cx="314220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IN" sz="280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    </m:t>
                      </m:r>
                      <m:r>
                        <a:rPr lang="en-IN" sz="28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2</m:t>
                      </m:r>
                      <m:r>
                        <a:rPr lang="en-IN" sz="280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    </m:t>
                      </m:r>
                      <m:r>
                        <a:rPr lang="en-IN" sz="28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2</m:t>
                      </m:r>
                      <m:r>
                        <a:rPr lang="en-IN" sz="280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IN" sz="28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  2</m:t>
                      </m:r>
                      <m:r>
                        <a:rPr lang="en-IN" sz="2800" i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     </m:t>
                      </m:r>
                      <m:r>
                        <a:rPr lang="en-IN" sz="28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IN" sz="2800" i="1" dirty="0">
                  <a:solidFill>
                    <a:schemeClr val="accent1">
                      <a:lumMod val="75000"/>
                    </a:schemeClr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655E553C-F11E-4224-9955-88B8778B77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8450" y="4892193"/>
                <a:ext cx="3142206" cy="523220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6A962470-99C9-4D19-938E-D00A3D5B42B7}"/>
                  </a:ext>
                </a:extLst>
              </p:cNvPr>
              <p:cNvSpPr/>
              <p:nvPr/>
            </p:nvSpPr>
            <p:spPr>
              <a:xfrm>
                <a:off x="6162728" y="5445393"/>
                <a:ext cx="314220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IN" sz="280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     </m:t>
                      </m:r>
                      <m:r>
                        <a:rPr lang="en-IN" sz="28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 3</m:t>
                      </m:r>
                      <m:r>
                        <a:rPr lang="en-IN" sz="280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     </m:t>
                      </m:r>
                      <m:r>
                        <a:rPr lang="en-IN" sz="28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 3</m:t>
                      </m:r>
                      <m:r>
                        <a:rPr lang="en-IN" sz="280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IN" sz="28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   3</m:t>
                      </m:r>
                      <m:r>
                        <a:rPr lang="en-IN" sz="2800" i="1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      </m:t>
                      </m:r>
                      <m:r>
                        <a:rPr lang="en-IN" sz="28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IN" sz="2800" i="1" dirty="0">
                  <a:solidFill>
                    <a:srgbClr val="00B0F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6A962470-99C9-4D19-938E-D00A3D5B42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2728" y="5445393"/>
                <a:ext cx="3142206" cy="523220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85DE4949-AD08-4790-9973-ED7EEE3A914F}"/>
                  </a:ext>
                </a:extLst>
              </p:cNvPr>
              <p:cNvSpPr/>
              <p:nvPr/>
            </p:nvSpPr>
            <p:spPr>
              <a:xfrm>
                <a:off x="6158450" y="6014456"/>
                <a:ext cx="314541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F54337"/>
                          </a:solidFill>
                          <a:latin typeface="Cambria Math" panose="02040503050406030204" pitchFamily="18" charset="0"/>
                        </a:rPr>
                        <m:t>4      4      4</m:t>
                      </m:r>
                      <m:r>
                        <a:rPr lang="en-IN" sz="2800" b="0" i="0" smtClean="0">
                          <a:solidFill>
                            <a:srgbClr val="F54337"/>
                          </a:solidFill>
                          <a:latin typeface="Cambria Math" panose="02040503050406030204" pitchFamily="18" charset="0"/>
                        </a:rPr>
                        <m:t>      4      4</m:t>
                      </m:r>
                    </m:oMath>
                  </m:oMathPara>
                </a14:m>
                <a:endParaRPr lang="en-IN" sz="2800" dirty="0">
                  <a:solidFill>
                    <a:srgbClr val="F54337"/>
                  </a:solidFill>
                </a:endParaRPr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85DE4949-AD08-4790-9973-ED7EEE3A91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8450" y="6014456"/>
                <a:ext cx="3145413" cy="523220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" name="Group 23">
            <a:extLst>
              <a:ext uri="{FF2B5EF4-FFF2-40B4-BE49-F238E27FC236}">
                <a16:creationId xmlns:a16="http://schemas.microsoft.com/office/drawing/2014/main" id="{5C3CA3A6-B589-4CEA-8924-21A2D5A3B320}"/>
              </a:ext>
            </a:extLst>
          </p:cNvPr>
          <p:cNvGrpSpPr/>
          <p:nvPr/>
        </p:nvGrpSpPr>
        <p:grpSpPr>
          <a:xfrm>
            <a:off x="310096" y="4049390"/>
            <a:ext cx="5032103" cy="2211729"/>
            <a:chOff x="802634" y="3689200"/>
            <a:chExt cx="3533050" cy="2211729"/>
          </a:xfrm>
        </p:grpSpPr>
        <p:sp>
          <p:nvSpPr>
            <p:cNvPr id="25" name="Arrow: Right 24">
              <a:extLst>
                <a:ext uri="{FF2B5EF4-FFF2-40B4-BE49-F238E27FC236}">
                  <a16:creationId xmlns:a16="http://schemas.microsoft.com/office/drawing/2014/main" id="{AEAC9DD5-A759-43D8-ADDE-C3E822799CD9}"/>
                </a:ext>
              </a:extLst>
            </p:cNvPr>
            <p:cNvSpPr/>
            <p:nvPr/>
          </p:nvSpPr>
          <p:spPr>
            <a:xfrm>
              <a:off x="802634" y="3689200"/>
              <a:ext cx="3533050" cy="2211729"/>
            </a:xfrm>
            <a:prstGeom prst="rightArrow">
              <a:avLst/>
            </a:prstGeom>
            <a:gradFill>
              <a:gsLst>
                <a:gs pos="10000">
                  <a:srgbClr val="0E47A1"/>
                </a:gs>
                <a:gs pos="100000">
                  <a:srgbClr val="03A9F5"/>
                </a:gs>
              </a:gsLst>
              <a:lin ang="10800000" scaled="1"/>
            </a:gradFill>
            <a:ln>
              <a:noFill/>
            </a:ln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1000"/>
                </a:spcBef>
                <a:buClr>
                  <a:schemeClr val="accent6"/>
                </a:buClr>
              </a:pPr>
              <a:endParaRPr lang="en-IN" sz="2800" dirty="0">
                <a:solidFill>
                  <a:schemeClr val="bg1"/>
                </a:solidFill>
              </a:endParaRPr>
            </a:p>
          </p:txBody>
        </p:sp>
        <p:sp>
          <p:nvSpPr>
            <p:cNvPr id="26" name="Content Placeholder 4">
              <a:extLst>
                <a:ext uri="{FF2B5EF4-FFF2-40B4-BE49-F238E27FC236}">
                  <a16:creationId xmlns:a16="http://schemas.microsoft.com/office/drawing/2014/main" id="{2F271A40-777C-404C-BF92-66410F940A55}"/>
                </a:ext>
              </a:extLst>
            </p:cNvPr>
            <p:cNvSpPr txBox="1">
              <a:spLocks/>
            </p:cNvSpPr>
            <p:nvPr/>
          </p:nvSpPr>
          <p:spPr>
            <a:xfrm>
              <a:off x="1526900" y="4221438"/>
              <a:ext cx="1467716" cy="573626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lIns="91440" tIns="45720" rIns="91440" bIns="45720" rtlCol="0" anchor="ctr">
              <a:noAutofit/>
            </a:bodyPr>
            <a:lstStyle>
              <a:lvl1pPr marL="265113" indent="-265113" algn="just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chemeClr val="accent6"/>
                </a:buClr>
                <a:buFont typeface="Wingdings 3" panose="05040102010807070707" pitchFamily="18" charset="2"/>
                <a:buChar char="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809625" indent="-352425" algn="just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Wingdings 3" panose="05040102010807070707" pitchFamily="18" charset="2"/>
                <a:buChar char="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just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Wingdings" panose="05000000000000000000" pitchFamily="2" charset="2"/>
                <a:buChar char="§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just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just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IN" sz="2800" dirty="0">
                  <a:solidFill>
                    <a:schemeClr val="bg1"/>
                  </a:solidFill>
                </a:rPr>
                <a:t>Applying</a:t>
              </a:r>
              <a:endParaRPr lang="en-IN" sz="2800" b="1" dirty="0">
                <a:solidFill>
                  <a:srgbClr val="002060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Content Placeholder 4">
                <a:extLst>
                  <a:ext uri="{FF2B5EF4-FFF2-40B4-BE49-F238E27FC236}">
                    <a16:creationId xmlns:a16="http://schemas.microsoft.com/office/drawing/2014/main" id="{A547F41B-B01A-400A-B3D3-5BE0868D8AA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88405" y="5086493"/>
                <a:ext cx="1525156" cy="573626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1" i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𝐑</m:t>
                          </m:r>
                        </m:e>
                        <m:sub>
                          <m:r>
                            <a:rPr lang="en-IN" sz="28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IN" sz="2800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d>
                        <m:dPr>
                          <m:ctrlPr>
                            <a:rPr lang="en-IN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1" i="0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IN" sz="2800" b="1" i="0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en-IN" sz="2800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7" name="Content Placeholder 4">
                <a:extLst>
                  <a:ext uri="{FF2B5EF4-FFF2-40B4-BE49-F238E27FC236}">
                    <a16:creationId xmlns:a16="http://schemas.microsoft.com/office/drawing/2014/main" id="{A547F41B-B01A-400A-B3D3-5BE0868D8A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405" y="5086493"/>
                <a:ext cx="1525156" cy="573626"/>
              </a:xfrm>
              <a:prstGeom prst="rect">
                <a:avLst/>
              </a:prstGeom>
              <a:blipFill>
                <a:blip r:embed="rId27"/>
                <a:stretch>
                  <a:fillRect l="-7600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Content Placeholder 4">
                <a:extLst>
                  <a:ext uri="{FF2B5EF4-FFF2-40B4-BE49-F238E27FC236}">
                    <a16:creationId xmlns:a16="http://schemas.microsoft.com/office/drawing/2014/main" id="{AFFB9F3A-6841-418A-96CE-22DC61AFB4F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18655" y="5086493"/>
                <a:ext cx="1630761" cy="573626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1" i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𝐑</m:t>
                          </m:r>
                        </m:e>
                        <m:sub>
                          <m:r>
                            <a:rPr lang="en-IN" sz="28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IN" sz="2800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  <m:d>
                        <m:dPr>
                          <m:ctrlPr>
                            <a:rPr lang="en-IN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1" i="0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IN" sz="2800" b="1" i="0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en-IN" sz="2800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IN" sz="28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8" name="Content Placeholder 4">
                <a:extLst>
                  <a:ext uri="{FF2B5EF4-FFF2-40B4-BE49-F238E27FC236}">
                    <a16:creationId xmlns:a16="http://schemas.microsoft.com/office/drawing/2014/main" id="{AFFB9F3A-6841-418A-96CE-22DC61AFB4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8655" y="5086493"/>
                <a:ext cx="1630761" cy="573626"/>
              </a:xfrm>
              <a:prstGeom prst="rect">
                <a:avLst/>
              </a:prstGeom>
              <a:blipFill>
                <a:blip r:embed="rId28"/>
                <a:stretch>
                  <a:fillRect l="-3358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ontent Placeholder 4">
                <a:extLst>
                  <a:ext uri="{FF2B5EF4-FFF2-40B4-BE49-F238E27FC236}">
                    <a16:creationId xmlns:a16="http://schemas.microsoft.com/office/drawing/2014/main" id="{3D321A31-F002-49B8-9232-F519D2E7BEF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15167" y="5086493"/>
                <a:ext cx="1525156" cy="573626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1" i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𝐑</m:t>
                          </m:r>
                        </m:e>
                        <m:sub>
                          <m:r>
                            <a:rPr lang="en-IN" sz="28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IN" sz="2800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𝟓</m:t>
                          </m:r>
                        </m:sub>
                      </m:sSub>
                      <m:d>
                        <m:dPr>
                          <m:ctrlPr>
                            <a:rPr lang="en-IN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1" i="0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IN" sz="2800" b="1" i="0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</m:oMath>
                  </m:oMathPara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9" name="Content Placeholder 4">
                <a:extLst>
                  <a:ext uri="{FF2B5EF4-FFF2-40B4-BE49-F238E27FC236}">
                    <a16:creationId xmlns:a16="http://schemas.microsoft.com/office/drawing/2014/main" id="{3D321A31-F002-49B8-9232-F519D2E7BE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5167" y="5086493"/>
                <a:ext cx="1525156" cy="573626"/>
              </a:xfrm>
              <a:prstGeom prst="rect">
                <a:avLst/>
              </a:prstGeom>
              <a:blipFill>
                <a:blip r:embed="rId29"/>
                <a:stretch>
                  <a:fillRect l="-5200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4891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2" grpId="0"/>
      <p:bldP spid="23" grpId="0"/>
      <p:bldP spid="27" grpId="0"/>
      <p:bldP spid="28" grpId="0"/>
      <p:bldP spid="29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C01233F-983E-4FC8-BA27-BBB7FDA76A9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Method:1</a:t>
                </a:r>
                <a:r>
                  <a:rPr lang="en-IN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IN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  <m:r>
                      <a:rPr lang="en-IN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dirty="0"/>
                  <a:t>Example:5(</a:t>
                </a:r>
                <a:r>
                  <a:rPr lang="en-IN" dirty="0">
                    <a:solidFill>
                      <a:srgbClr val="1D578F"/>
                    </a:solidFill>
                  </a:rPr>
                  <a:t>Continue</a:t>
                </a:r>
                <a:r>
                  <a:rPr lang="en-IN" dirty="0"/>
                  <a:t>)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C01233F-983E-4FC8-BA27-BBB7FDA76A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14DDE60C-2980-410A-B827-D092B55F8D73}"/>
              </a:ext>
            </a:extLst>
          </p:cNvPr>
          <p:cNvGrpSpPr/>
          <p:nvPr/>
        </p:nvGrpSpPr>
        <p:grpSpPr>
          <a:xfrm>
            <a:off x="5369511" y="767732"/>
            <a:ext cx="4348158" cy="2679783"/>
            <a:chOff x="5369511" y="767732"/>
            <a:chExt cx="4348158" cy="2679783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13CA9DC5-254F-400B-AAFD-29D09B93B648}"/>
                </a:ext>
              </a:extLst>
            </p:cNvPr>
            <p:cNvGrpSpPr/>
            <p:nvPr/>
          </p:nvGrpSpPr>
          <p:grpSpPr>
            <a:xfrm>
              <a:off x="5369511" y="767732"/>
              <a:ext cx="4348158" cy="2640027"/>
              <a:chOff x="3636374" y="3840872"/>
              <a:chExt cx="4348158" cy="2640027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3611D695-8850-4499-8C61-76D5EB3980FC}"/>
                  </a:ext>
                </a:extLst>
              </p:cNvPr>
              <p:cNvGrpSpPr/>
              <p:nvPr/>
            </p:nvGrpSpPr>
            <p:grpSpPr>
              <a:xfrm>
                <a:off x="3636374" y="3840872"/>
                <a:ext cx="4348158" cy="2640027"/>
                <a:chOff x="473518" y="3854639"/>
                <a:chExt cx="4348158" cy="2640027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" name="Rectangle 6">
                      <a:extLst>
                        <a:ext uri="{FF2B5EF4-FFF2-40B4-BE49-F238E27FC236}">
                          <a16:creationId xmlns:a16="http://schemas.microsoft.com/office/drawing/2014/main" id="{4B131736-AC8B-422E-A3FB-2E54B34A4AA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44611" y="3854639"/>
                      <a:ext cx="3777065" cy="2640027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6"/>
                    </a:lnRef>
                    <a:fillRef idx="1">
                      <a:schemeClr val="lt1"/>
                    </a:fillRef>
                    <a:effectRef idx="0">
                      <a:schemeClr val="accent6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d>
                            <m:dPr>
                              <m:begChr m:val="["/>
                              <m:endChr m:val="]"/>
                              <m:ctrlPr>
                                <a:rPr lang="en-IN" sz="280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m>
                                <m:mPr>
                                  <m:mcs>
                                    <m:mc>
                                      <m:mcPr>
                                        <m:count m:val="5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IN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/>
                                  <m:e/>
                                  <m:e/>
                                  <m:e/>
                                  <m:e/>
                                </m:mr>
                                <m:mr>
                                  <m:e/>
                                  <m:e/>
                                  <m:e/>
                                  <m:e/>
                                  <m:e/>
                                </m:mr>
                                <m:mr>
                                  <m:e/>
                                  <m:e/>
                                  <m:e/>
                                  <m:e/>
                                  <m:e/>
                                </m:mr>
                                <m:mr>
                                  <m:e/>
                                  <m:e/>
                                  <m:e/>
                                  <m:e/>
                                  <m:e/>
                                </m:mr>
                                <m:mr>
                                  <m:e/>
                                  <m:e/>
                                  <m:e/>
                                  <m:e>
                                    <m:eqArr>
                                      <m:eqArrPr>
                                        <m:ctrlPr>
                                          <a:rPr lang="en-IN" sz="28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/>
                                      <m:e/>
                                      <m:e/>
                                    </m:eqArr>
                                  </m:e>
                                  <m:e/>
                                </m:mr>
                              </m:m>
                              <m:r>
                                <a:rPr lang="en-IN" sz="2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oMath>
                      </a14:m>
                      <a:r>
                        <a:rPr lang="en-IN" sz="2800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16" name="Rectangle 15">
                      <a:extLst>
                        <a:ext uri="{FF2B5EF4-FFF2-40B4-BE49-F238E27FC236}">
                          <a16:creationId xmlns:a16="http://schemas.microsoft.com/office/drawing/2014/main" id="{8FDE955D-E89E-47E7-9DF1-4D048E1990A3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044611" y="3854639"/>
                      <a:ext cx="3777065" cy="2640027"/>
                    </a:xfrm>
                    <a:prstGeom prst="rect">
                      <a:avLst/>
                    </a:prstGeom>
                    <a:blipFill>
                      <a:blip r:embed="rId12"/>
                      <a:stretch>
                        <a:fillRect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IN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" name="Rectangle 7">
                      <a:extLst>
                        <a:ext uri="{FF2B5EF4-FFF2-40B4-BE49-F238E27FC236}">
                          <a16:creationId xmlns:a16="http://schemas.microsoft.com/office/drawing/2014/main" id="{9C387456-0529-41C9-BD8F-F24837D03CA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97358" y="3870888"/>
                      <a:ext cx="3241593" cy="523220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IN" sz="2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3      4      5</m:t>
                            </m:r>
                            <m:r>
                              <a:rPr lang="en-IN" sz="2800" b="0" i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      6      7</m:t>
                            </m:r>
                          </m:oMath>
                        </m:oMathPara>
                      </a14:m>
                      <a:endParaRPr lang="en-IN" sz="2800" dirty="0">
                        <a:solidFill>
                          <a:srgbClr val="00B05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8" name="Rectangle 7">
                      <a:extLst>
                        <a:ext uri="{FF2B5EF4-FFF2-40B4-BE49-F238E27FC236}">
                          <a16:creationId xmlns:a16="http://schemas.microsoft.com/office/drawing/2014/main" id="{9C387456-0529-41C9-BD8F-F24837D03CA9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297358" y="3870888"/>
                      <a:ext cx="3241593" cy="523220"/>
                    </a:xfrm>
                    <a:prstGeom prst="rect">
                      <a:avLst/>
                    </a:prstGeom>
                    <a:blipFill>
                      <a:blip r:embed="rId13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IN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" name="Rectangle 8">
                      <a:extLst>
                        <a:ext uri="{FF2B5EF4-FFF2-40B4-BE49-F238E27FC236}">
                          <a16:creationId xmlns:a16="http://schemas.microsoft.com/office/drawing/2014/main" id="{CF5A903C-A13F-4C9D-ABF1-49C58FBB0F5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73518" y="4816635"/>
                      <a:ext cx="856661" cy="711201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6"/>
                    </a:lnRef>
                    <a:fillRef idx="1">
                      <a:schemeClr val="lt1"/>
                    </a:fillRef>
                    <a:effectRef idx="0">
                      <a:schemeClr val="accent6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IN" sz="36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~</m:t>
                            </m:r>
                          </m:oMath>
                        </m:oMathPara>
                      </a14:m>
                      <a:endParaRPr lang="en-IN" sz="3600" dirty="0">
                        <a:solidFill>
                          <a:srgbClr val="FF000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8" name="Rectangle 17">
                      <a:extLst>
                        <a:ext uri="{FF2B5EF4-FFF2-40B4-BE49-F238E27FC236}">
                          <a16:creationId xmlns:a16="http://schemas.microsoft.com/office/drawing/2014/main" id="{E10FB263-8D40-4FB8-B334-E0F2FEED0C39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73518" y="4816635"/>
                      <a:ext cx="856661" cy="711201"/>
                    </a:xfrm>
                    <a:prstGeom prst="rect">
                      <a:avLst/>
                    </a:prstGeom>
                    <a:blipFill>
                      <a:blip r:embed="rId14"/>
                      <a:stretch>
                        <a:fillRect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IN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Rectangle 5">
                    <a:extLst>
                      <a:ext uri="{FF2B5EF4-FFF2-40B4-BE49-F238E27FC236}">
                        <a16:creationId xmlns:a16="http://schemas.microsoft.com/office/drawing/2014/main" id="{BF8BF55E-A1FA-4F34-B223-DFC320EBB941}"/>
                      </a:ext>
                    </a:extLst>
                  </p:cNvPr>
                  <p:cNvSpPr/>
                  <p:nvPr/>
                </p:nvSpPr>
                <p:spPr>
                  <a:xfrm>
                    <a:off x="4518365" y="4380341"/>
                    <a:ext cx="3142206" cy="52322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IN" sz="28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IN" sz="280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    </m:t>
                          </m:r>
                          <m:r>
                            <a:rPr lang="en-IN" sz="28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1</m:t>
                          </m:r>
                          <m:r>
                            <a:rPr lang="en-IN" sz="280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    </m:t>
                          </m:r>
                          <m:r>
                            <a:rPr lang="en-IN" sz="28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1</m:t>
                          </m:r>
                          <m:r>
                            <a:rPr lang="en-IN" sz="280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a:rPr lang="en-IN" sz="28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  1</m:t>
                          </m:r>
                          <m:r>
                            <a:rPr lang="en-IN" sz="28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     </m:t>
                          </m:r>
                          <m:r>
                            <a:rPr lang="en-IN" sz="28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en-IN" sz="2800" i="1" dirty="0">
                      <a:solidFill>
                        <a:schemeClr val="accent5">
                          <a:lumMod val="75000"/>
                        </a:schemeClr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6" name="Rectangle 5">
                    <a:extLst>
                      <a:ext uri="{FF2B5EF4-FFF2-40B4-BE49-F238E27FC236}">
                        <a16:creationId xmlns:a16="http://schemas.microsoft.com/office/drawing/2014/main" id="{BF8BF55E-A1FA-4F34-B223-DFC320EBB941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518365" y="4380341"/>
                    <a:ext cx="3142206" cy="523220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B325E12B-1335-4540-9C22-F8313D954E3D}"/>
                    </a:ext>
                  </a:extLst>
                </p:cNvPr>
                <p:cNvSpPr/>
                <p:nvPr/>
              </p:nvSpPr>
              <p:spPr>
                <a:xfrm>
                  <a:off x="6272120" y="1841755"/>
                  <a:ext cx="3142206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IN" sz="280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    </m:t>
                        </m:r>
                        <m:r>
                          <a:rPr lang="en-IN" sz="28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2</m:t>
                        </m:r>
                        <m:r>
                          <a:rPr lang="en-IN" sz="280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    </m:t>
                        </m:r>
                        <m:r>
                          <a:rPr lang="en-IN" sz="28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2</m:t>
                        </m:r>
                        <m:r>
                          <a:rPr lang="en-IN" sz="280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  </m:t>
                        </m:r>
                        <m:r>
                          <a:rPr lang="en-IN" sz="28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  2</m:t>
                        </m:r>
                        <m:r>
                          <a:rPr lang="en-IN" sz="28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     </m:t>
                        </m:r>
                        <m:r>
                          <a:rPr lang="en-IN" sz="28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en-IN" sz="2800" i="1" dirty="0">
                    <a:solidFill>
                      <a:schemeClr val="accent1">
                        <a:lumMod val="75000"/>
                      </a:schemeClr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B325E12B-1335-4540-9C22-F8313D954E3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72120" y="1841755"/>
                  <a:ext cx="3142206" cy="523220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B33DFD31-EB7A-4588-B0A7-3B98FF07EFEA}"/>
                    </a:ext>
                  </a:extLst>
                </p:cNvPr>
                <p:cNvSpPr/>
                <p:nvPr/>
              </p:nvSpPr>
              <p:spPr>
                <a:xfrm>
                  <a:off x="6276398" y="2394955"/>
                  <a:ext cx="3142206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IN" sz="280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     </m:t>
                        </m:r>
                        <m:r>
                          <a:rPr lang="en-IN" sz="2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 3</m:t>
                        </m:r>
                        <m:r>
                          <a:rPr lang="en-IN" sz="280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     </m:t>
                        </m:r>
                        <m:r>
                          <a:rPr lang="en-IN" sz="2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 3</m:t>
                        </m:r>
                        <m:r>
                          <a:rPr lang="en-IN" sz="280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   </m:t>
                        </m:r>
                        <m:r>
                          <a:rPr lang="en-IN" sz="2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   3</m:t>
                        </m:r>
                        <m:r>
                          <a:rPr lang="en-IN" sz="2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      </m:t>
                        </m:r>
                        <m:r>
                          <a:rPr lang="en-IN" sz="2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oMath>
                    </m:oMathPara>
                  </a14:m>
                  <a:endParaRPr lang="en-IN" sz="2800" i="1" dirty="0">
                    <a:solidFill>
                      <a:srgbClr val="00B0F0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B33DFD31-EB7A-4588-B0A7-3B98FF07EFE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76398" y="2394955"/>
                  <a:ext cx="3142206" cy="523220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860D1F05-2BF5-4ABD-8751-2E4C353D9344}"/>
                    </a:ext>
                  </a:extLst>
                </p:cNvPr>
                <p:cNvSpPr/>
                <p:nvPr/>
              </p:nvSpPr>
              <p:spPr>
                <a:xfrm>
                  <a:off x="6289531" y="2924295"/>
                  <a:ext cx="3145413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rgbClr val="F54337"/>
                            </a:solidFill>
                            <a:latin typeface="Cambria Math" panose="02040503050406030204" pitchFamily="18" charset="0"/>
                          </a:rPr>
                          <m:t>4      4      4</m:t>
                        </m:r>
                        <m:r>
                          <a:rPr lang="en-IN" sz="2800" b="0" i="0" smtClean="0">
                            <a:solidFill>
                              <a:srgbClr val="F54337"/>
                            </a:solidFill>
                            <a:latin typeface="Cambria Math" panose="02040503050406030204" pitchFamily="18" charset="0"/>
                          </a:rPr>
                          <m:t>      4      4</m:t>
                        </m:r>
                      </m:oMath>
                    </m:oMathPara>
                  </a14:m>
                  <a:endParaRPr lang="en-IN" sz="2800" dirty="0">
                    <a:solidFill>
                      <a:srgbClr val="F54337"/>
                    </a:solidFill>
                  </a:endParaRPr>
                </a:p>
              </p:txBody>
            </p:sp>
          </mc:Choice>
          <mc:Fallback xmlns=""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860D1F05-2BF5-4ABD-8751-2E4C353D934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89531" y="2924295"/>
                  <a:ext cx="3145413" cy="523220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97BB10D-74A4-4622-A046-45B7E2D3C1FB}"/>
              </a:ext>
            </a:extLst>
          </p:cNvPr>
          <p:cNvGrpSpPr/>
          <p:nvPr/>
        </p:nvGrpSpPr>
        <p:grpSpPr>
          <a:xfrm>
            <a:off x="5369511" y="3792007"/>
            <a:ext cx="4348158" cy="2640027"/>
            <a:chOff x="3636374" y="3840872"/>
            <a:chExt cx="4348158" cy="2640027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F0ECA524-E9FB-431D-ADC9-58E6F35F2C86}"/>
                </a:ext>
              </a:extLst>
            </p:cNvPr>
            <p:cNvGrpSpPr/>
            <p:nvPr/>
          </p:nvGrpSpPr>
          <p:grpSpPr>
            <a:xfrm>
              <a:off x="3636374" y="3840872"/>
              <a:ext cx="4348158" cy="2640027"/>
              <a:chOff x="473518" y="3854639"/>
              <a:chExt cx="4348158" cy="2640027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Rectangle 19">
                    <a:extLst>
                      <a:ext uri="{FF2B5EF4-FFF2-40B4-BE49-F238E27FC236}">
                        <a16:creationId xmlns:a16="http://schemas.microsoft.com/office/drawing/2014/main" id="{64E17AD6-D8D2-4B2F-906B-4BDBA21A606E}"/>
                      </a:ext>
                    </a:extLst>
                  </p:cNvPr>
                  <p:cNvSpPr/>
                  <p:nvPr/>
                </p:nvSpPr>
                <p:spPr>
                  <a:xfrm>
                    <a:off x="1044611" y="3854639"/>
                    <a:ext cx="3777065" cy="264002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IN" sz="280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sz="28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m>
                              <m:mPr>
                                <m:mcs>
                                  <m:mc>
                                    <m:mcPr>
                                      <m:count m:val="5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/>
                                <m:e/>
                                <m:e/>
                                <m:e/>
                                <m:e/>
                              </m:mr>
                              <m:mr>
                                <m:e/>
                                <m:e/>
                                <m:e/>
                                <m:e/>
                                <m:e/>
                              </m:mr>
                              <m:mr>
                                <m:e/>
                                <m:e/>
                                <m:e/>
                                <m:e/>
                                <m:e/>
                              </m:mr>
                              <m:mr>
                                <m:e/>
                                <m:e/>
                                <m:e/>
                                <m:e/>
                                <m:e/>
                              </m:mr>
                              <m:mr>
                                <m:e/>
                                <m:e/>
                                <m:e/>
                                <m:e>
                                  <m:eqArr>
                                    <m:eqArrPr>
                                      <m:ctrlPr>
                                        <a:rPr lang="en-IN" sz="28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/>
                                    <m:e/>
                                    <m:e/>
                                  </m:eqArr>
                                </m:e>
                                <m:e/>
                              </m:mr>
                            </m:m>
                            <m:r>
                              <a:rPr lang="en-IN" sz="28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</m:oMath>
                    </a14:m>
                    <a:r>
                      <a:rPr lang="en-IN" sz="2800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16" name="Rectangle 15">
                    <a:extLst>
                      <a:ext uri="{FF2B5EF4-FFF2-40B4-BE49-F238E27FC236}">
                        <a16:creationId xmlns:a16="http://schemas.microsoft.com/office/drawing/2014/main" id="{8FDE955D-E89E-47E7-9DF1-4D048E1990A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44611" y="3854639"/>
                    <a:ext cx="3777065" cy="2640027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Rectangle 20">
                    <a:extLst>
                      <a:ext uri="{FF2B5EF4-FFF2-40B4-BE49-F238E27FC236}">
                        <a16:creationId xmlns:a16="http://schemas.microsoft.com/office/drawing/2014/main" id="{D6E904EB-9568-4D02-803E-85808613E2F0}"/>
                      </a:ext>
                    </a:extLst>
                  </p:cNvPr>
                  <p:cNvSpPr/>
                  <p:nvPr/>
                </p:nvSpPr>
                <p:spPr>
                  <a:xfrm>
                    <a:off x="1310610" y="3870888"/>
                    <a:ext cx="3241593" cy="52322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IN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3      4      5</m:t>
                          </m:r>
                          <m:r>
                            <a:rPr lang="en-IN" sz="2800" b="0" i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      6      7</m:t>
                          </m:r>
                        </m:oMath>
                      </m:oMathPara>
                    </a14:m>
                    <a:endParaRPr lang="en-IN" sz="2800" dirty="0">
                      <a:solidFill>
                        <a:srgbClr val="00B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1" name="Rectangle 20">
                    <a:extLst>
                      <a:ext uri="{FF2B5EF4-FFF2-40B4-BE49-F238E27FC236}">
                        <a16:creationId xmlns:a16="http://schemas.microsoft.com/office/drawing/2014/main" id="{D6E904EB-9568-4D02-803E-85808613E2F0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310610" y="3870888"/>
                    <a:ext cx="3241593" cy="523220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Rectangle 21">
                    <a:extLst>
                      <a:ext uri="{FF2B5EF4-FFF2-40B4-BE49-F238E27FC236}">
                        <a16:creationId xmlns:a16="http://schemas.microsoft.com/office/drawing/2014/main" id="{288168F3-62E1-40C1-B904-47CFD593005F}"/>
                      </a:ext>
                    </a:extLst>
                  </p:cNvPr>
                  <p:cNvSpPr/>
                  <p:nvPr/>
                </p:nvSpPr>
                <p:spPr>
                  <a:xfrm>
                    <a:off x="473518" y="4816635"/>
                    <a:ext cx="856661" cy="71120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IN" sz="36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</m:oMath>
                      </m:oMathPara>
                    </a14:m>
                    <a:endParaRPr lang="en-IN" sz="3600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8" name="Rectangle 17">
                    <a:extLst>
                      <a:ext uri="{FF2B5EF4-FFF2-40B4-BE49-F238E27FC236}">
                        <a16:creationId xmlns:a16="http://schemas.microsoft.com/office/drawing/2014/main" id="{E10FB263-8D40-4FB8-B334-E0F2FEED0C3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3518" y="4816635"/>
                    <a:ext cx="856661" cy="711201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2AE64C05-2DFC-4172-A4D0-5242909A3256}"/>
                    </a:ext>
                  </a:extLst>
                </p:cNvPr>
                <p:cNvSpPr/>
                <p:nvPr/>
              </p:nvSpPr>
              <p:spPr>
                <a:xfrm>
                  <a:off x="4518365" y="4380341"/>
                  <a:ext cx="3142206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IN" sz="280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    </m:t>
                        </m:r>
                        <m:r>
                          <a:rPr lang="en-IN" sz="28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1</m:t>
                        </m:r>
                        <m:r>
                          <a:rPr lang="en-IN" sz="280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    </m:t>
                        </m:r>
                        <m:r>
                          <a:rPr lang="en-IN" sz="28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1</m:t>
                        </m:r>
                        <m:r>
                          <a:rPr lang="en-IN" sz="280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  </m:t>
                        </m:r>
                        <m:r>
                          <a:rPr lang="en-IN" sz="28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  1</m:t>
                        </m:r>
                        <m:r>
                          <a:rPr lang="en-IN" sz="28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     </m:t>
                        </m:r>
                        <m:r>
                          <a:rPr lang="en-IN" sz="28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IN" sz="2800" i="1" dirty="0">
                    <a:solidFill>
                      <a:schemeClr val="accent5">
                        <a:lumMod val="75000"/>
                      </a:schemeClr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2AE64C05-2DFC-4172-A4D0-5242909A325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18365" y="4380341"/>
                  <a:ext cx="3142206" cy="523220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F3A42526-A02A-4159-BE4D-689086AD4753}"/>
                  </a:ext>
                </a:extLst>
              </p:cNvPr>
              <p:cNvSpPr/>
              <p:nvPr/>
            </p:nvSpPr>
            <p:spPr>
              <a:xfrm>
                <a:off x="6258868" y="4866030"/>
                <a:ext cx="314220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IN" sz="280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    </m:t>
                      </m:r>
                      <m:r>
                        <a:rPr lang="en-IN" sz="28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0</m:t>
                      </m:r>
                      <m:r>
                        <a:rPr lang="en-IN" sz="280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    </m:t>
                      </m:r>
                      <m:r>
                        <a:rPr lang="en-IN" sz="28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0</m:t>
                      </m:r>
                      <m:r>
                        <a:rPr lang="en-IN" sz="280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IN" sz="28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  0</m:t>
                      </m:r>
                      <m:r>
                        <a:rPr lang="en-IN" sz="2800" i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     </m:t>
                      </m:r>
                      <m:r>
                        <a:rPr lang="en-IN" sz="28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IN" sz="2800" i="1" dirty="0">
                  <a:solidFill>
                    <a:schemeClr val="accent1">
                      <a:lumMod val="75000"/>
                    </a:schemeClr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F3A42526-A02A-4159-BE4D-689086AD47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8868" y="4866030"/>
                <a:ext cx="3142206" cy="52322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FC388C27-F87B-45CF-8E69-6AE7F053A195}"/>
                  </a:ext>
                </a:extLst>
              </p:cNvPr>
              <p:cNvSpPr/>
              <p:nvPr/>
            </p:nvSpPr>
            <p:spPr>
              <a:xfrm>
                <a:off x="6263146" y="5419230"/>
                <a:ext cx="314220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IN" sz="280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     </m:t>
                      </m:r>
                      <m:r>
                        <a:rPr lang="en-IN" sz="28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 0</m:t>
                      </m:r>
                      <m:r>
                        <a:rPr lang="en-IN" sz="280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     </m:t>
                      </m:r>
                      <m:r>
                        <a:rPr lang="en-IN" sz="28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 0</m:t>
                      </m:r>
                      <m:r>
                        <a:rPr lang="en-IN" sz="280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IN" sz="28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   0</m:t>
                      </m:r>
                      <m:r>
                        <a:rPr lang="en-IN" sz="2800" i="1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     </m:t>
                      </m:r>
                      <m:r>
                        <a:rPr lang="en-IN" sz="28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sz="280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IN" sz="2800" i="1" dirty="0">
                  <a:solidFill>
                    <a:srgbClr val="00B0F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FC388C27-F87B-45CF-8E69-6AE7F053A1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3146" y="5419230"/>
                <a:ext cx="3142206" cy="52322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67DDDD09-41C8-476B-8478-225B9FFE316D}"/>
                  </a:ext>
                </a:extLst>
              </p:cNvPr>
              <p:cNvSpPr/>
              <p:nvPr/>
            </p:nvSpPr>
            <p:spPr>
              <a:xfrm>
                <a:off x="6258868" y="5988293"/>
                <a:ext cx="314541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F54337"/>
                          </a:solidFill>
                          <a:latin typeface="Cambria Math" panose="02040503050406030204" pitchFamily="18" charset="0"/>
                        </a:rPr>
                        <m:t>0      0      0</m:t>
                      </m:r>
                      <m:r>
                        <a:rPr lang="en-IN" sz="2800" b="0" i="0" smtClean="0">
                          <a:solidFill>
                            <a:srgbClr val="F54337"/>
                          </a:solidFill>
                          <a:latin typeface="Cambria Math" panose="02040503050406030204" pitchFamily="18" charset="0"/>
                        </a:rPr>
                        <m:t>      0      0</m:t>
                      </m:r>
                    </m:oMath>
                  </m:oMathPara>
                </a14:m>
                <a:endParaRPr lang="en-IN" sz="2800" dirty="0">
                  <a:solidFill>
                    <a:srgbClr val="F54337"/>
                  </a:solidFill>
                </a:endParaRPr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67DDDD09-41C8-476B-8478-225B9FFE31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8868" y="5988293"/>
                <a:ext cx="3145413" cy="52322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Group 25">
            <a:extLst>
              <a:ext uri="{FF2B5EF4-FFF2-40B4-BE49-F238E27FC236}">
                <a16:creationId xmlns:a16="http://schemas.microsoft.com/office/drawing/2014/main" id="{7C7ED91C-3779-450D-9D60-D191345619F8}"/>
              </a:ext>
            </a:extLst>
          </p:cNvPr>
          <p:cNvGrpSpPr/>
          <p:nvPr/>
        </p:nvGrpSpPr>
        <p:grpSpPr>
          <a:xfrm>
            <a:off x="425516" y="4019409"/>
            <a:ext cx="5032103" cy="2211729"/>
            <a:chOff x="802634" y="3689200"/>
            <a:chExt cx="3533050" cy="2211729"/>
          </a:xfrm>
        </p:grpSpPr>
        <p:sp>
          <p:nvSpPr>
            <p:cNvPr id="27" name="Arrow: Right 26">
              <a:extLst>
                <a:ext uri="{FF2B5EF4-FFF2-40B4-BE49-F238E27FC236}">
                  <a16:creationId xmlns:a16="http://schemas.microsoft.com/office/drawing/2014/main" id="{7EA11EF4-CBC7-4D9F-9DFA-F77AA32C12FA}"/>
                </a:ext>
              </a:extLst>
            </p:cNvPr>
            <p:cNvSpPr/>
            <p:nvPr/>
          </p:nvSpPr>
          <p:spPr>
            <a:xfrm>
              <a:off x="802634" y="3689200"/>
              <a:ext cx="3533050" cy="2211729"/>
            </a:xfrm>
            <a:prstGeom prst="rightArrow">
              <a:avLst/>
            </a:prstGeom>
            <a:gradFill>
              <a:gsLst>
                <a:gs pos="10000">
                  <a:srgbClr val="0E47A1"/>
                </a:gs>
                <a:gs pos="100000">
                  <a:srgbClr val="03A9F5"/>
                </a:gs>
              </a:gsLst>
              <a:lin ang="10800000" scaled="1"/>
            </a:gradFill>
            <a:ln>
              <a:noFill/>
            </a:ln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1000"/>
                </a:spcBef>
                <a:buClr>
                  <a:schemeClr val="accent6"/>
                </a:buClr>
              </a:pPr>
              <a:endParaRPr lang="en-IN" sz="2800" dirty="0">
                <a:solidFill>
                  <a:schemeClr val="bg1"/>
                </a:solidFill>
              </a:endParaRPr>
            </a:p>
          </p:txBody>
        </p:sp>
        <p:sp>
          <p:nvSpPr>
            <p:cNvPr id="28" name="Content Placeholder 4">
              <a:extLst>
                <a:ext uri="{FF2B5EF4-FFF2-40B4-BE49-F238E27FC236}">
                  <a16:creationId xmlns:a16="http://schemas.microsoft.com/office/drawing/2014/main" id="{B8F8D8B6-A5E3-4604-BA32-002A81452850}"/>
                </a:ext>
              </a:extLst>
            </p:cNvPr>
            <p:cNvSpPr txBox="1">
              <a:spLocks/>
            </p:cNvSpPr>
            <p:nvPr/>
          </p:nvSpPr>
          <p:spPr>
            <a:xfrm>
              <a:off x="1526900" y="4221438"/>
              <a:ext cx="1467716" cy="573626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lIns="91440" tIns="45720" rIns="91440" bIns="45720" rtlCol="0" anchor="ctr">
              <a:noAutofit/>
            </a:bodyPr>
            <a:lstStyle>
              <a:lvl1pPr marL="265113" indent="-265113" algn="just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chemeClr val="accent6"/>
                </a:buClr>
                <a:buFont typeface="Wingdings 3" panose="05040102010807070707" pitchFamily="18" charset="2"/>
                <a:buChar char="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809625" indent="-352425" algn="just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Wingdings 3" panose="05040102010807070707" pitchFamily="18" charset="2"/>
                <a:buChar char="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just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Wingdings" panose="05000000000000000000" pitchFamily="2" charset="2"/>
                <a:buChar char="§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just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just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IN" sz="2800" dirty="0">
                  <a:solidFill>
                    <a:schemeClr val="bg1"/>
                  </a:solidFill>
                </a:rPr>
                <a:t>Applying</a:t>
              </a:r>
              <a:endParaRPr lang="en-IN" sz="2800" b="1" dirty="0">
                <a:solidFill>
                  <a:srgbClr val="002060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ontent Placeholder 4">
                <a:extLst>
                  <a:ext uri="{FF2B5EF4-FFF2-40B4-BE49-F238E27FC236}">
                    <a16:creationId xmlns:a16="http://schemas.microsoft.com/office/drawing/2014/main" id="{D937B196-16F4-4DC5-98BD-0202E020A40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03825" y="5056512"/>
                <a:ext cx="1525156" cy="573626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1" i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𝐑</m:t>
                          </m:r>
                        </m:e>
                        <m:sub>
                          <m:r>
                            <a:rPr lang="en-IN" sz="28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IN" sz="2800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d>
                        <m:dPr>
                          <m:ctrlPr>
                            <a:rPr lang="en-IN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1" i="0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IN" sz="2800" b="1" i="0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e>
                      </m:d>
                      <m:r>
                        <a:rPr lang="en-IN" sz="2800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9" name="Content Placeholder 4">
                <a:extLst>
                  <a:ext uri="{FF2B5EF4-FFF2-40B4-BE49-F238E27FC236}">
                    <a16:creationId xmlns:a16="http://schemas.microsoft.com/office/drawing/2014/main" id="{D937B196-16F4-4DC5-98BD-0202E020A4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825" y="5056512"/>
                <a:ext cx="1525156" cy="573626"/>
              </a:xfrm>
              <a:prstGeom prst="rect">
                <a:avLst/>
              </a:prstGeom>
              <a:blipFill>
                <a:blip r:embed="rId24"/>
                <a:stretch>
                  <a:fillRect l="-7600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Content Placeholder 4">
                <a:extLst>
                  <a:ext uri="{FF2B5EF4-FFF2-40B4-BE49-F238E27FC236}">
                    <a16:creationId xmlns:a16="http://schemas.microsoft.com/office/drawing/2014/main" id="{8B0B9304-F0B6-4875-9B64-C9DEB690E0B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34075" y="5056512"/>
                <a:ext cx="1630761" cy="573626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1" i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𝐑</m:t>
                          </m:r>
                        </m:e>
                        <m:sub>
                          <m:r>
                            <a:rPr lang="en-IN" sz="28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IN" sz="2800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  <m:d>
                        <m:dPr>
                          <m:ctrlPr>
                            <a:rPr lang="en-IN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1" i="0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IN" sz="2800" b="1" i="0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e>
                      </m:d>
                      <m:r>
                        <a:rPr lang="en-IN" sz="2800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IN" sz="28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0" name="Content Placeholder 4">
                <a:extLst>
                  <a:ext uri="{FF2B5EF4-FFF2-40B4-BE49-F238E27FC236}">
                    <a16:creationId xmlns:a16="http://schemas.microsoft.com/office/drawing/2014/main" id="{8B0B9304-F0B6-4875-9B64-C9DEB690E0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4075" y="5056512"/>
                <a:ext cx="1630761" cy="573626"/>
              </a:xfrm>
              <a:prstGeom prst="rect">
                <a:avLst/>
              </a:prstGeom>
              <a:blipFill>
                <a:blip r:embed="rId25"/>
                <a:stretch>
                  <a:fillRect l="-3358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Content Placeholder 4">
                <a:extLst>
                  <a:ext uri="{FF2B5EF4-FFF2-40B4-BE49-F238E27FC236}">
                    <a16:creationId xmlns:a16="http://schemas.microsoft.com/office/drawing/2014/main" id="{865C34CB-5F34-4428-B5CE-38795E7F060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430587" y="5056512"/>
                <a:ext cx="1525156" cy="573626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1" i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𝐑</m:t>
                          </m:r>
                        </m:e>
                        <m:sub>
                          <m:r>
                            <a:rPr lang="en-IN" sz="28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IN" sz="2800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𝟓</m:t>
                          </m:r>
                        </m:sub>
                      </m:sSub>
                      <m:d>
                        <m:dPr>
                          <m:ctrlPr>
                            <a:rPr lang="en-IN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1" i="0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IN" sz="2800" b="1" i="0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e>
                      </m:d>
                    </m:oMath>
                  </m:oMathPara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1" name="Content Placeholder 4">
                <a:extLst>
                  <a:ext uri="{FF2B5EF4-FFF2-40B4-BE49-F238E27FC236}">
                    <a16:creationId xmlns:a16="http://schemas.microsoft.com/office/drawing/2014/main" id="{865C34CB-5F34-4428-B5CE-38795E7F06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0587" y="5056512"/>
                <a:ext cx="1525156" cy="573626"/>
              </a:xfrm>
              <a:prstGeom prst="rect">
                <a:avLst/>
              </a:prstGeom>
              <a:blipFill>
                <a:blip r:embed="rId26"/>
                <a:stretch>
                  <a:fillRect l="-5200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34736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5" grpId="0"/>
      <p:bldP spid="29" grpId="0"/>
      <p:bldP spid="30" grpId="0"/>
      <p:bldP spid="31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BC31B49-CB6A-4642-A305-E2679503FEF8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Method:1</a:t>
                </a:r>
                <a:r>
                  <a:rPr lang="en-IN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IN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  <m:r>
                      <a:rPr lang="en-IN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dirty="0"/>
                  <a:t>Example:5(</a:t>
                </a:r>
                <a:r>
                  <a:rPr lang="en-IN" dirty="0">
                    <a:solidFill>
                      <a:srgbClr val="1D578F"/>
                    </a:solidFill>
                  </a:rPr>
                  <a:t>Continue</a:t>
                </a:r>
                <a:r>
                  <a:rPr lang="en-IN" dirty="0"/>
                  <a:t>)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BC31B49-CB6A-4642-A305-E2679503FE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87C3C80B-F019-47E0-BE98-F15ED35FF224}"/>
              </a:ext>
            </a:extLst>
          </p:cNvPr>
          <p:cNvGrpSpPr/>
          <p:nvPr/>
        </p:nvGrpSpPr>
        <p:grpSpPr>
          <a:xfrm>
            <a:off x="5223737" y="788973"/>
            <a:ext cx="4348158" cy="2640027"/>
            <a:chOff x="3636374" y="3840872"/>
            <a:chExt cx="4348158" cy="2640027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A47C83C7-E882-431D-9CCB-DEBAED5744D7}"/>
                </a:ext>
              </a:extLst>
            </p:cNvPr>
            <p:cNvGrpSpPr/>
            <p:nvPr/>
          </p:nvGrpSpPr>
          <p:grpSpPr>
            <a:xfrm>
              <a:off x="3636374" y="3840872"/>
              <a:ext cx="4348158" cy="2640027"/>
              <a:chOff x="473518" y="3854639"/>
              <a:chExt cx="4348158" cy="2640027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Rectangle 6">
                    <a:extLst>
                      <a:ext uri="{FF2B5EF4-FFF2-40B4-BE49-F238E27FC236}">
                        <a16:creationId xmlns:a16="http://schemas.microsoft.com/office/drawing/2014/main" id="{A147C733-E97F-4452-AE3D-8EB5619A174C}"/>
                      </a:ext>
                    </a:extLst>
                  </p:cNvPr>
                  <p:cNvSpPr/>
                  <p:nvPr/>
                </p:nvSpPr>
                <p:spPr>
                  <a:xfrm>
                    <a:off x="1044611" y="3854639"/>
                    <a:ext cx="3777065" cy="264002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IN" sz="280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sz="28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m>
                              <m:mPr>
                                <m:mcs>
                                  <m:mc>
                                    <m:mcPr>
                                      <m:count m:val="5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/>
                                <m:e/>
                                <m:e/>
                                <m:e/>
                                <m:e/>
                              </m:mr>
                              <m:mr>
                                <m:e/>
                                <m:e/>
                                <m:e/>
                                <m:e/>
                                <m:e/>
                              </m:mr>
                              <m:mr>
                                <m:e/>
                                <m:e/>
                                <m:e/>
                                <m:e/>
                                <m:e/>
                              </m:mr>
                              <m:mr>
                                <m:e/>
                                <m:e/>
                                <m:e/>
                                <m:e/>
                                <m:e/>
                              </m:mr>
                              <m:mr>
                                <m:e/>
                                <m:e/>
                                <m:e/>
                                <m:e>
                                  <m:eqArr>
                                    <m:eqArrPr>
                                      <m:ctrlPr>
                                        <a:rPr lang="en-IN" sz="28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/>
                                    <m:e/>
                                    <m:e/>
                                  </m:eqArr>
                                </m:e>
                                <m:e/>
                              </m:mr>
                            </m:m>
                            <m:r>
                              <a:rPr lang="en-IN" sz="28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</m:oMath>
                    </a14:m>
                    <a:r>
                      <a:rPr lang="en-IN" sz="2800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16" name="Rectangle 15">
                    <a:extLst>
                      <a:ext uri="{FF2B5EF4-FFF2-40B4-BE49-F238E27FC236}">
                        <a16:creationId xmlns:a16="http://schemas.microsoft.com/office/drawing/2014/main" id="{8FDE955D-E89E-47E7-9DF1-4D048E1990A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44611" y="3854639"/>
                    <a:ext cx="3777065" cy="2640027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" name="Rectangle 7">
                    <a:extLst>
                      <a:ext uri="{FF2B5EF4-FFF2-40B4-BE49-F238E27FC236}">
                        <a16:creationId xmlns:a16="http://schemas.microsoft.com/office/drawing/2014/main" id="{C9E10A82-97A8-42AA-8DDD-60212BAA80F0}"/>
                      </a:ext>
                    </a:extLst>
                  </p:cNvPr>
                  <p:cNvSpPr/>
                  <p:nvPr/>
                </p:nvSpPr>
                <p:spPr>
                  <a:xfrm>
                    <a:off x="1310610" y="3870888"/>
                    <a:ext cx="3241593" cy="52322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IN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3      4      5</m:t>
                          </m:r>
                          <m:r>
                            <a:rPr lang="en-IN" sz="2800" b="0" i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      6      7</m:t>
                          </m:r>
                        </m:oMath>
                      </m:oMathPara>
                    </a14:m>
                    <a:endParaRPr lang="en-IN" sz="2800" dirty="0">
                      <a:solidFill>
                        <a:srgbClr val="00B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8" name="Rectangle 7">
                    <a:extLst>
                      <a:ext uri="{FF2B5EF4-FFF2-40B4-BE49-F238E27FC236}">
                        <a16:creationId xmlns:a16="http://schemas.microsoft.com/office/drawing/2014/main" id="{C9E10A82-97A8-42AA-8DDD-60212BAA80F0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310610" y="3870888"/>
                    <a:ext cx="3241593" cy="523220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" name="Rectangle 8">
                    <a:extLst>
                      <a:ext uri="{FF2B5EF4-FFF2-40B4-BE49-F238E27FC236}">
                        <a16:creationId xmlns:a16="http://schemas.microsoft.com/office/drawing/2014/main" id="{8AD3BB06-1240-47FA-A5D7-E5D1E7760556}"/>
                      </a:ext>
                    </a:extLst>
                  </p:cNvPr>
                  <p:cNvSpPr/>
                  <p:nvPr/>
                </p:nvSpPr>
                <p:spPr>
                  <a:xfrm>
                    <a:off x="473518" y="4816635"/>
                    <a:ext cx="856661" cy="71120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IN" sz="36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</m:oMath>
                      </m:oMathPara>
                    </a14:m>
                    <a:endParaRPr lang="en-IN" sz="3600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8" name="Rectangle 17">
                    <a:extLst>
                      <a:ext uri="{FF2B5EF4-FFF2-40B4-BE49-F238E27FC236}">
                        <a16:creationId xmlns:a16="http://schemas.microsoft.com/office/drawing/2014/main" id="{E10FB263-8D40-4FB8-B334-E0F2FEED0C3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3518" y="4816635"/>
                    <a:ext cx="856661" cy="711201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616AE965-FDF6-412B-8D36-31720A04BC91}"/>
                    </a:ext>
                  </a:extLst>
                </p:cNvPr>
                <p:cNvSpPr/>
                <p:nvPr/>
              </p:nvSpPr>
              <p:spPr>
                <a:xfrm>
                  <a:off x="4518365" y="4380341"/>
                  <a:ext cx="3142206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IN" sz="280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    </m:t>
                        </m:r>
                        <m:r>
                          <a:rPr lang="en-IN" sz="28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1</m:t>
                        </m:r>
                        <m:r>
                          <a:rPr lang="en-IN" sz="280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    </m:t>
                        </m:r>
                        <m:r>
                          <a:rPr lang="en-IN" sz="28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1</m:t>
                        </m:r>
                        <m:r>
                          <a:rPr lang="en-IN" sz="280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  </m:t>
                        </m:r>
                        <m:r>
                          <a:rPr lang="en-IN" sz="28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  1</m:t>
                        </m:r>
                        <m:r>
                          <a:rPr lang="en-IN" sz="28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     </m:t>
                        </m:r>
                        <m:r>
                          <a:rPr lang="en-IN" sz="28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IN" sz="2800" i="1" dirty="0">
                    <a:solidFill>
                      <a:schemeClr val="accent5">
                        <a:lumMod val="75000"/>
                      </a:schemeClr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616AE965-FDF6-412B-8D36-31720A04BC9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18365" y="4380341"/>
                  <a:ext cx="3142206" cy="523220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AD1ABDA5-1D56-4778-8373-5E198E61A9B2}"/>
                  </a:ext>
                </a:extLst>
              </p:cNvPr>
              <p:cNvSpPr/>
              <p:nvPr/>
            </p:nvSpPr>
            <p:spPr>
              <a:xfrm>
                <a:off x="6113094" y="1862996"/>
                <a:ext cx="314220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IN" sz="280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    </m:t>
                      </m:r>
                      <m:r>
                        <a:rPr lang="en-IN" sz="28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0</m:t>
                      </m:r>
                      <m:r>
                        <a:rPr lang="en-IN" sz="280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    </m:t>
                      </m:r>
                      <m:r>
                        <a:rPr lang="en-IN" sz="28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0</m:t>
                      </m:r>
                      <m:r>
                        <a:rPr lang="en-IN" sz="280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IN" sz="28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  0</m:t>
                      </m:r>
                      <m:r>
                        <a:rPr lang="en-IN" sz="2800" i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     </m:t>
                      </m:r>
                      <m:r>
                        <a:rPr lang="en-IN" sz="28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IN" sz="2800" i="1" dirty="0">
                  <a:solidFill>
                    <a:schemeClr val="accent1">
                      <a:lumMod val="75000"/>
                    </a:schemeClr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AD1ABDA5-1D56-4778-8373-5E198E61A9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3094" y="1862996"/>
                <a:ext cx="3142206" cy="5232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808F27E4-F143-46C9-AEBA-D51FF44430BD}"/>
                  </a:ext>
                </a:extLst>
              </p:cNvPr>
              <p:cNvSpPr/>
              <p:nvPr/>
            </p:nvSpPr>
            <p:spPr>
              <a:xfrm>
                <a:off x="6117372" y="2416196"/>
                <a:ext cx="314220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IN" sz="280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     </m:t>
                      </m:r>
                      <m:r>
                        <a:rPr lang="en-IN" sz="28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 0</m:t>
                      </m:r>
                      <m:r>
                        <a:rPr lang="en-IN" sz="280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     </m:t>
                      </m:r>
                      <m:r>
                        <a:rPr lang="en-IN" sz="28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 0</m:t>
                      </m:r>
                      <m:r>
                        <a:rPr lang="en-IN" sz="280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IN" sz="28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   0</m:t>
                      </m:r>
                      <m:r>
                        <a:rPr lang="en-IN" sz="2800" i="1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     </m:t>
                      </m:r>
                      <m:r>
                        <a:rPr lang="en-IN" sz="28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sz="280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IN" sz="2800" i="1" dirty="0">
                  <a:solidFill>
                    <a:srgbClr val="00B0F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808F27E4-F143-46C9-AEBA-D51FF44430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7372" y="2416196"/>
                <a:ext cx="3142206" cy="52322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737D8BCC-5F99-44F2-A14E-9EC87DE10ECC}"/>
                  </a:ext>
                </a:extLst>
              </p:cNvPr>
              <p:cNvSpPr/>
              <p:nvPr/>
            </p:nvSpPr>
            <p:spPr>
              <a:xfrm>
                <a:off x="6113094" y="2985259"/>
                <a:ext cx="314541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F54337"/>
                          </a:solidFill>
                          <a:latin typeface="Cambria Math" panose="02040503050406030204" pitchFamily="18" charset="0"/>
                        </a:rPr>
                        <m:t>0      0      0</m:t>
                      </m:r>
                      <m:r>
                        <a:rPr lang="en-IN" sz="2800" b="0" i="0" smtClean="0">
                          <a:solidFill>
                            <a:srgbClr val="F54337"/>
                          </a:solidFill>
                          <a:latin typeface="Cambria Math" panose="02040503050406030204" pitchFamily="18" charset="0"/>
                        </a:rPr>
                        <m:t>      0      0</m:t>
                      </m:r>
                    </m:oMath>
                  </m:oMathPara>
                </a14:m>
                <a:endParaRPr lang="en-IN" sz="2800" dirty="0">
                  <a:solidFill>
                    <a:srgbClr val="F54337"/>
                  </a:solidFill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737D8BCC-5F99-44F2-A14E-9EC87DE10E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3094" y="2985259"/>
                <a:ext cx="3145413" cy="52322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9" name="Group 28">
            <a:extLst>
              <a:ext uri="{FF2B5EF4-FFF2-40B4-BE49-F238E27FC236}">
                <a16:creationId xmlns:a16="http://schemas.microsoft.com/office/drawing/2014/main" id="{B2FDCCB1-C6DF-416A-8695-3004DFBD562E}"/>
              </a:ext>
            </a:extLst>
          </p:cNvPr>
          <p:cNvGrpSpPr/>
          <p:nvPr/>
        </p:nvGrpSpPr>
        <p:grpSpPr>
          <a:xfrm>
            <a:off x="1732240" y="4004419"/>
            <a:ext cx="2856165" cy="2211729"/>
            <a:chOff x="1732240" y="4004419"/>
            <a:chExt cx="2856165" cy="2211729"/>
          </a:xfrm>
        </p:grpSpPr>
        <p:sp>
          <p:nvSpPr>
            <p:cNvPr id="14" name="Arrow: Right 13">
              <a:extLst>
                <a:ext uri="{FF2B5EF4-FFF2-40B4-BE49-F238E27FC236}">
                  <a16:creationId xmlns:a16="http://schemas.microsoft.com/office/drawing/2014/main" id="{A8384C18-8A98-4D18-AE7E-E19CE16EED36}"/>
                </a:ext>
              </a:extLst>
            </p:cNvPr>
            <p:cNvSpPr/>
            <p:nvPr/>
          </p:nvSpPr>
          <p:spPr>
            <a:xfrm>
              <a:off x="1821018" y="4004419"/>
              <a:ext cx="2767387" cy="2211729"/>
            </a:xfrm>
            <a:prstGeom prst="rightArrow">
              <a:avLst/>
            </a:prstGeom>
            <a:gradFill>
              <a:gsLst>
                <a:gs pos="10000">
                  <a:srgbClr val="0E47A1"/>
                </a:gs>
                <a:gs pos="100000">
                  <a:srgbClr val="03A9F5"/>
                </a:gs>
              </a:gsLst>
              <a:lin ang="10800000" scaled="1"/>
            </a:gradFill>
            <a:ln>
              <a:noFill/>
            </a:ln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1000"/>
                </a:spcBef>
                <a:buClr>
                  <a:schemeClr val="accent6"/>
                </a:buClr>
              </a:pPr>
              <a:endParaRPr lang="en-IN" sz="2800" dirty="0">
                <a:solidFill>
                  <a:schemeClr val="bg1"/>
                </a:solidFill>
              </a:endParaRPr>
            </a:p>
          </p:txBody>
        </p:sp>
        <p:sp>
          <p:nvSpPr>
            <p:cNvPr id="15" name="Content Placeholder 4">
              <a:extLst>
                <a:ext uri="{FF2B5EF4-FFF2-40B4-BE49-F238E27FC236}">
                  <a16:creationId xmlns:a16="http://schemas.microsoft.com/office/drawing/2014/main" id="{72478378-57CD-4D0B-BCDE-94EE115ADEBD}"/>
                </a:ext>
              </a:extLst>
            </p:cNvPr>
            <p:cNvSpPr txBox="1">
              <a:spLocks/>
            </p:cNvSpPr>
            <p:nvPr/>
          </p:nvSpPr>
          <p:spPr>
            <a:xfrm>
              <a:off x="1732240" y="4821469"/>
              <a:ext cx="2090460" cy="573626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lIns="91440" tIns="45720" rIns="91440" bIns="45720" rtlCol="0" anchor="ctr">
              <a:noAutofit/>
            </a:bodyPr>
            <a:lstStyle>
              <a:lvl1pPr marL="265113" indent="-265113" algn="just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chemeClr val="accent6"/>
                </a:buClr>
                <a:buFont typeface="Wingdings 3" panose="05040102010807070707" pitchFamily="18" charset="2"/>
                <a:buChar char="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809625" indent="-352425" algn="just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Wingdings 3" panose="05040102010807070707" pitchFamily="18" charset="2"/>
                <a:buChar char="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just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Wingdings" panose="05000000000000000000" pitchFamily="2" charset="2"/>
                <a:buChar char="§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just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just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IN" sz="2800" dirty="0">
                  <a:solidFill>
                    <a:schemeClr val="bg1"/>
                  </a:solidFill>
                </a:rPr>
                <a:t>Applying</a:t>
              </a:r>
              <a:endParaRPr lang="en-IN" sz="2800" b="1" dirty="0">
                <a:solidFill>
                  <a:srgbClr val="002060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ontent Placeholder 4">
                <a:extLst>
                  <a:ext uri="{FF2B5EF4-FFF2-40B4-BE49-F238E27FC236}">
                    <a16:creationId xmlns:a16="http://schemas.microsoft.com/office/drawing/2014/main" id="{47B6C90E-A4B8-47C3-9AE7-2368DFAA872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71813" y="4821469"/>
                <a:ext cx="967166" cy="573626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1" i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𝐑</m:t>
                          </m:r>
                        </m:e>
                        <m:sub>
                          <m:r>
                            <a:rPr lang="en-IN" sz="28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IN" sz="2800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6" name="Content Placeholder 4">
                <a:extLst>
                  <a:ext uri="{FF2B5EF4-FFF2-40B4-BE49-F238E27FC236}">
                    <a16:creationId xmlns:a16="http://schemas.microsoft.com/office/drawing/2014/main" id="{47B6C90E-A4B8-47C3-9AE7-2368DFAA87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1813" y="4821469"/>
                <a:ext cx="967166" cy="573626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E9024035-50A9-4437-B69F-9598881D14E3}"/>
                  </a:ext>
                </a:extLst>
              </p:cNvPr>
              <p:cNvSpPr/>
              <p:nvPr/>
            </p:nvSpPr>
            <p:spPr>
              <a:xfrm>
                <a:off x="6109252" y="1331652"/>
                <a:ext cx="314220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IN" sz="2800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    </m:t>
                      </m:r>
                      <m:r>
                        <a:rPr lang="en-IN" sz="2800" b="0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1</m:t>
                      </m:r>
                      <m:r>
                        <a:rPr lang="en-IN" sz="2800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    </m:t>
                      </m:r>
                      <m:r>
                        <a:rPr lang="en-IN" sz="2800" b="0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1</m:t>
                      </m:r>
                      <m:r>
                        <a:rPr lang="en-IN" sz="2800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IN" sz="2800" b="0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  1</m:t>
                      </m:r>
                      <m:r>
                        <a:rPr lang="en-IN" sz="28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     </m:t>
                      </m:r>
                      <m:r>
                        <a:rPr lang="en-IN" sz="2800" b="0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IN" sz="2800" i="1" dirty="0">
                  <a:solidFill>
                    <a:schemeClr val="accent5">
                      <a:lumMod val="75000"/>
                    </a:schemeClr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E9024035-50A9-4437-B69F-9598881D14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9252" y="1331652"/>
                <a:ext cx="3142206" cy="52322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8" name="Group 27">
            <a:extLst>
              <a:ext uri="{FF2B5EF4-FFF2-40B4-BE49-F238E27FC236}">
                <a16:creationId xmlns:a16="http://schemas.microsoft.com/office/drawing/2014/main" id="{9BABEF94-1A40-4003-928C-7E4671B7850E}"/>
              </a:ext>
            </a:extLst>
          </p:cNvPr>
          <p:cNvGrpSpPr/>
          <p:nvPr/>
        </p:nvGrpSpPr>
        <p:grpSpPr>
          <a:xfrm>
            <a:off x="5223737" y="3736498"/>
            <a:ext cx="4348158" cy="2719506"/>
            <a:chOff x="5223737" y="3736498"/>
            <a:chExt cx="4348158" cy="271950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7086C62F-3533-4110-B03B-EB26AFFCF1AA}"/>
                    </a:ext>
                  </a:extLst>
                </p:cNvPr>
                <p:cNvSpPr/>
                <p:nvPr/>
              </p:nvSpPr>
              <p:spPr>
                <a:xfrm>
                  <a:off x="5794830" y="3736498"/>
                  <a:ext cx="3777065" cy="2640027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IN" sz="28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5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/>
                              <m:e/>
                              <m:e/>
                              <m:e/>
                              <m:e/>
                            </m:mr>
                            <m:mr>
                              <m:e/>
                              <m:e/>
                              <m:e/>
                              <m:e/>
                              <m:e/>
                            </m:mr>
                            <m:mr>
                              <m:e/>
                              <m:e/>
                              <m:e/>
                              <m:e/>
                              <m:e/>
                            </m:mr>
                            <m:mr>
                              <m:e/>
                              <m:e/>
                              <m:e/>
                              <m:e/>
                              <m:e/>
                            </m:mr>
                            <m:mr>
                              <m:e/>
                              <m:e/>
                              <m:e/>
                              <m:e>
                                <m:eqArr>
                                  <m:eqArrPr>
                                    <m:ctrlPr>
                                      <a:rPr lang="en-IN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/>
                                  <m:e/>
                                  <m:e/>
                                </m:eqArr>
                              </m:e>
                              <m:e/>
                            </m:mr>
                          </m:m>
                          <m:r>
                            <a:rPr lang="en-IN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a14:m>
                  <a:r>
                    <a:rPr lang="en-IN" sz="2800" dirty="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7086C62F-3533-4110-B03B-EB26AFFCF1A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94830" y="3736498"/>
                  <a:ext cx="3777065" cy="2640027"/>
                </a:xfrm>
                <a:prstGeom prst="rect">
                  <a:avLst/>
                </a:prstGeom>
                <a:blipFill>
                  <a:blip r:embed="rId21"/>
                  <a:stretch>
                    <a:fillRect b="-924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4DB07734-76D0-422A-B4F8-4E6F66E64FFA}"/>
                    </a:ext>
                  </a:extLst>
                </p:cNvPr>
                <p:cNvSpPr/>
                <p:nvPr/>
              </p:nvSpPr>
              <p:spPr>
                <a:xfrm>
                  <a:off x="5223737" y="4698494"/>
                  <a:ext cx="856661" cy="71120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3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~</m:t>
                        </m:r>
                      </m:oMath>
                    </m:oMathPara>
                  </a14:m>
                  <a:endParaRPr lang="en-IN" sz="36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4DB07734-76D0-422A-B4F8-4E6F66E64FF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23737" y="4698494"/>
                  <a:ext cx="856661" cy="711201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AB41852E-1EFA-42A4-9517-F866C0509072}"/>
                    </a:ext>
                  </a:extLst>
                </p:cNvPr>
                <p:cNvSpPr/>
                <p:nvPr/>
              </p:nvSpPr>
              <p:spPr>
                <a:xfrm>
                  <a:off x="6113094" y="4810521"/>
                  <a:ext cx="3142206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IN" sz="280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    </m:t>
                        </m:r>
                        <m:r>
                          <a:rPr lang="en-IN" sz="28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0</m:t>
                        </m:r>
                        <m:r>
                          <a:rPr lang="en-IN" sz="280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    </m:t>
                        </m:r>
                        <m:r>
                          <a:rPr lang="en-IN" sz="28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0</m:t>
                        </m:r>
                        <m:r>
                          <a:rPr lang="en-IN" sz="280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  </m:t>
                        </m:r>
                        <m:r>
                          <a:rPr lang="en-IN" sz="28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  0</m:t>
                        </m:r>
                        <m:r>
                          <a:rPr lang="en-IN" sz="28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     </m:t>
                        </m:r>
                        <m:r>
                          <a:rPr lang="en-IN" sz="28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IN" sz="2800" i="1" dirty="0">
                    <a:solidFill>
                      <a:schemeClr val="accent1">
                        <a:lumMod val="75000"/>
                      </a:schemeClr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AB41852E-1EFA-42A4-9517-F866C050907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13094" y="4810521"/>
                  <a:ext cx="3142206" cy="523220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929A3E16-602A-4593-8CB0-9C1C56CED172}"/>
                    </a:ext>
                  </a:extLst>
                </p:cNvPr>
                <p:cNvSpPr/>
                <p:nvPr/>
              </p:nvSpPr>
              <p:spPr>
                <a:xfrm>
                  <a:off x="6117372" y="5363721"/>
                  <a:ext cx="3142206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IN" sz="280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     </m:t>
                        </m:r>
                        <m:r>
                          <a:rPr lang="en-IN" sz="2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 0</m:t>
                        </m:r>
                        <m:r>
                          <a:rPr lang="en-IN" sz="280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     </m:t>
                        </m:r>
                        <m:r>
                          <a:rPr lang="en-IN" sz="2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 0</m:t>
                        </m:r>
                        <m:r>
                          <a:rPr lang="en-IN" sz="280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   </m:t>
                        </m:r>
                        <m:r>
                          <a:rPr lang="en-IN" sz="2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   0</m:t>
                        </m:r>
                        <m:r>
                          <a:rPr lang="en-IN" sz="2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     </m:t>
                        </m:r>
                        <m:r>
                          <a:rPr lang="en-IN" sz="2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IN" sz="280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IN" sz="2800" i="1" dirty="0">
                    <a:solidFill>
                      <a:srgbClr val="00B0F0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929A3E16-602A-4593-8CB0-9C1C56CED17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17372" y="5363721"/>
                  <a:ext cx="3142206" cy="523220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B350C233-0C9E-4160-869D-7F6948FF384E}"/>
                    </a:ext>
                  </a:extLst>
                </p:cNvPr>
                <p:cNvSpPr/>
                <p:nvPr/>
              </p:nvSpPr>
              <p:spPr>
                <a:xfrm>
                  <a:off x="6113094" y="5932784"/>
                  <a:ext cx="3145413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rgbClr val="F54337"/>
                            </a:solidFill>
                            <a:latin typeface="Cambria Math" panose="02040503050406030204" pitchFamily="18" charset="0"/>
                          </a:rPr>
                          <m:t>0      0      0</m:t>
                        </m:r>
                        <m:r>
                          <a:rPr lang="en-IN" sz="2800" b="0" i="0" smtClean="0">
                            <a:solidFill>
                              <a:srgbClr val="F54337"/>
                            </a:solidFill>
                            <a:latin typeface="Cambria Math" panose="02040503050406030204" pitchFamily="18" charset="0"/>
                          </a:rPr>
                          <m:t>      0      0</m:t>
                        </m:r>
                      </m:oMath>
                    </m:oMathPara>
                  </a14:m>
                  <a:endParaRPr lang="en-IN" sz="2800" dirty="0">
                    <a:solidFill>
                      <a:srgbClr val="F54337"/>
                    </a:solidFill>
                  </a:endParaRPr>
                </a:p>
              </p:txBody>
            </p:sp>
          </mc:Choice>
          <mc:Fallback xmlns=""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B350C233-0C9E-4160-869D-7F6948FF384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13094" y="5932784"/>
                  <a:ext cx="3145413" cy="523220"/>
                </a:xfrm>
                <a:prstGeom prst="rect">
                  <a:avLst/>
                </a:prstGeom>
                <a:blipFill>
                  <a:blip r:embed="rId2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C3B0FB15-EB18-45D3-831E-63EF65FA69C6}"/>
                  </a:ext>
                </a:extLst>
              </p:cNvPr>
              <p:cNvSpPr/>
              <p:nvPr/>
            </p:nvSpPr>
            <p:spPr>
              <a:xfrm>
                <a:off x="6062565" y="802012"/>
                <a:ext cx="324159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3      4      5</m:t>
                      </m:r>
                      <m:r>
                        <a:rPr lang="en-IN" sz="2800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     6      7</m:t>
                      </m:r>
                    </m:oMath>
                  </m:oMathPara>
                </a14:m>
                <a:endParaRPr lang="en-IN" sz="28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C3B0FB15-EB18-45D3-831E-63EF65FA69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2565" y="802012"/>
                <a:ext cx="3241593" cy="523220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5379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4.07407E-6 L -0.00169 0.35509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1" y="177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17 -2.59259E-6 L -0.00013 0.50625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" y="253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0" grpId="0"/>
      <p:bldP spid="20" grpId="1"/>
      <p:bldP spid="27" grpId="0"/>
      <p:bldP spid="27" grpId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EEB6BB9-9307-40E3-934A-EDBCFB0D0DE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Method:1</a:t>
                </a:r>
                <a:r>
                  <a:rPr lang="en-IN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IN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  <m:r>
                      <a:rPr lang="en-IN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dirty="0"/>
                  <a:t>Example:5(</a:t>
                </a:r>
                <a:r>
                  <a:rPr lang="en-IN" dirty="0">
                    <a:solidFill>
                      <a:srgbClr val="1D578F"/>
                    </a:solidFill>
                  </a:rPr>
                  <a:t>Continue</a:t>
                </a:r>
                <a:r>
                  <a:rPr lang="en-IN" dirty="0"/>
                  <a:t>)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EEB6BB9-9307-40E3-934A-EDBCFB0D0DE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F31642C3-0098-4FC6-893B-CDFE58E82044}"/>
                  </a:ext>
                </a:extLst>
              </p:cNvPr>
              <p:cNvSpPr/>
              <p:nvPr/>
            </p:nvSpPr>
            <p:spPr>
              <a:xfrm>
                <a:off x="5779837" y="788973"/>
                <a:ext cx="3777065" cy="264002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IN" sz="28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m>
                          <m:mPr>
                            <m:mcs>
                              <m:mc>
                                <m:mcPr>
                                  <m:count m:val="5"/>
                                  <m:mcJc m:val="center"/>
                                </m:mcPr>
                              </m:mc>
                            </m:mcs>
                            <m:ctrlPr>
                              <a:rPr lang="en-IN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/>
                            <m:e/>
                            <m:e/>
                            <m:e/>
                            <m:e/>
                          </m:mr>
                          <m:mr>
                            <m:e/>
                            <m:e/>
                            <m:e/>
                            <m:e/>
                            <m:e/>
                          </m:mr>
                          <m:mr>
                            <m:e/>
                            <m:e/>
                            <m:e/>
                            <m:e/>
                            <m:e/>
                          </m:mr>
                          <m:mr>
                            <m:e/>
                            <m:e/>
                            <m:e/>
                            <m:e/>
                            <m:e/>
                          </m:mr>
                          <m:mr>
                            <m:e/>
                            <m:e/>
                            <m:e/>
                            <m:e>
                              <m:eqArr>
                                <m:eqArrPr>
                                  <m:ctrlPr>
                                    <a:rPr lang="en-IN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/>
                                <m:e/>
                                <m:e/>
                              </m:eqArr>
                            </m:e>
                            <m:e/>
                          </m:mr>
                        </m:m>
                        <m:r>
                          <a:rPr lang="en-IN" sz="28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IN" sz="2800" dirty="0">
                    <a:solidFill>
                      <a:schemeClr val="tx1">
                        <a:lumMod val="90000"/>
                        <a:lumOff val="10000"/>
                      </a:schemeClr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F31642C3-0098-4FC6-893B-CDFE58E820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9837" y="788973"/>
                <a:ext cx="3777065" cy="2640027"/>
              </a:xfrm>
              <a:prstGeom prst="rect">
                <a:avLst/>
              </a:prstGeom>
              <a:blipFill>
                <a:blip r:embed="rId3"/>
                <a:stretch>
                  <a:fillRect b="-92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D42B98B8-1761-471E-AE71-94366CC6CCC5}"/>
                  </a:ext>
                </a:extLst>
              </p:cNvPr>
              <p:cNvSpPr/>
              <p:nvPr/>
            </p:nvSpPr>
            <p:spPr>
              <a:xfrm>
                <a:off x="5208744" y="1750969"/>
                <a:ext cx="856661" cy="71120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36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</m:oMath>
                  </m:oMathPara>
                </a14:m>
                <a:endParaRPr lang="en-IN" sz="3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D42B98B8-1761-471E-AE71-94366CC6CC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8744" y="1750969"/>
                <a:ext cx="856661" cy="71120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9DB551F4-B98B-4903-BF41-E93FEB9BC918}"/>
                  </a:ext>
                </a:extLst>
              </p:cNvPr>
              <p:cNvSpPr/>
              <p:nvPr/>
            </p:nvSpPr>
            <p:spPr>
              <a:xfrm>
                <a:off x="6098101" y="1862996"/>
                <a:ext cx="314220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IN" sz="280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    </m:t>
                      </m:r>
                      <m:r>
                        <a:rPr lang="en-IN" sz="28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0</m:t>
                      </m:r>
                      <m:r>
                        <a:rPr lang="en-IN" sz="280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    </m:t>
                      </m:r>
                      <m:r>
                        <a:rPr lang="en-IN" sz="28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0</m:t>
                      </m:r>
                      <m:r>
                        <a:rPr lang="en-IN" sz="280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IN" sz="28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  0</m:t>
                      </m:r>
                      <m:r>
                        <a:rPr lang="en-IN" sz="2800" i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     </m:t>
                      </m:r>
                      <m:r>
                        <a:rPr lang="en-IN" sz="28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IN" sz="2800" i="1" dirty="0">
                  <a:solidFill>
                    <a:schemeClr val="accent1">
                      <a:lumMod val="75000"/>
                    </a:schemeClr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9DB551F4-B98B-4903-BF41-E93FEB9BC9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8101" y="1862996"/>
                <a:ext cx="3142206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5286A373-36B7-4D1B-8909-71720EE1370B}"/>
                  </a:ext>
                </a:extLst>
              </p:cNvPr>
              <p:cNvSpPr/>
              <p:nvPr/>
            </p:nvSpPr>
            <p:spPr>
              <a:xfrm>
                <a:off x="6102379" y="2416196"/>
                <a:ext cx="314220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IN" sz="280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     </m:t>
                      </m:r>
                      <m:r>
                        <a:rPr lang="en-IN" sz="28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 0</m:t>
                      </m:r>
                      <m:r>
                        <a:rPr lang="en-IN" sz="280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     </m:t>
                      </m:r>
                      <m:r>
                        <a:rPr lang="en-IN" sz="28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 0</m:t>
                      </m:r>
                      <m:r>
                        <a:rPr lang="en-IN" sz="280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IN" sz="28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   0</m:t>
                      </m:r>
                      <m:r>
                        <a:rPr lang="en-IN" sz="2800" i="1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     </m:t>
                      </m:r>
                      <m:r>
                        <a:rPr lang="en-IN" sz="28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sz="280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IN" sz="2800" i="1" dirty="0">
                  <a:solidFill>
                    <a:srgbClr val="00B0F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5286A373-36B7-4D1B-8909-71720EE137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2379" y="2416196"/>
                <a:ext cx="3142206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24A319A0-EF6C-482E-8EF9-6C24BCB4F6B8}"/>
                  </a:ext>
                </a:extLst>
              </p:cNvPr>
              <p:cNvSpPr/>
              <p:nvPr/>
            </p:nvSpPr>
            <p:spPr>
              <a:xfrm>
                <a:off x="6098101" y="2985259"/>
                <a:ext cx="314541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F54337"/>
                          </a:solidFill>
                          <a:latin typeface="Cambria Math" panose="02040503050406030204" pitchFamily="18" charset="0"/>
                        </a:rPr>
                        <m:t>0      0      0</m:t>
                      </m:r>
                      <m:r>
                        <a:rPr lang="en-IN" sz="2800" b="0" i="0" smtClean="0">
                          <a:solidFill>
                            <a:srgbClr val="F54337"/>
                          </a:solidFill>
                          <a:latin typeface="Cambria Math" panose="02040503050406030204" pitchFamily="18" charset="0"/>
                        </a:rPr>
                        <m:t>      0      0</m:t>
                      </m:r>
                    </m:oMath>
                  </m:oMathPara>
                </a14:m>
                <a:endParaRPr lang="en-IN" sz="2800" dirty="0">
                  <a:solidFill>
                    <a:srgbClr val="F54337"/>
                  </a:solidFill>
                </a:endParaRP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24A319A0-EF6C-482E-8EF9-6C24BCB4F6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8101" y="2985259"/>
                <a:ext cx="3145413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D8BDEC9D-50DB-43AB-8CEB-660913811DF3}"/>
                  </a:ext>
                </a:extLst>
              </p:cNvPr>
              <p:cNvSpPr/>
              <p:nvPr/>
            </p:nvSpPr>
            <p:spPr>
              <a:xfrm>
                <a:off x="6098101" y="819423"/>
                <a:ext cx="314220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IN" sz="2800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    </m:t>
                      </m:r>
                      <m:r>
                        <a:rPr lang="en-IN" sz="2800" b="0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1</m:t>
                      </m:r>
                      <m:r>
                        <a:rPr lang="en-IN" sz="2800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    </m:t>
                      </m:r>
                      <m:r>
                        <a:rPr lang="en-IN" sz="2800" b="0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1</m:t>
                      </m:r>
                      <m:r>
                        <a:rPr lang="en-IN" sz="2800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IN" sz="2800" b="0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  1</m:t>
                      </m:r>
                      <m:r>
                        <a:rPr lang="en-IN" sz="28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     </m:t>
                      </m:r>
                      <m:r>
                        <a:rPr lang="en-IN" sz="2800" b="0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IN" sz="2800" i="1" dirty="0">
                  <a:solidFill>
                    <a:schemeClr val="accent5">
                      <a:lumMod val="75000"/>
                    </a:schemeClr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D8BDEC9D-50DB-43AB-8CEB-660913811D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8101" y="819423"/>
                <a:ext cx="3142206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EB09A41B-0B2E-462A-9385-42C2479A27AC}"/>
                  </a:ext>
                </a:extLst>
              </p:cNvPr>
              <p:cNvSpPr/>
              <p:nvPr/>
            </p:nvSpPr>
            <p:spPr>
              <a:xfrm>
                <a:off x="6050415" y="1343112"/>
                <a:ext cx="324159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3      4      5</m:t>
                      </m:r>
                      <m:r>
                        <a:rPr lang="en-IN" sz="2800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     6      7</m:t>
                      </m:r>
                    </m:oMath>
                  </m:oMathPara>
                </a14:m>
                <a:endParaRPr lang="en-IN" sz="28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EB09A41B-0B2E-462A-9385-42C2479A27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0415" y="1343112"/>
                <a:ext cx="3241593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299325E4-F196-47D7-9CE8-508F80D535E5}"/>
              </a:ext>
            </a:extLst>
          </p:cNvPr>
          <p:cNvSpPr/>
          <p:nvPr/>
        </p:nvSpPr>
        <p:spPr>
          <a:xfrm>
            <a:off x="6065374" y="906396"/>
            <a:ext cx="526154" cy="384649"/>
          </a:xfrm>
          <a:prstGeom prst="round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Arrow: Down 18">
            <a:extLst>
              <a:ext uri="{FF2B5EF4-FFF2-40B4-BE49-F238E27FC236}">
                <a16:creationId xmlns:a16="http://schemas.microsoft.com/office/drawing/2014/main" id="{5B31FA2A-B8EA-4DBE-8961-3EDC9968CDC6}"/>
              </a:ext>
            </a:extLst>
          </p:cNvPr>
          <p:cNvSpPr/>
          <p:nvPr/>
        </p:nvSpPr>
        <p:spPr>
          <a:xfrm>
            <a:off x="5997085" y="1293824"/>
            <a:ext cx="680469" cy="2210758"/>
          </a:xfrm>
          <a:prstGeom prst="downArrow">
            <a:avLst>
              <a:gd name="adj1" fmla="val 50000"/>
              <a:gd name="adj2" fmla="val 50000"/>
            </a:avLst>
          </a:prstGeom>
          <a:noFill/>
          <a:ln w="190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40F07CC7-CFB9-4B95-A323-E116FBA11D97}"/>
              </a:ext>
            </a:extLst>
          </p:cNvPr>
          <p:cNvSpPr/>
          <p:nvPr/>
        </p:nvSpPr>
        <p:spPr>
          <a:xfrm>
            <a:off x="6065374" y="1417405"/>
            <a:ext cx="526154" cy="38464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E9531B51-00CE-4C81-AC22-8BC6507FF6B9}"/>
                  </a:ext>
                </a:extLst>
              </p:cNvPr>
              <p:cNvSpPr/>
              <p:nvPr/>
            </p:nvSpPr>
            <p:spPr>
              <a:xfrm>
                <a:off x="6102379" y="802605"/>
                <a:ext cx="314220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IN" sz="2800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    </m:t>
                      </m:r>
                      <m:r>
                        <a:rPr lang="en-IN" sz="2800" b="0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1</m:t>
                      </m:r>
                      <m:r>
                        <a:rPr lang="en-IN" sz="2800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    </m:t>
                      </m:r>
                      <m:r>
                        <a:rPr lang="en-IN" sz="2800" b="0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1</m:t>
                      </m:r>
                      <m:r>
                        <a:rPr lang="en-IN" sz="2800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IN" sz="2800" b="0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  1</m:t>
                      </m:r>
                      <m:r>
                        <a:rPr lang="en-IN" sz="28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     </m:t>
                      </m:r>
                      <m:r>
                        <a:rPr lang="en-IN" sz="2800" b="0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IN" sz="2800" i="1" dirty="0">
                  <a:solidFill>
                    <a:schemeClr val="accent5">
                      <a:lumMod val="75000"/>
                    </a:schemeClr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E9531B51-00CE-4C81-AC22-8BC6507FF6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2379" y="802605"/>
                <a:ext cx="3142206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F55E04DC-77FA-4812-9EFB-D06B6F6E1BEC}"/>
                  </a:ext>
                </a:extLst>
              </p:cNvPr>
              <p:cNvSpPr/>
              <p:nvPr/>
            </p:nvSpPr>
            <p:spPr>
              <a:xfrm>
                <a:off x="3480954" y="819423"/>
                <a:ext cx="52290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F55E04DC-77FA-4812-9EFB-D06B6F6E1B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0954" y="819423"/>
                <a:ext cx="522900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AEC3334B-41BD-4E44-B6FE-B3371EFAD84B}"/>
                  </a:ext>
                </a:extLst>
              </p:cNvPr>
              <p:cNvSpPr/>
              <p:nvPr/>
            </p:nvSpPr>
            <p:spPr>
              <a:xfrm>
                <a:off x="-56552" y="1425204"/>
                <a:ext cx="693119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AEC3334B-41BD-4E44-B6FE-B3371EFAD8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6552" y="1425204"/>
                <a:ext cx="693119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72BC5EF-F56D-40BC-AB72-0FEBF494E3E0}"/>
              </a:ext>
            </a:extLst>
          </p:cNvPr>
          <p:cNvCxnSpPr>
            <a:cxnSpLocks/>
          </p:cNvCxnSpPr>
          <p:nvPr/>
        </p:nvCxnSpPr>
        <p:spPr>
          <a:xfrm>
            <a:off x="583592" y="2643913"/>
            <a:ext cx="3960000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F60E6232-4126-4735-9276-B3E322D09632}"/>
                  </a:ext>
                </a:extLst>
              </p:cNvPr>
              <p:cNvSpPr/>
              <p:nvPr/>
            </p:nvSpPr>
            <p:spPr>
              <a:xfrm>
                <a:off x="0" y="1978268"/>
                <a:ext cx="534121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F60E6232-4126-4735-9276-B3E322D096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978268"/>
                <a:ext cx="534121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86AFE8A0-BDB8-4EE9-BD5B-8632014E32BC}"/>
                  </a:ext>
                </a:extLst>
              </p:cNvPr>
              <p:cNvSpPr/>
              <p:nvPr/>
            </p:nvSpPr>
            <p:spPr>
              <a:xfrm>
                <a:off x="3884873" y="819423"/>
                <a:ext cx="1089705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IN" sz="2800" b="0" dirty="0">
                    <a:solidFill>
                      <a:srgbClr val="00B0F0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sz="28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IN" sz="28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e>
                    </m:d>
                  </m:oMath>
                </a14:m>
                <a:endParaRPr lang="en-IN" sz="2800" dirty="0"/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86AFE8A0-BDB8-4EE9-BD5B-8632014E32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4873" y="819423"/>
                <a:ext cx="1089705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2F02A43E-410D-4C36-9D7F-17BA5DA47E07}"/>
                  </a:ext>
                </a:extLst>
              </p:cNvPr>
              <p:cNvSpPr/>
              <p:nvPr/>
            </p:nvSpPr>
            <p:spPr>
              <a:xfrm>
                <a:off x="447839" y="1404528"/>
                <a:ext cx="401917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−3</m:t>
                      </m:r>
                      <m:r>
                        <a:rPr lang="en-IN" sz="2800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IN" sz="2800" b="0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−3</m:t>
                      </m:r>
                      <m:r>
                        <a:rPr lang="en-IN" sz="2800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IN" sz="2800" b="0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−3</m:t>
                      </m:r>
                      <m:r>
                        <a:rPr lang="en-IN" sz="2800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IN" sz="2800" b="0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−3</m:t>
                      </m:r>
                      <m:r>
                        <a:rPr lang="en-IN" sz="2800" i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sz="2800" b="0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−3</m:t>
                      </m:r>
                    </m:oMath>
                  </m:oMathPara>
                </a14:m>
                <a:endParaRPr lang="en-IN" sz="2800" i="1" dirty="0">
                  <a:solidFill>
                    <a:schemeClr val="accent5">
                      <a:lumMod val="75000"/>
                    </a:schemeClr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2F02A43E-410D-4C36-9D7F-17BA5DA47E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839" y="1404528"/>
                <a:ext cx="4019177" cy="5232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C7DE4846-EE66-4086-8A5A-CA54F59E5416}"/>
                  </a:ext>
                </a:extLst>
              </p:cNvPr>
              <p:cNvSpPr/>
              <p:nvPr/>
            </p:nvSpPr>
            <p:spPr>
              <a:xfrm>
                <a:off x="6102379" y="1327653"/>
                <a:ext cx="369524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3       4         5</m:t>
                      </m:r>
                      <m:r>
                        <a:rPr lang="en-IN" sz="2800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       6       7</m:t>
                      </m:r>
                    </m:oMath>
                  </m:oMathPara>
                </a14:m>
                <a:endParaRPr lang="en-IN" sz="28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C7DE4846-EE66-4086-8A5A-CA54F59E54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2379" y="1327653"/>
                <a:ext cx="3695242" cy="5232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BB476AC7-C477-479B-A62D-032D819C749C}"/>
                  </a:ext>
                </a:extLst>
              </p:cNvPr>
              <p:cNvSpPr/>
              <p:nvPr/>
            </p:nvSpPr>
            <p:spPr>
              <a:xfrm>
                <a:off x="705613" y="2723649"/>
                <a:ext cx="369524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0       1         2</m:t>
                      </m:r>
                      <m:r>
                        <a:rPr lang="en-IN" sz="2800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       3       4</m:t>
                      </m:r>
                    </m:oMath>
                  </m:oMathPara>
                </a14:m>
                <a:endParaRPr lang="en-IN" sz="28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BB476AC7-C477-479B-A62D-032D819C74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613" y="2723649"/>
                <a:ext cx="3695242" cy="52322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EDD19AAF-D3B8-4012-ACD5-D0B4B95B7906}"/>
              </a:ext>
            </a:extLst>
          </p:cNvPr>
          <p:cNvGrpSpPr/>
          <p:nvPr/>
        </p:nvGrpSpPr>
        <p:grpSpPr>
          <a:xfrm>
            <a:off x="5208744" y="3789118"/>
            <a:ext cx="4348158" cy="2719506"/>
            <a:chOff x="5208744" y="3789118"/>
            <a:chExt cx="4348158" cy="271950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BEA171CF-B062-4B6A-B9DE-57E35DA2F36C}"/>
                    </a:ext>
                  </a:extLst>
                </p:cNvPr>
                <p:cNvSpPr/>
                <p:nvPr/>
              </p:nvSpPr>
              <p:spPr>
                <a:xfrm>
                  <a:off x="5779837" y="3789118"/>
                  <a:ext cx="3777065" cy="2640027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IN" sz="28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5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/>
                              <m:e/>
                              <m:e/>
                              <m:e/>
                              <m:e/>
                            </m:mr>
                            <m:mr>
                              <m:e/>
                              <m:e/>
                              <m:e/>
                              <m:e/>
                              <m:e/>
                            </m:mr>
                            <m:mr>
                              <m:e/>
                              <m:e/>
                              <m:e/>
                              <m:e/>
                              <m:e/>
                            </m:mr>
                            <m:mr>
                              <m:e/>
                              <m:e/>
                              <m:e/>
                              <m:e/>
                              <m:e/>
                            </m:mr>
                            <m:mr>
                              <m:e/>
                              <m:e/>
                              <m:e/>
                              <m:e>
                                <m:eqArr>
                                  <m:eqArrPr>
                                    <m:ctrlPr>
                                      <a:rPr lang="en-IN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/>
                                  <m:e/>
                                  <m:e/>
                                </m:eqArr>
                              </m:e>
                              <m:e/>
                            </m:mr>
                          </m:m>
                          <m:r>
                            <a:rPr lang="en-IN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a14:m>
                  <a:r>
                    <a:rPr lang="en-IN" sz="2800" dirty="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BEA171CF-B062-4B6A-B9DE-57E35DA2F36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79837" y="3789118"/>
                  <a:ext cx="3777065" cy="2640027"/>
                </a:xfrm>
                <a:prstGeom prst="rect">
                  <a:avLst/>
                </a:prstGeom>
                <a:blipFill>
                  <a:blip r:embed="rId18"/>
                  <a:stretch>
                    <a:fillRect b="-924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48C5E326-0A06-4122-8298-0F2F097C054F}"/>
                    </a:ext>
                  </a:extLst>
                </p:cNvPr>
                <p:cNvSpPr/>
                <p:nvPr/>
              </p:nvSpPr>
              <p:spPr>
                <a:xfrm>
                  <a:off x="5208744" y="4751114"/>
                  <a:ext cx="856661" cy="71120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3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~</m:t>
                        </m:r>
                      </m:oMath>
                    </m:oMathPara>
                  </a14:m>
                  <a:endParaRPr lang="en-IN" sz="36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48C5E326-0A06-4122-8298-0F2F097C054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08744" y="4751114"/>
                  <a:ext cx="856661" cy="711201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5E8BA0C1-360B-412A-A38A-74FE2222C8FC}"/>
                    </a:ext>
                  </a:extLst>
                </p:cNvPr>
                <p:cNvSpPr/>
                <p:nvPr/>
              </p:nvSpPr>
              <p:spPr>
                <a:xfrm>
                  <a:off x="6098101" y="4878131"/>
                  <a:ext cx="3142206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IN" sz="280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    </m:t>
                        </m:r>
                        <m:r>
                          <a:rPr lang="en-IN" sz="28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0</m:t>
                        </m:r>
                        <m:r>
                          <a:rPr lang="en-IN" sz="280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    </m:t>
                        </m:r>
                        <m:r>
                          <a:rPr lang="en-IN" sz="28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0</m:t>
                        </m:r>
                        <m:r>
                          <a:rPr lang="en-IN" sz="280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  </m:t>
                        </m:r>
                        <m:r>
                          <a:rPr lang="en-IN" sz="28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  0</m:t>
                        </m:r>
                        <m:r>
                          <a:rPr lang="en-IN" sz="28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     </m:t>
                        </m:r>
                        <m:r>
                          <a:rPr lang="en-IN" sz="28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IN" sz="2800" i="1" dirty="0">
                    <a:solidFill>
                      <a:schemeClr val="accent1">
                        <a:lumMod val="75000"/>
                      </a:schemeClr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5E8BA0C1-360B-412A-A38A-74FE2222C8F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98101" y="4878131"/>
                  <a:ext cx="3142206" cy="523220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B3CF2850-B9B8-40C0-A4F3-CB4CF7E4B39F}"/>
                    </a:ext>
                  </a:extLst>
                </p:cNvPr>
                <p:cNvSpPr/>
                <p:nvPr/>
              </p:nvSpPr>
              <p:spPr>
                <a:xfrm>
                  <a:off x="6102379" y="5431331"/>
                  <a:ext cx="3142206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IN" sz="280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     </m:t>
                        </m:r>
                        <m:r>
                          <a:rPr lang="en-IN" sz="2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 0</m:t>
                        </m:r>
                        <m:r>
                          <a:rPr lang="en-IN" sz="280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     </m:t>
                        </m:r>
                        <m:r>
                          <a:rPr lang="en-IN" sz="2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 0</m:t>
                        </m:r>
                        <m:r>
                          <a:rPr lang="en-IN" sz="280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   </m:t>
                        </m:r>
                        <m:r>
                          <a:rPr lang="en-IN" sz="2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   0</m:t>
                        </m:r>
                        <m:r>
                          <a:rPr lang="en-IN" sz="2800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     </m:t>
                        </m:r>
                        <m:r>
                          <a:rPr lang="en-IN" sz="2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IN" sz="280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IN" sz="2800" i="1" dirty="0">
                    <a:solidFill>
                      <a:srgbClr val="00B0F0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B3CF2850-B9B8-40C0-A4F3-CB4CF7E4B39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02379" y="5431331"/>
                  <a:ext cx="3142206" cy="523220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F1D63562-3B48-4B4F-9126-2495349168D6}"/>
                    </a:ext>
                  </a:extLst>
                </p:cNvPr>
                <p:cNvSpPr/>
                <p:nvPr/>
              </p:nvSpPr>
              <p:spPr>
                <a:xfrm>
                  <a:off x="6098101" y="5985404"/>
                  <a:ext cx="3145413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rgbClr val="F54337"/>
                            </a:solidFill>
                            <a:latin typeface="Cambria Math" panose="02040503050406030204" pitchFamily="18" charset="0"/>
                          </a:rPr>
                          <m:t>0      0      0</m:t>
                        </m:r>
                        <m:r>
                          <a:rPr lang="en-IN" sz="2800" b="0" i="0" smtClean="0">
                            <a:solidFill>
                              <a:srgbClr val="F54337"/>
                            </a:solidFill>
                            <a:latin typeface="Cambria Math" panose="02040503050406030204" pitchFamily="18" charset="0"/>
                          </a:rPr>
                          <m:t>      0      0</m:t>
                        </m:r>
                      </m:oMath>
                    </m:oMathPara>
                  </a14:m>
                  <a:endParaRPr lang="en-IN" sz="2800" dirty="0">
                    <a:solidFill>
                      <a:srgbClr val="F54337"/>
                    </a:solidFill>
                  </a:endParaRPr>
                </a:p>
              </p:txBody>
            </p:sp>
          </mc:Choice>
          <mc:Fallback xmlns=""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F1D63562-3B48-4B4F-9126-2495349168D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98101" y="5985404"/>
                  <a:ext cx="3145413" cy="523220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DDB6232C-127E-44C0-B7D2-1B18B97E215D}"/>
                    </a:ext>
                  </a:extLst>
                </p:cNvPr>
                <p:cNvSpPr/>
                <p:nvPr/>
              </p:nvSpPr>
              <p:spPr>
                <a:xfrm>
                  <a:off x="6098101" y="3819568"/>
                  <a:ext cx="3142206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IN" sz="280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    </m:t>
                        </m:r>
                        <m:r>
                          <a:rPr lang="en-IN" sz="28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1</m:t>
                        </m:r>
                        <m:r>
                          <a:rPr lang="en-IN" sz="280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    </m:t>
                        </m:r>
                        <m:r>
                          <a:rPr lang="en-IN" sz="28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1</m:t>
                        </m:r>
                        <m:r>
                          <a:rPr lang="en-IN" sz="280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  </m:t>
                        </m:r>
                        <m:r>
                          <a:rPr lang="en-IN" sz="28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  1</m:t>
                        </m:r>
                        <m:r>
                          <a:rPr lang="en-IN" sz="28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     </m:t>
                        </m:r>
                        <m:r>
                          <a:rPr lang="en-IN" sz="28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IN" sz="2800" i="1" dirty="0">
                    <a:solidFill>
                      <a:schemeClr val="accent5">
                        <a:lumMod val="75000"/>
                      </a:schemeClr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DDB6232C-127E-44C0-B7D2-1B18B97E215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98101" y="3819568"/>
                  <a:ext cx="3142206" cy="523220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82B051A8-0107-466B-8F10-6B0FD610E7F9}"/>
                  </a:ext>
                </a:extLst>
              </p:cNvPr>
              <p:cNvSpPr/>
              <p:nvPr/>
            </p:nvSpPr>
            <p:spPr>
              <a:xfrm>
                <a:off x="658352" y="2723649"/>
                <a:ext cx="322395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0      1      2</m:t>
                      </m:r>
                      <m:r>
                        <a:rPr lang="en-IN" sz="2800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     3      4</m:t>
                      </m:r>
                    </m:oMath>
                  </m:oMathPara>
                </a14:m>
                <a:endParaRPr lang="en-IN" sz="28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82B051A8-0107-466B-8F10-6B0FD610E7F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352" y="2723649"/>
                <a:ext cx="3223959" cy="523220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9" name="Group 38">
            <a:extLst>
              <a:ext uri="{FF2B5EF4-FFF2-40B4-BE49-F238E27FC236}">
                <a16:creationId xmlns:a16="http://schemas.microsoft.com/office/drawing/2014/main" id="{E8B65A5C-5989-4E79-90A3-529FB8076815}"/>
              </a:ext>
            </a:extLst>
          </p:cNvPr>
          <p:cNvGrpSpPr/>
          <p:nvPr/>
        </p:nvGrpSpPr>
        <p:grpSpPr>
          <a:xfrm>
            <a:off x="946679" y="4004419"/>
            <a:ext cx="3454177" cy="2211729"/>
            <a:chOff x="1791075" y="4004419"/>
            <a:chExt cx="2797330" cy="2211729"/>
          </a:xfrm>
        </p:grpSpPr>
        <p:sp>
          <p:nvSpPr>
            <p:cNvPr id="40" name="Arrow: Right 39">
              <a:extLst>
                <a:ext uri="{FF2B5EF4-FFF2-40B4-BE49-F238E27FC236}">
                  <a16:creationId xmlns:a16="http://schemas.microsoft.com/office/drawing/2014/main" id="{F7839133-3E65-4C09-86AD-14CD604CF7EA}"/>
                </a:ext>
              </a:extLst>
            </p:cNvPr>
            <p:cNvSpPr/>
            <p:nvPr/>
          </p:nvSpPr>
          <p:spPr>
            <a:xfrm>
              <a:off x="1821018" y="4004419"/>
              <a:ext cx="2767387" cy="2211729"/>
            </a:xfrm>
            <a:prstGeom prst="rightArrow">
              <a:avLst/>
            </a:prstGeom>
            <a:gradFill>
              <a:gsLst>
                <a:gs pos="10000">
                  <a:srgbClr val="0E47A1"/>
                </a:gs>
                <a:gs pos="100000">
                  <a:srgbClr val="03A9F5"/>
                </a:gs>
              </a:gsLst>
              <a:lin ang="10800000" scaled="1"/>
            </a:gradFill>
            <a:ln>
              <a:noFill/>
            </a:ln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1000"/>
                </a:spcBef>
                <a:buClr>
                  <a:schemeClr val="accent6"/>
                </a:buClr>
              </a:pPr>
              <a:endParaRPr lang="en-IN" sz="2800" dirty="0">
                <a:solidFill>
                  <a:schemeClr val="bg1"/>
                </a:solidFill>
              </a:endParaRPr>
            </a:p>
          </p:txBody>
        </p:sp>
        <p:sp>
          <p:nvSpPr>
            <p:cNvPr id="41" name="Content Placeholder 4">
              <a:extLst>
                <a:ext uri="{FF2B5EF4-FFF2-40B4-BE49-F238E27FC236}">
                  <a16:creationId xmlns:a16="http://schemas.microsoft.com/office/drawing/2014/main" id="{44B9DE2F-8B97-4000-A92B-F76E015A61F1}"/>
                </a:ext>
              </a:extLst>
            </p:cNvPr>
            <p:cNvSpPr txBox="1">
              <a:spLocks/>
            </p:cNvSpPr>
            <p:nvPr/>
          </p:nvSpPr>
          <p:spPr>
            <a:xfrm>
              <a:off x="1791075" y="4819901"/>
              <a:ext cx="1405585" cy="573626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lIns="91440" tIns="45720" rIns="91440" bIns="45720" rtlCol="0" anchor="ctr">
              <a:noAutofit/>
            </a:bodyPr>
            <a:lstStyle>
              <a:lvl1pPr marL="265113" indent="-265113" algn="just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chemeClr val="accent6"/>
                </a:buClr>
                <a:buFont typeface="Wingdings 3" panose="05040102010807070707" pitchFamily="18" charset="2"/>
                <a:buChar char="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809625" indent="-352425" algn="just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Wingdings 3" panose="05040102010807070707" pitchFamily="18" charset="2"/>
                <a:buChar char="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just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Wingdings" panose="05000000000000000000" pitchFamily="2" charset="2"/>
                <a:buChar char="§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just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just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IN" sz="2800" dirty="0">
                  <a:solidFill>
                    <a:schemeClr val="bg1"/>
                  </a:solidFill>
                </a:rPr>
                <a:t>Applying</a:t>
              </a:r>
              <a:endParaRPr lang="en-IN" sz="2800" b="1" dirty="0">
                <a:solidFill>
                  <a:srgbClr val="002060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Content Placeholder 4">
                <a:extLst>
                  <a:ext uri="{FF2B5EF4-FFF2-40B4-BE49-F238E27FC236}">
                    <a16:creationId xmlns:a16="http://schemas.microsoft.com/office/drawing/2014/main" id="{0F205FF8-A102-4896-AC71-B17E2804CDE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55025" y="4852928"/>
                <a:ext cx="1571080" cy="573626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1" i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𝐑</m:t>
                          </m:r>
                        </m:e>
                        <m:sub>
                          <m:r>
                            <a:rPr lang="en-IN" sz="28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IN" sz="2800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IN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IN" sz="2800" b="1" i="0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IN" sz="2800" b="1" i="0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IN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2" name="Content Placeholder 4">
                <a:extLst>
                  <a:ext uri="{FF2B5EF4-FFF2-40B4-BE49-F238E27FC236}">
                    <a16:creationId xmlns:a16="http://schemas.microsoft.com/office/drawing/2014/main" id="{0F205FF8-A102-4896-AC71-B17E2804CD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5025" y="4852928"/>
                <a:ext cx="1571080" cy="573626"/>
              </a:xfrm>
              <a:prstGeom prst="rect">
                <a:avLst/>
              </a:prstGeom>
              <a:blipFill>
                <a:blip r:embed="rId25"/>
                <a:stretch>
                  <a:fillRect l="-3502" r="-1556" b="-10638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97469C2F-5DD1-42E0-A259-9D72ABBDB2FD}"/>
              </a:ext>
            </a:extLst>
          </p:cNvPr>
          <p:cNvSpPr/>
          <p:nvPr/>
        </p:nvSpPr>
        <p:spPr>
          <a:xfrm>
            <a:off x="6065374" y="3908249"/>
            <a:ext cx="526154" cy="384649"/>
          </a:xfrm>
          <a:prstGeom prst="round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6" name="Arrow: Down 45">
            <a:extLst>
              <a:ext uri="{FF2B5EF4-FFF2-40B4-BE49-F238E27FC236}">
                <a16:creationId xmlns:a16="http://schemas.microsoft.com/office/drawing/2014/main" id="{720F9B89-6383-430F-BB73-B5D492E196E8}"/>
              </a:ext>
            </a:extLst>
          </p:cNvPr>
          <p:cNvSpPr/>
          <p:nvPr/>
        </p:nvSpPr>
        <p:spPr>
          <a:xfrm>
            <a:off x="5998730" y="4296091"/>
            <a:ext cx="693814" cy="2212947"/>
          </a:xfrm>
          <a:prstGeom prst="downArrow">
            <a:avLst>
              <a:gd name="adj1" fmla="val 50000"/>
              <a:gd name="adj2" fmla="val 50000"/>
            </a:avLst>
          </a:prstGeom>
          <a:noFill/>
          <a:ln w="190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B26DECED-4AB6-4C91-9788-BCA12B6E16E0}"/>
              </a:ext>
            </a:extLst>
          </p:cNvPr>
          <p:cNvSpPr/>
          <p:nvPr/>
        </p:nvSpPr>
        <p:spPr>
          <a:xfrm>
            <a:off x="6736376" y="4417900"/>
            <a:ext cx="526154" cy="384649"/>
          </a:xfrm>
          <a:prstGeom prst="round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8" name="Arrow: Down 47">
            <a:extLst>
              <a:ext uri="{FF2B5EF4-FFF2-40B4-BE49-F238E27FC236}">
                <a16:creationId xmlns:a16="http://schemas.microsoft.com/office/drawing/2014/main" id="{213408BE-E864-4C4D-BB02-25EED988745B}"/>
              </a:ext>
            </a:extLst>
          </p:cNvPr>
          <p:cNvSpPr/>
          <p:nvPr/>
        </p:nvSpPr>
        <p:spPr>
          <a:xfrm>
            <a:off x="6692544" y="4802549"/>
            <a:ext cx="609433" cy="1721065"/>
          </a:xfrm>
          <a:prstGeom prst="downArrow">
            <a:avLst>
              <a:gd name="adj1" fmla="val 50000"/>
              <a:gd name="adj2" fmla="val 50000"/>
            </a:avLst>
          </a:prstGeom>
          <a:noFill/>
          <a:ln w="190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Content Placeholder 4">
                <a:extLst>
                  <a:ext uri="{FF2B5EF4-FFF2-40B4-BE49-F238E27FC236}">
                    <a16:creationId xmlns:a16="http://schemas.microsoft.com/office/drawing/2014/main" id="{A56B810F-1EA4-44BB-89B0-574D7D2B8B5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698893" y="4911002"/>
                <a:ext cx="2078445" cy="518427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r>
                        <m:rPr>
                          <m:sty m:val="p"/>
                        </m:rPr>
                        <a:rPr lang="en-IN" sz="280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ρ</m:t>
                      </m:r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</m:t>
                          </m:r>
                        </m:e>
                      </m:d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9" name="Content Placeholder 4">
                <a:extLst>
                  <a:ext uri="{FF2B5EF4-FFF2-40B4-BE49-F238E27FC236}">
                    <a16:creationId xmlns:a16="http://schemas.microsoft.com/office/drawing/2014/main" id="{A56B810F-1EA4-44BB-89B0-574D7D2B8B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98893" y="4911002"/>
                <a:ext cx="2078445" cy="518427"/>
              </a:xfrm>
              <a:prstGeom prst="rect">
                <a:avLst/>
              </a:prstGeom>
              <a:blipFill>
                <a:blip r:embed="rId26"/>
                <a:stretch>
                  <a:fillRect b="-7059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Rectangle 49">
            <a:extLst>
              <a:ext uri="{FF2B5EF4-FFF2-40B4-BE49-F238E27FC236}">
                <a16:creationId xmlns:a16="http://schemas.microsoft.com/office/drawing/2014/main" id="{2025B73F-9FA7-4AC5-9967-8D6B821510F1}"/>
              </a:ext>
            </a:extLst>
          </p:cNvPr>
          <p:cNvSpPr/>
          <p:nvPr/>
        </p:nvSpPr>
        <p:spPr>
          <a:xfrm>
            <a:off x="9804130" y="4908127"/>
            <a:ext cx="1785960" cy="518427"/>
          </a:xfrm>
          <a:prstGeom prst="rect">
            <a:avLst/>
          </a:prstGeom>
          <a:noFill/>
          <a:ln w="38100">
            <a:solidFill>
              <a:srgbClr val="1D578F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99FCC898-2075-43AE-8135-B2480B7FBAAA}"/>
              </a:ext>
            </a:extLst>
          </p:cNvPr>
          <p:cNvSpPr/>
          <p:nvPr/>
        </p:nvSpPr>
        <p:spPr>
          <a:xfrm>
            <a:off x="6065373" y="3908894"/>
            <a:ext cx="3174933" cy="38464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3BA9700A-4942-43BC-B217-C9D82A012B6E}"/>
              </a:ext>
            </a:extLst>
          </p:cNvPr>
          <p:cNvSpPr/>
          <p:nvPr/>
        </p:nvSpPr>
        <p:spPr>
          <a:xfrm>
            <a:off x="6080902" y="4407317"/>
            <a:ext cx="3174933" cy="38464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9217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2.59259E-6 L -0.46706 0.0007 " pathEditMode="relative" rAng="0" ptsTypes="AA">
                                      <p:cBhvr>
                                        <p:cTn id="35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359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0.00209 L -0.44427 0.09676 " pathEditMode="relative" rAng="0" ptsTypes="AA">
                                      <p:cBhvr>
                                        <p:cTn id="66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214" y="47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4.81481E-6 L 0.44336 0.23657 " pathEditMode="relative" rAng="0" ptsTypes="AA">
                                      <p:cBhvr>
                                        <p:cTn id="89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161" y="1182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9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9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4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9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4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19" grpId="1" animBg="1"/>
      <p:bldP spid="20" grpId="0" animBg="1"/>
      <p:bldP spid="21" grpId="0"/>
      <p:bldP spid="21" grpId="1"/>
      <p:bldP spid="22" grpId="0"/>
      <p:bldP spid="23" grpId="0"/>
      <p:bldP spid="25" grpId="0"/>
      <p:bldP spid="26" grpId="0"/>
      <p:bldP spid="27" grpId="0"/>
      <p:bldP spid="28" grpId="0"/>
      <p:bldP spid="28" grpId="1"/>
      <p:bldP spid="30" grpId="0"/>
      <p:bldP spid="38" grpId="0"/>
      <p:bldP spid="38" grpId="1"/>
      <p:bldP spid="42" grpId="0"/>
      <p:bldP spid="45" grpId="0" animBg="1"/>
      <p:bldP spid="45" grpId="1" animBg="1"/>
      <p:bldP spid="46" grpId="0" animBg="1"/>
      <p:bldP spid="46" grpId="1" animBg="1"/>
      <p:bldP spid="47" grpId="0" animBg="1"/>
      <p:bldP spid="47" grpId="1" animBg="1"/>
      <p:bldP spid="48" grpId="0" animBg="1"/>
      <p:bldP spid="48" grpId="1" animBg="1"/>
      <p:bldP spid="49" grpId="0"/>
      <p:bldP spid="50" grpId="0" animBg="1"/>
      <p:bldP spid="53" grpId="0" animBg="1"/>
      <p:bldP spid="54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8ED231-D723-435D-87E7-F89FCF8A1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Method:1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FD4F9D9-5A35-44B8-9E97-09F8598F8773}"/>
              </a:ext>
            </a:extLst>
          </p:cNvPr>
          <p:cNvSpPr/>
          <p:nvPr/>
        </p:nvSpPr>
        <p:spPr>
          <a:xfrm>
            <a:off x="3566223" y="73917"/>
            <a:ext cx="5787640" cy="563367"/>
          </a:xfrm>
          <a:prstGeom prst="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IN" sz="2800" dirty="0">
                <a:solidFill>
                  <a:schemeClr val="bg1"/>
                </a:solidFill>
              </a:rPr>
              <a:t>Rank of matrix in terms of determinants</a:t>
            </a: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3DC424DB-324C-42CA-8F30-C94E53BF5C98}"/>
              </a:ext>
            </a:extLst>
          </p:cNvPr>
          <p:cNvGrpSpPr/>
          <p:nvPr/>
        </p:nvGrpSpPr>
        <p:grpSpPr>
          <a:xfrm>
            <a:off x="3452083" y="355600"/>
            <a:ext cx="3698226" cy="2392083"/>
            <a:chOff x="3452083" y="355600"/>
            <a:chExt cx="3698226" cy="239208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56F2427F-5058-496A-93F1-DCF88AB2888E}"/>
                    </a:ext>
                  </a:extLst>
                </p:cNvPr>
                <p:cNvSpPr/>
                <p:nvPr/>
              </p:nvSpPr>
              <p:spPr>
                <a:xfrm>
                  <a:off x="4222787" y="355600"/>
                  <a:ext cx="2927522" cy="239208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IN" sz="28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−4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       3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/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en-IN" sz="2800" dirty="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56F2427F-5058-496A-93F1-DCF88AB2888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22787" y="355600"/>
                  <a:ext cx="2927522" cy="2392083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072ED680-785E-4B7A-9653-6ABC98549367}"/>
                    </a:ext>
                  </a:extLst>
                </p:cNvPr>
                <p:cNvSpPr/>
                <p:nvPr/>
              </p:nvSpPr>
              <p:spPr>
                <a:xfrm>
                  <a:off x="4309239" y="1859829"/>
                  <a:ext cx="2710999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7</m:t>
                        </m:r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      </m:t>
                        </m:r>
                        <m:r>
                          <a:rPr lang="en-IN" sz="2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8</m:t>
                        </m:r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      </m:t>
                        </m:r>
                        <m:r>
                          <a:rPr lang="en-IN" sz="2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9       0</m:t>
                        </m:r>
                      </m:oMath>
                    </m:oMathPara>
                  </a14:m>
                  <a:endParaRPr lang="en-IN" sz="2800" dirty="0"/>
                </a:p>
              </p:txBody>
            </p:sp>
          </mc:Choice>
          <mc:Fallback xmlns="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072ED680-785E-4B7A-9653-6ABC9854936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09239" y="1859829"/>
                  <a:ext cx="2710999" cy="52322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97E68031-695A-4624-97C7-8A77E91E1ABF}"/>
                    </a:ext>
                  </a:extLst>
                </p:cNvPr>
                <p:cNvSpPr/>
                <p:nvPr/>
              </p:nvSpPr>
              <p:spPr>
                <a:xfrm>
                  <a:off x="3452083" y="1196040"/>
                  <a:ext cx="856661" cy="71120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A</m:t>
                        </m:r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en-IN" sz="28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97E68031-695A-4624-97C7-8A77E91E1AB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52083" y="1196040"/>
                  <a:ext cx="856661" cy="711201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21CD2BCB-8A0C-4BCC-894A-A0C080B36A5D}"/>
                    </a:ext>
                  </a:extLst>
                </p:cNvPr>
                <p:cNvSpPr/>
                <p:nvPr/>
              </p:nvSpPr>
              <p:spPr>
                <a:xfrm>
                  <a:off x="4298728" y="1316536"/>
                  <a:ext cx="2710999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4       5       6       0</m:t>
                        </m:r>
                      </m:oMath>
                    </m:oMathPara>
                  </a14:m>
                  <a:endParaRPr lang="en-IN" sz="2800" dirty="0">
                    <a:solidFill>
                      <a:schemeClr val="accent5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21CD2BCB-8A0C-4BCC-894A-A0C080B36A5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98728" y="1316536"/>
                  <a:ext cx="2710999" cy="52322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5227E1B4-69F0-4882-80AA-A98C0CC62A1B}"/>
                    </a:ext>
                  </a:extLst>
                </p:cNvPr>
                <p:cNvSpPr/>
                <p:nvPr/>
              </p:nvSpPr>
              <p:spPr>
                <a:xfrm>
                  <a:off x="4302044" y="832580"/>
                  <a:ext cx="2710999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1       2       3       0</m:t>
                        </m:r>
                      </m:oMath>
                    </m:oMathPara>
                  </a14:m>
                  <a:endParaRPr lang="en-IN" sz="28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5227E1B4-69F0-4882-80AA-A98C0CC62A1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02044" y="832580"/>
                  <a:ext cx="2710999" cy="52322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6B9AA071-66DF-4247-9212-4AA9E122CD42}"/>
                  </a:ext>
                </a:extLst>
              </p:cNvPr>
              <p:cNvSpPr/>
              <p:nvPr/>
            </p:nvSpPr>
            <p:spPr>
              <a:xfrm>
                <a:off x="7091700" y="2106449"/>
                <a:ext cx="1062949" cy="5217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3×4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6B9AA071-66DF-4247-9212-4AA9E122CD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1700" y="2106449"/>
                <a:ext cx="1062949" cy="52170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DEE2964A-6365-4293-98BC-BCCD3BA7D04C}"/>
                  </a:ext>
                </a:extLst>
              </p:cNvPr>
              <p:cNvSpPr/>
              <p:nvPr/>
            </p:nvSpPr>
            <p:spPr>
              <a:xfrm>
                <a:off x="139208" y="3073398"/>
                <a:ext cx="965836" cy="71120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DEE2964A-6365-4293-98BC-BCCD3BA7D0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208" y="3073398"/>
                <a:ext cx="965836" cy="71120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1" name="Group 70">
            <a:extLst>
              <a:ext uri="{FF2B5EF4-FFF2-40B4-BE49-F238E27FC236}">
                <a16:creationId xmlns:a16="http://schemas.microsoft.com/office/drawing/2014/main" id="{B74D36D2-C965-4ED4-A8CF-09BE0046C329}"/>
              </a:ext>
            </a:extLst>
          </p:cNvPr>
          <p:cNvGrpSpPr/>
          <p:nvPr/>
        </p:nvGrpSpPr>
        <p:grpSpPr>
          <a:xfrm>
            <a:off x="593894" y="2270701"/>
            <a:ext cx="3300611" cy="2392083"/>
            <a:chOff x="593894" y="2270701"/>
            <a:chExt cx="3300611" cy="239208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06593139-BE60-4E19-8CBA-C5F70098162C}"/>
                    </a:ext>
                  </a:extLst>
                </p:cNvPr>
                <p:cNvSpPr/>
                <p:nvPr/>
              </p:nvSpPr>
              <p:spPr>
                <a:xfrm>
                  <a:off x="593894" y="2270701"/>
                  <a:ext cx="3300611" cy="239208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IN" sz="28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/>
                              <m:e/>
                              <m:e/>
                            </m:mr>
                            <m:mr>
                              <m:e/>
                              <m:e/>
                              <m:e/>
                            </m:mr>
                            <m:mr>
                              <m:e/>
                              <m:e/>
                              <m:e>
                                <m:eqArr>
                                  <m:eqArrPr>
                                    <m:ctrlPr>
                                      <a:rPr lang="en-IN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/>
                                  <m:e/>
                                </m:eqArr>
                              </m:e>
                            </m:mr>
                          </m:m>
                          <m:r>
                            <a:rPr lang="en-IN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</m:e>
                      </m:d>
                    </m:oMath>
                  </a14:m>
                  <a:r>
                    <a:rPr lang="en-IN" sz="2800" dirty="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06593139-BE60-4E19-8CBA-C5F70098162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3894" y="2270701"/>
                  <a:ext cx="3300611" cy="2392083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34BC3E6F-4DBE-4A8E-A101-BCAA71AC7E25}"/>
                    </a:ext>
                  </a:extLst>
                </p:cNvPr>
                <p:cNvSpPr/>
                <p:nvPr/>
              </p:nvSpPr>
              <p:spPr>
                <a:xfrm>
                  <a:off x="1315461" y="3737187"/>
                  <a:ext cx="1954285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7</m:t>
                        </m:r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      </m:t>
                        </m:r>
                        <m:r>
                          <a:rPr lang="en-IN" sz="2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8</m:t>
                        </m:r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      </m:t>
                        </m:r>
                        <m:r>
                          <a:rPr lang="en-IN" sz="2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9       </m:t>
                        </m:r>
                      </m:oMath>
                    </m:oMathPara>
                  </a14:m>
                  <a:endParaRPr lang="en-IN" sz="2800" dirty="0"/>
                </a:p>
              </p:txBody>
            </p:sp>
          </mc:Choice>
          <mc:Fallback xmlns="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34BC3E6F-4DBE-4A8E-A101-BCAA71AC7E2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15461" y="3737187"/>
                  <a:ext cx="1954285" cy="523220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0A014179-3830-49BC-AD20-7A5FD36C48C3}"/>
                    </a:ext>
                  </a:extLst>
                </p:cNvPr>
                <p:cNvSpPr/>
                <p:nvPr/>
              </p:nvSpPr>
              <p:spPr>
                <a:xfrm>
                  <a:off x="1306177" y="3253884"/>
                  <a:ext cx="1962397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4       5       6       </m:t>
                        </m:r>
                      </m:oMath>
                    </m:oMathPara>
                  </a14:m>
                  <a:endParaRPr lang="en-IN" sz="2800" dirty="0">
                    <a:solidFill>
                      <a:schemeClr val="accent5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0A014179-3830-49BC-AD20-7A5FD36C48C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06177" y="3253884"/>
                  <a:ext cx="1962397" cy="523220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5AF27114-7F14-497F-A3E4-B5C36CC0529E}"/>
                    </a:ext>
                  </a:extLst>
                </p:cNvPr>
                <p:cNvSpPr/>
                <p:nvPr/>
              </p:nvSpPr>
              <p:spPr>
                <a:xfrm>
                  <a:off x="1277369" y="2785188"/>
                  <a:ext cx="1962397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1       2       3</m:t>
                        </m:r>
                      </m:oMath>
                    </m:oMathPara>
                  </a14:m>
                  <a:endParaRPr lang="en-IN" sz="28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5AF27114-7F14-497F-A3E4-B5C36CC0529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77369" y="2785188"/>
                  <a:ext cx="1962397" cy="523220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417F3D28-023C-4DAE-8F24-84760823F272}"/>
              </a:ext>
            </a:extLst>
          </p:cNvPr>
          <p:cNvSpPr/>
          <p:nvPr/>
        </p:nvSpPr>
        <p:spPr>
          <a:xfrm>
            <a:off x="4357054" y="817230"/>
            <a:ext cx="1890415" cy="15218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0A2ED242-DFC9-4EDD-9B1E-B26572918BF4}"/>
                  </a:ext>
                </a:extLst>
              </p:cNvPr>
              <p:cNvSpPr/>
              <p:nvPr/>
            </p:nvSpPr>
            <p:spPr>
              <a:xfrm>
                <a:off x="6386387" y="3073398"/>
                <a:ext cx="965836" cy="71120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0A2ED242-DFC9-4EDD-9B1E-B26572918B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6387" y="3073398"/>
                <a:ext cx="965836" cy="711201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4" name="Group 73">
            <a:extLst>
              <a:ext uri="{FF2B5EF4-FFF2-40B4-BE49-F238E27FC236}">
                <a16:creationId xmlns:a16="http://schemas.microsoft.com/office/drawing/2014/main" id="{B6F1342F-2C7E-431A-A4D1-A01C9810D00D}"/>
              </a:ext>
            </a:extLst>
          </p:cNvPr>
          <p:cNvGrpSpPr/>
          <p:nvPr/>
        </p:nvGrpSpPr>
        <p:grpSpPr>
          <a:xfrm>
            <a:off x="6841073" y="2270701"/>
            <a:ext cx="3300611" cy="2392083"/>
            <a:chOff x="6841073" y="2270701"/>
            <a:chExt cx="3300611" cy="239208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ABA2D978-9C2A-4F23-A94A-7A0219365417}"/>
                    </a:ext>
                  </a:extLst>
                </p:cNvPr>
                <p:cNvSpPr/>
                <p:nvPr/>
              </p:nvSpPr>
              <p:spPr>
                <a:xfrm>
                  <a:off x="6841073" y="2270701"/>
                  <a:ext cx="3300611" cy="239208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IN" sz="28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/>
                              <m:e/>
                              <m:e/>
                            </m:mr>
                            <m:mr>
                              <m:e/>
                              <m:e/>
                              <m:e/>
                            </m:mr>
                            <m:mr>
                              <m:e/>
                              <m:e/>
                              <m:e>
                                <m:eqArr>
                                  <m:eqArrPr>
                                    <m:ctrlPr>
                                      <a:rPr lang="en-IN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/>
                                  <m:e/>
                                </m:eqArr>
                              </m:e>
                            </m:mr>
                          </m:m>
                          <m:r>
                            <a:rPr lang="en-IN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</m:e>
                      </m:d>
                    </m:oMath>
                  </a14:m>
                  <a:r>
                    <a:rPr lang="en-IN" sz="2800" dirty="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ABA2D978-9C2A-4F23-A94A-7A021936541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41073" y="2270701"/>
                  <a:ext cx="3300611" cy="2392083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876FD731-F425-479B-BF45-436C0E448DB0}"/>
                    </a:ext>
                  </a:extLst>
                </p:cNvPr>
                <p:cNvSpPr/>
                <p:nvPr/>
              </p:nvSpPr>
              <p:spPr>
                <a:xfrm>
                  <a:off x="7562640" y="3737187"/>
                  <a:ext cx="1954285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8</m:t>
                        </m:r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      </m:t>
                        </m:r>
                        <m:r>
                          <a:rPr lang="en-IN" sz="2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9</m:t>
                        </m:r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      </m:t>
                        </m:r>
                        <m:r>
                          <a:rPr lang="en-IN" sz="2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0       </m:t>
                        </m:r>
                      </m:oMath>
                    </m:oMathPara>
                  </a14:m>
                  <a:endParaRPr lang="en-IN" sz="2800" dirty="0"/>
                </a:p>
              </p:txBody>
            </p:sp>
          </mc:Choice>
          <mc:Fallback xmlns=""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876FD731-F425-479B-BF45-436C0E448DB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62640" y="3737187"/>
                  <a:ext cx="1954285" cy="523220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7CF5EA92-3091-43F4-A448-EA1C7676F805}"/>
                    </a:ext>
                  </a:extLst>
                </p:cNvPr>
                <p:cNvSpPr/>
                <p:nvPr/>
              </p:nvSpPr>
              <p:spPr>
                <a:xfrm>
                  <a:off x="7553356" y="3253884"/>
                  <a:ext cx="1962397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5       6       0       </m:t>
                        </m:r>
                      </m:oMath>
                    </m:oMathPara>
                  </a14:m>
                  <a:endParaRPr lang="en-IN" sz="2800" dirty="0">
                    <a:solidFill>
                      <a:schemeClr val="accent5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7CF5EA92-3091-43F4-A448-EA1C7676F80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53356" y="3253884"/>
                  <a:ext cx="1962397" cy="523220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D9BBEDC1-7118-4D62-A1F5-97F0CA554E16}"/>
                    </a:ext>
                  </a:extLst>
                </p:cNvPr>
                <p:cNvSpPr/>
                <p:nvPr/>
              </p:nvSpPr>
              <p:spPr>
                <a:xfrm>
                  <a:off x="7524548" y="2785188"/>
                  <a:ext cx="1962397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2       3       0</m:t>
                        </m:r>
                      </m:oMath>
                    </m:oMathPara>
                  </a14:m>
                  <a:endParaRPr lang="en-IN" sz="28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D9BBEDC1-7118-4D62-A1F5-97F0CA554E1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24548" y="2785188"/>
                  <a:ext cx="1962397" cy="523220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9F0E0EFF-B9F8-4AC0-A9FB-C266D3855330}"/>
              </a:ext>
            </a:extLst>
          </p:cNvPr>
          <p:cNvSpPr/>
          <p:nvPr/>
        </p:nvSpPr>
        <p:spPr>
          <a:xfrm>
            <a:off x="6575751" y="845472"/>
            <a:ext cx="408446" cy="14935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D3DE466-7C36-4EE0-B194-F2A33A6AF281}"/>
                  </a:ext>
                </a:extLst>
              </p:cNvPr>
              <p:cNvSpPr txBox="1"/>
              <p:nvPr/>
            </p:nvSpPr>
            <p:spPr>
              <a:xfrm>
                <a:off x="3311344" y="3205131"/>
                <a:ext cx="66932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D3DE466-7C36-4EE0-B194-F2A33A6AF2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1344" y="3205131"/>
                <a:ext cx="669323" cy="52322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00A6E5AB-76E8-4B61-9BFC-70A319AF513B}"/>
                  </a:ext>
                </a:extLst>
              </p:cNvPr>
              <p:cNvSpPr/>
              <p:nvPr/>
            </p:nvSpPr>
            <p:spPr>
              <a:xfrm>
                <a:off x="3810046" y="3111143"/>
                <a:ext cx="1424142" cy="71120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 </m:t>
                      </m:r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|=</m:t>
                      </m:r>
                    </m:oMath>
                  </m:oMathPara>
                </a14:m>
                <a:endParaRPr lang="en-IN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00A6E5AB-76E8-4B61-9BFC-70A319AF51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46" y="3111143"/>
                <a:ext cx="1424142" cy="711201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DD5A2CC3-8552-4B9E-B996-CA18750828C1}"/>
                  </a:ext>
                </a:extLst>
              </p:cNvPr>
              <p:cNvSpPr txBox="1"/>
              <p:nvPr/>
            </p:nvSpPr>
            <p:spPr>
              <a:xfrm>
                <a:off x="9539939" y="3205131"/>
                <a:ext cx="66932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DD5A2CC3-8552-4B9E-B996-CA18750828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9939" y="3205131"/>
                <a:ext cx="669323" cy="52322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AD4BDD99-618C-47C1-8689-8D263784B761}"/>
                  </a:ext>
                </a:extLst>
              </p:cNvPr>
              <p:cNvSpPr/>
              <p:nvPr/>
            </p:nvSpPr>
            <p:spPr>
              <a:xfrm>
                <a:off x="10038641" y="3111143"/>
                <a:ext cx="1424142" cy="71120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 </m:t>
                      </m:r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|=</m:t>
                      </m:r>
                    </m:oMath>
                  </m:oMathPara>
                </a14:m>
                <a:endParaRPr lang="en-IN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AD4BDD99-618C-47C1-8689-8D263784B7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38641" y="3111143"/>
                <a:ext cx="1424142" cy="711201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ACC48116-F7C3-40F5-A50F-298A25CA3222}"/>
                  </a:ext>
                </a:extLst>
              </p:cNvPr>
              <p:cNvSpPr/>
              <p:nvPr/>
            </p:nvSpPr>
            <p:spPr>
              <a:xfrm>
                <a:off x="128563" y="5008580"/>
                <a:ext cx="965836" cy="71120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ACC48116-F7C3-40F5-A50F-298A25CA32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563" y="5008580"/>
                <a:ext cx="965836" cy="711201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7" name="Group 76">
            <a:extLst>
              <a:ext uri="{FF2B5EF4-FFF2-40B4-BE49-F238E27FC236}">
                <a16:creationId xmlns:a16="http://schemas.microsoft.com/office/drawing/2014/main" id="{EEB6308C-C3F6-4912-9F7D-BAFEDA2D1E33}"/>
              </a:ext>
            </a:extLst>
          </p:cNvPr>
          <p:cNvGrpSpPr/>
          <p:nvPr/>
        </p:nvGrpSpPr>
        <p:grpSpPr>
          <a:xfrm>
            <a:off x="583249" y="4205883"/>
            <a:ext cx="3300611" cy="2392083"/>
            <a:chOff x="583249" y="4205883"/>
            <a:chExt cx="3300611" cy="239208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Rectangle 55">
                  <a:extLst>
                    <a:ext uri="{FF2B5EF4-FFF2-40B4-BE49-F238E27FC236}">
                      <a16:creationId xmlns:a16="http://schemas.microsoft.com/office/drawing/2014/main" id="{A91E7182-6157-47D0-8A18-BE6A7B8734E5}"/>
                    </a:ext>
                  </a:extLst>
                </p:cNvPr>
                <p:cNvSpPr/>
                <p:nvPr/>
              </p:nvSpPr>
              <p:spPr>
                <a:xfrm>
                  <a:off x="583249" y="4205883"/>
                  <a:ext cx="3300611" cy="239208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IN" sz="28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/>
                              <m:e/>
                              <m:e/>
                            </m:mr>
                            <m:mr>
                              <m:e/>
                              <m:e/>
                              <m:e/>
                            </m:mr>
                            <m:mr>
                              <m:e/>
                              <m:e/>
                              <m:e>
                                <m:eqArr>
                                  <m:eqArrPr>
                                    <m:ctrlPr>
                                      <a:rPr lang="en-IN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/>
                                  <m:e/>
                                </m:eqArr>
                              </m:e>
                            </m:mr>
                          </m:m>
                          <m:r>
                            <a:rPr lang="en-IN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</m:e>
                      </m:d>
                    </m:oMath>
                  </a14:m>
                  <a:r>
                    <a:rPr lang="en-IN" sz="2800" dirty="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56" name="Rectangle 55">
                  <a:extLst>
                    <a:ext uri="{FF2B5EF4-FFF2-40B4-BE49-F238E27FC236}">
                      <a16:creationId xmlns:a16="http://schemas.microsoft.com/office/drawing/2014/main" id="{A91E7182-6157-47D0-8A18-BE6A7B8734E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3249" y="4205883"/>
                  <a:ext cx="3300611" cy="2392083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Rectangle 56">
                  <a:extLst>
                    <a:ext uri="{FF2B5EF4-FFF2-40B4-BE49-F238E27FC236}">
                      <a16:creationId xmlns:a16="http://schemas.microsoft.com/office/drawing/2014/main" id="{EB8CFB26-B2F7-4314-8EE0-00455B404F21}"/>
                    </a:ext>
                  </a:extLst>
                </p:cNvPr>
                <p:cNvSpPr/>
                <p:nvPr/>
              </p:nvSpPr>
              <p:spPr>
                <a:xfrm>
                  <a:off x="1304816" y="5672369"/>
                  <a:ext cx="1954285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7</m:t>
                        </m:r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      </m:t>
                        </m:r>
                        <m:r>
                          <a:rPr lang="en-IN" sz="2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8</m:t>
                        </m:r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      </m:t>
                        </m:r>
                        <m:r>
                          <a:rPr lang="en-IN" sz="2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0       </m:t>
                        </m:r>
                      </m:oMath>
                    </m:oMathPara>
                  </a14:m>
                  <a:endParaRPr lang="en-IN" sz="2800" dirty="0"/>
                </a:p>
              </p:txBody>
            </p:sp>
          </mc:Choice>
          <mc:Fallback xmlns="">
            <p:sp>
              <p:nvSpPr>
                <p:cNvPr id="57" name="Rectangle 56">
                  <a:extLst>
                    <a:ext uri="{FF2B5EF4-FFF2-40B4-BE49-F238E27FC236}">
                      <a16:creationId xmlns:a16="http://schemas.microsoft.com/office/drawing/2014/main" id="{EB8CFB26-B2F7-4314-8EE0-00455B404F2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04816" y="5672369"/>
                  <a:ext cx="1954285" cy="523220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Rectangle 58">
                  <a:extLst>
                    <a:ext uri="{FF2B5EF4-FFF2-40B4-BE49-F238E27FC236}">
                      <a16:creationId xmlns:a16="http://schemas.microsoft.com/office/drawing/2014/main" id="{CA3032B7-080E-4F31-BA48-1C379F0684FA}"/>
                    </a:ext>
                  </a:extLst>
                </p:cNvPr>
                <p:cNvSpPr/>
                <p:nvPr/>
              </p:nvSpPr>
              <p:spPr>
                <a:xfrm>
                  <a:off x="1295532" y="5189066"/>
                  <a:ext cx="1962397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4       5       0       </m:t>
                        </m:r>
                      </m:oMath>
                    </m:oMathPara>
                  </a14:m>
                  <a:endParaRPr lang="en-IN" sz="2800" dirty="0">
                    <a:solidFill>
                      <a:schemeClr val="accent5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59" name="Rectangle 58">
                  <a:extLst>
                    <a:ext uri="{FF2B5EF4-FFF2-40B4-BE49-F238E27FC236}">
                      <a16:creationId xmlns:a16="http://schemas.microsoft.com/office/drawing/2014/main" id="{CA3032B7-080E-4F31-BA48-1C379F0684F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95532" y="5189066"/>
                  <a:ext cx="1962397" cy="523220"/>
                </a:xfrm>
                <a:prstGeom prst="rect">
                  <a:avLst/>
                </a:prstGeom>
                <a:blipFill>
                  <a:blip r:embed="rId2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Rectangle 59">
                  <a:extLst>
                    <a:ext uri="{FF2B5EF4-FFF2-40B4-BE49-F238E27FC236}">
                      <a16:creationId xmlns:a16="http://schemas.microsoft.com/office/drawing/2014/main" id="{9C3F6AAA-4BA4-4B5C-A2CD-95E4740FC307}"/>
                    </a:ext>
                  </a:extLst>
                </p:cNvPr>
                <p:cNvSpPr/>
                <p:nvPr/>
              </p:nvSpPr>
              <p:spPr>
                <a:xfrm>
                  <a:off x="1266724" y="4720370"/>
                  <a:ext cx="1962397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1       2       0</m:t>
                        </m:r>
                      </m:oMath>
                    </m:oMathPara>
                  </a14:m>
                  <a:endParaRPr lang="en-IN" sz="28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60" name="Rectangle 59">
                  <a:extLst>
                    <a:ext uri="{FF2B5EF4-FFF2-40B4-BE49-F238E27FC236}">
                      <a16:creationId xmlns:a16="http://schemas.microsoft.com/office/drawing/2014/main" id="{9C3F6AAA-4BA4-4B5C-A2CD-95E4740FC30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66724" y="4720370"/>
                  <a:ext cx="1962397" cy="523220"/>
                </a:xfrm>
                <a:prstGeom prst="rect">
                  <a:avLst/>
                </a:prstGeom>
                <a:blipFill>
                  <a:blip r:embed="rId2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2EA7384A-BF15-4F90-A376-CD237E3C526E}"/>
                  </a:ext>
                </a:extLst>
              </p:cNvPr>
              <p:cNvSpPr txBox="1"/>
              <p:nvPr/>
            </p:nvSpPr>
            <p:spPr>
              <a:xfrm>
                <a:off x="3300699" y="5140313"/>
                <a:ext cx="66932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2EA7384A-BF15-4F90-A376-CD237E3C52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0699" y="5140313"/>
                <a:ext cx="669323" cy="523220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A009705F-50B9-490F-9D9E-71B0EE1BA1D4}"/>
                  </a:ext>
                </a:extLst>
              </p:cNvPr>
              <p:cNvSpPr/>
              <p:nvPr/>
            </p:nvSpPr>
            <p:spPr>
              <a:xfrm>
                <a:off x="3799401" y="5046325"/>
                <a:ext cx="1424142" cy="71120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 </m:t>
                      </m:r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|=</m:t>
                      </m:r>
                    </m:oMath>
                  </m:oMathPara>
                </a14:m>
                <a:endParaRPr lang="en-IN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A009705F-50B9-490F-9D9E-71B0EE1BA1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9401" y="5046325"/>
                <a:ext cx="1424142" cy="711201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7C74EAE2-18E8-4A18-912A-B57E546867A7}"/>
                  </a:ext>
                </a:extLst>
              </p:cNvPr>
              <p:cNvSpPr/>
              <p:nvPr/>
            </p:nvSpPr>
            <p:spPr>
              <a:xfrm>
                <a:off x="6386387" y="4977656"/>
                <a:ext cx="965836" cy="71120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7C74EAE2-18E8-4A18-912A-B57E546867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6387" y="4977656"/>
                <a:ext cx="965836" cy="711201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2" name="Group 81">
            <a:extLst>
              <a:ext uri="{FF2B5EF4-FFF2-40B4-BE49-F238E27FC236}">
                <a16:creationId xmlns:a16="http://schemas.microsoft.com/office/drawing/2014/main" id="{35DD930C-3B35-411B-98CB-6CF8B4C399C2}"/>
              </a:ext>
            </a:extLst>
          </p:cNvPr>
          <p:cNvGrpSpPr/>
          <p:nvPr/>
        </p:nvGrpSpPr>
        <p:grpSpPr>
          <a:xfrm>
            <a:off x="6841073" y="4174959"/>
            <a:ext cx="3300611" cy="2392083"/>
            <a:chOff x="6841073" y="4174959"/>
            <a:chExt cx="3300611" cy="239208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Rectangle 62">
                  <a:extLst>
                    <a:ext uri="{FF2B5EF4-FFF2-40B4-BE49-F238E27FC236}">
                      <a16:creationId xmlns:a16="http://schemas.microsoft.com/office/drawing/2014/main" id="{0508D012-E89B-48B7-B8DB-76CDCE254F42}"/>
                    </a:ext>
                  </a:extLst>
                </p:cNvPr>
                <p:cNvSpPr/>
                <p:nvPr/>
              </p:nvSpPr>
              <p:spPr>
                <a:xfrm>
                  <a:off x="6841073" y="4174959"/>
                  <a:ext cx="3300611" cy="239208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IN" sz="28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/>
                              <m:e/>
                              <m:e/>
                            </m:mr>
                            <m:mr>
                              <m:e/>
                              <m:e/>
                              <m:e/>
                            </m:mr>
                            <m:mr>
                              <m:e/>
                              <m:e/>
                              <m:e>
                                <m:eqArr>
                                  <m:eqArrPr>
                                    <m:ctrlPr>
                                      <a:rPr lang="en-IN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/>
                                  <m:e/>
                                </m:eqArr>
                              </m:e>
                            </m:mr>
                          </m:m>
                          <m:r>
                            <a:rPr lang="en-IN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</m:e>
                      </m:d>
                    </m:oMath>
                  </a14:m>
                  <a:r>
                    <a:rPr lang="en-IN" sz="2800" dirty="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63" name="Rectangle 62">
                  <a:extLst>
                    <a:ext uri="{FF2B5EF4-FFF2-40B4-BE49-F238E27FC236}">
                      <a16:creationId xmlns:a16="http://schemas.microsoft.com/office/drawing/2014/main" id="{0508D012-E89B-48B7-B8DB-76CDCE254F4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41073" y="4174959"/>
                  <a:ext cx="3300611" cy="2392083"/>
                </a:xfrm>
                <a:prstGeom prst="rect">
                  <a:avLst/>
                </a:prstGeom>
                <a:blipFill>
                  <a:blip r:embed="rId30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Rectangle 63">
                  <a:extLst>
                    <a:ext uri="{FF2B5EF4-FFF2-40B4-BE49-F238E27FC236}">
                      <a16:creationId xmlns:a16="http://schemas.microsoft.com/office/drawing/2014/main" id="{BF40A480-3584-4E83-98EE-16B74B3D4F6F}"/>
                    </a:ext>
                  </a:extLst>
                </p:cNvPr>
                <p:cNvSpPr/>
                <p:nvPr/>
              </p:nvSpPr>
              <p:spPr>
                <a:xfrm>
                  <a:off x="7562640" y="5641445"/>
                  <a:ext cx="1954285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7</m:t>
                        </m:r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      </m:t>
                        </m:r>
                        <m:r>
                          <a:rPr lang="en-IN" sz="2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9</m:t>
                        </m:r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      </m:t>
                        </m:r>
                        <m:r>
                          <a:rPr lang="en-IN" sz="2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0       </m:t>
                        </m:r>
                      </m:oMath>
                    </m:oMathPara>
                  </a14:m>
                  <a:endParaRPr lang="en-IN" sz="2800" dirty="0"/>
                </a:p>
              </p:txBody>
            </p:sp>
          </mc:Choice>
          <mc:Fallback xmlns="">
            <p:sp>
              <p:nvSpPr>
                <p:cNvPr id="64" name="Rectangle 63">
                  <a:extLst>
                    <a:ext uri="{FF2B5EF4-FFF2-40B4-BE49-F238E27FC236}">
                      <a16:creationId xmlns:a16="http://schemas.microsoft.com/office/drawing/2014/main" id="{BF40A480-3584-4E83-98EE-16B74B3D4F6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62640" y="5641445"/>
                  <a:ext cx="1954285" cy="523220"/>
                </a:xfrm>
                <a:prstGeom prst="rect">
                  <a:avLst/>
                </a:prstGeom>
                <a:blipFill>
                  <a:blip r:embed="rId3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Rectangle 65">
                  <a:extLst>
                    <a:ext uri="{FF2B5EF4-FFF2-40B4-BE49-F238E27FC236}">
                      <a16:creationId xmlns:a16="http://schemas.microsoft.com/office/drawing/2014/main" id="{592DDAF0-0E58-42CC-847D-968C6B6639F5}"/>
                    </a:ext>
                  </a:extLst>
                </p:cNvPr>
                <p:cNvSpPr/>
                <p:nvPr/>
              </p:nvSpPr>
              <p:spPr>
                <a:xfrm>
                  <a:off x="7553356" y="5158142"/>
                  <a:ext cx="1962397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4       6       0       </m:t>
                        </m:r>
                      </m:oMath>
                    </m:oMathPara>
                  </a14:m>
                  <a:endParaRPr lang="en-IN" sz="2800" dirty="0">
                    <a:solidFill>
                      <a:schemeClr val="accent5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66" name="Rectangle 65">
                  <a:extLst>
                    <a:ext uri="{FF2B5EF4-FFF2-40B4-BE49-F238E27FC236}">
                      <a16:creationId xmlns:a16="http://schemas.microsoft.com/office/drawing/2014/main" id="{592DDAF0-0E58-42CC-847D-968C6B6639F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53356" y="5158142"/>
                  <a:ext cx="1962397" cy="523220"/>
                </a:xfrm>
                <a:prstGeom prst="rect">
                  <a:avLst/>
                </a:prstGeom>
                <a:blipFill>
                  <a:blip r:embed="rId3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80325C9D-167D-404D-AC5A-7EC3152ACC70}"/>
                    </a:ext>
                  </a:extLst>
                </p:cNvPr>
                <p:cNvSpPr/>
                <p:nvPr/>
              </p:nvSpPr>
              <p:spPr>
                <a:xfrm>
                  <a:off x="7524548" y="4689446"/>
                  <a:ext cx="1962397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1       3       0</m:t>
                        </m:r>
                      </m:oMath>
                    </m:oMathPara>
                  </a14:m>
                  <a:endParaRPr lang="en-IN" sz="28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80325C9D-167D-404D-AC5A-7EC3152ACC7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24548" y="4689446"/>
                  <a:ext cx="1962397" cy="523220"/>
                </a:xfrm>
                <a:prstGeom prst="rect">
                  <a:avLst/>
                </a:prstGeom>
                <a:blipFill>
                  <a:blip r:embed="rId3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2F5E1A1E-6619-4097-977A-4CB8F07D0CA1}"/>
                  </a:ext>
                </a:extLst>
              </p:cNvPr>
              <p:cNvSpPr txBox="1"/>
              <p:nvPr/>
            </p:nvSpPr>
            <p:spPr>
              <a:xfrm>
                <a:off x="9558523" y="5109389"/>
                <a:ext cx="66932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2F5E1A1E-6619-4097-977A-4CB8F07D0C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8523" y="5109389"/>
                <a:ext cx="669323" cy="523220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2CF1E089-9761-401F-B451-2D91E20FEE12}"/>
                  </a:ext>
                </a:extLst>
              </p:cNvPr>
              <p:cNvSpPr/>
              <p:nvPr/>
            </p:nvSpPr>
            <p:spPr>
              <a:xfrm>
                <a:off x="10057225" y="5015401"/>
                <a:ext cx="1424142" cy="71120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 </m:t>
                      </m:r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|=</m:t>
                      </m:r>
                    </m:oMath>
                  </m:oMathPara>
                </a14:m>
                <a:endParaRPr lang="en-IN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2CF1E089-9761-401F-B451-2D91E20FEE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7225" y="5015401"/>
                <a:ext cx="1424142" cy="711201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76D87407-6476-40CC-A565-58D80DB0E97D}"/>
                  </a:ext>
                </a:extLst>
              </p:cNvPr>
              <p:cNvSpPr txBox="1"/>
              <p:nvPr/>
            </p:nvSpPr>
            <p:spPr>
              <a:xfrm>
                <a:off x="4923712" y="3218747"/>
                <a:ext cx="66932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76D87407-6476-40CC-A565-58D80DB0E9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3712" y="3218747"/>
                <a:ext cx="669323" cy="523220"/>
              </a:xfrm>
              <a:prstGeom prst="rect">
                <a:avLst/>
              </a:prstGeom>
              <a:blipFill>
                <a:blip r:embed="rId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Rectangle 72">
            <a:extLst>
              <a:ext uri="{FF2B5EF4-FFF2-40B4-BE49-F238E27FC236}">
                <a16:creationId xmlns:a16="http://schemas.microsoft.com/office/drawing/2014/main" id="{8E658356-4D9D-40BF-B2EF-FD74115ABDD4}"/>
              </a:ext>
            </a:extLst>
          </p:cNvPr>
          <p:cNvSpPr/>
          <p:nvPr/>
        </p:nvSpPr>
        <p:spPr>
          <a:xfrm>
            <a:off x="5093782" y="833022"/>
            <a:ext cx="1890415" cy="15218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1ADD5B0C-220F-4F45-BEAF-D4E1789723DE}"/>
                  </a:ext>
                </a:extLst>
              </p:cNvPr>
              <p:cNvSpPr txBox="1"/>
              <p:nvPr/>
            </p:nvSpPr>
            <p:spPr>
              <a:xfrm>
                <a:off x="11146705" y="3205910"/>
                <a:ext cx="66932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1ADD5B0C-220F-4F45-BEAF-D4E1789723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46705" y="3205910"/>
                <a:ext cx="669323" cy="523220"/>
              </a:xfrm>
              <a:prstGeom prst="rect">
                <a:avLst/>
              </a:prstGeom>
              <a:blipFill>
                <a:blip r:embed="rId3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Rectangle 75">
            <a:extLst>
              <a:ext uri="{FF2B5EF4-FFF2-40B4-BE49-F238E27FC236}">
                <a16:creationId xmlns:a16="http://schemas.microsoft.com/office/drawing/2014/main" id="{D687D1D8-881E-486D-BFA6-900609CFAE1F}"/>
              </a:ext>
            </a:extLst>
          </p:cNvPr>
          <p:cNvSpPr/>
          <p:nvPr/>
        </p:nvSpPr>
        <p:spPr>
          <a:xfrm>
            <a:off x="4360648" y="839796"/>
            <a:ext cx="1261195" cy="15218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7B3E09B4-E643-4AEE-99D9-56A6047B2EA7}"/>
                  </a:ext>
                </a:extLst>
              </p:cNvPr>
              <p:cNvSpPr txBox="1"/>
              <p:nvPr/>
            </p:nvSpPr>
            <p:spPr>
              <a:xfrm>
                <a:off x="4952520" y="5158142"/>
                <a:ext cx="66932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7B3E09B4-E643-4AEE-99D9-56A6047B2E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2520" y="5158142"/>
                <a:ext cx="669323" cy="523220"/>
              </a:xfrm>
              <a:prstGeom prst="rect">
                <a:avLst/>
              </a:prstGeom>
              <a:blipFill>
                <a:blip r:embed="rId3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0" name="Rectangle 79">
            <a:extLst>
              <a:ext uri="{FF2B5EF4-FFF2-40B4-BE49-F238E27FC236}">
                <a16:creationId xmlns:a16="http://schemas.microsoft.com/office/drawing/2014/main" id="{5972E2DF-32E5-47AB-9370-C629A7D56BD5}"/>
              </a:ext>
            </a:extLst>
          </p:cNvPr>
          <p:cNvSpPr/>
          <p:nvPr/>
        </p:nvSpPr>
        <p:spPr>
          <a:xfrm>
            <a:off x="4357756" y="845472"/>
            <a:ext cx="405674" cy="14935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A77F3019-5D9D-4183-B21C-062BB396832D}"/>
              </a:ext>
            </a:extLst>
          </p:cNvPr>
          <p:cNvSpPr/>
          <p:nvPr/>
        </p:nvSpPr>
        <p:spPr>
          <a:xfrm>
            <a:off x="5843453" y="860821"/>
            <a:ext cx="405674" cy="14935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253D6D8D-7182-4834-AB6E-2DC40C8D9BC2}"/>
                  </a:ext>
                </a:extLst>
              </p:cNvPr>
              <p:cNvSpPr txBox="1"/>
              <p:nvPr/>
            </p:nvSpPr>
            <p:spPr>
              <a:xfrm>
                <a:off x="11146705" y="5109389"/>
                <a:ext cx="66932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253D6D8D-7182-4834-AB6E-2DC40C8D9B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46705" y="5109389"/>
                <a:ext cx="669323" cy="523220"/>
              </a:xfrm>
              <a:prstGeom prst="rect">
                <a:avLst/>
              </a:prstGeom>
              <a:blipFill>
                <a:blip r:embed="rId3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E49F4E92-C785-4058-891D-88C628A80972}"/>
              </a:ext>
            </a:extLst>
          </p:cNvPr>
          <p:cNvSpPr/>
          <p:nvPr/>
        </p:nvSpPr>
        <p:spPr>
          <a:xfrm>
            <a:off x="5886860" y="2542370"/>
            <a:ext cx="64800" cy="3780000"/>
          </a:xfrm>
          <a:prstGeom prst="round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b="1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30051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6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9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8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2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9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1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6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9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3" grpId="0"/>
      <p:bldP spid="17" grpId="0"/>
      <p:bldP spid="21" grpId="0" animBg="1"/>
      <p:bldP spid="21" grpId="1" animBg="1"/>
      <p:bldP spid="33" grpId="0"/>
      <p:bldP spid="36" grpId="0" animBg="1"/>
      <p:bldP spid="36" grpId="2" animBg="1"/>
      <p:bldP spid="38" grpId="0"/>
      <p:bldP spid="39" grpId="0"/>
      <p:bldP spid="41" grpId="0"/>
      <p:bldP spid="42" grpId="0"/>
      <p:bldP spid="58" grpId="0"/>
      <p:bldP spid="61" grpId="0"/>
      <p:bldP spid="62" grpId="0"/>
      <p:bldP spid="65" grpId="0"/>
      <p:bldP spid="68" grpId="0"/>
      <p:bldP spid="69" grpId="0"/>
      <p:bldP spid="72" grpId="0"/>
      <p:bldP spid="73" grpId="0" animBg="1"/>
      <p:bldP spid="73" grpId="1" animBg="1"/>
      <p:bldP spid="75" grpId="0"/>
      <p:bldP spid="76" grpId="0" animBg="1"/>
      <p:bldP spid="76" grpId="1" animBg="1"/>
      <p:bldP spid="78" grpId="0"/>
      <p:bldP spid="80" grpId="0" animBg="1"/>
      <p:bldP spid="81" grpId="0" animBg="1"/>
      <p:bldP spid="83" grpId="0"/>
      <p:bldP spid="54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5A318-5CE2-4728-A060-11BA1EA1B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Method:1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B487AC2-F96C-43E8-B5FB-19C41C3C815E}"/>
              </a:ext>
            </a:extLst>
          </p:cNvPr>
          <p:cNvGrpSpPr/>
          <p:nvPr/>
        </p:nvGrpSpPr>
        <p:grpSpPr>
          <a:xfrm>
            <a:off x="3452083" y="355600"/>
            <a:ext cx="3698226" cy="2392083"/>
            <a:chOff x="3452083" y="355600"/>
            <a:chExt cx="3698226" cy="239208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A6847E66-CBEB-4528-865E-B9B2E241B3BF}"/>
                    </a:ext>
                  </a:extLst>
                </p:cNvPr>
                <p:cNvSpPr/>
                <p:nvPr/>
              </p:nvSpPr>
              <p:spPr>
                <a:xfrm>
                  <a:off x="4222787" y="355600"/>
                  <a:ext cx="2927522" cy="239208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IN" sz="28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−4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       3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/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en-IN" sz="2800" dirty="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A6847E66-CBEB-4528-865E-B9B2E241B3B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22787" y="355600"/>
                  <a:ext cx="2927522" cy="2392083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D36ABE44-F084-47D1-9BA4-C849CE853381}"/>
                    </a:ext>
                  </a:extLst>
                </p:cNvPr>
                <p:cNvSpPr/>
                <p:nvPr/>
              </p:nvSpPr>
              <p:spPr>
                <a:xfrm>
                  <a:off x="4309239" y="1859829"/>
                  <a:ext cx="2710999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7</m:t>
                        </m:r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      </m:t>
                        </m:r>
                        <m:r>
                          <a:rPr lang="en-IN" sz="2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8</m:t>
                        </m:r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      </m:t>
                        </m:r>
                        <m:r>
                          <a:rPr lang="en-IN" sz="2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9       0</m:t>
                        </m:r>
                      </m:oMath>
                    </m:oMathPara>
                  </a14:m>
                  <a:endParaRPr lang="en-IN" sz="2800" dirty="0"/>
                </a:p>
              </p:txBody>
            </p:sp>
          </mc:Choice>
          <mc:Fallback xmlns=""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D36ABE44-F084-47D1-9BA4-C849CE85338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09239" y="1859829"/>
                  <a:ext cx="2710999" cy="52322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F6430C49-74D2-4854-8366-096A36C0E845}"/>
                    </a:ext>
                  </a:extLst>
                </p:cNvPr>
                <p:cNvSpPr/>
                <p:nvPr/>
              </p:nvSpPr>
              <p:spPr>
                <a:xfrm>
                  <a:off x="3452083" y="1196040"/>
                  <a:ext cx="856661" cy="71120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A</m:t>
                        </m:r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en-IN" sz="28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F6430C49-74D2-4854-8366-096A36C0E84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52083" y="1196040"/>
                  <a:ext cx="856661" cy="711201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2B79E8C7-035E-496F-B303-945765652E3B}"/>
                    </a:ext>
                  </a:extLst>
                </p:cNvPr>
                <p:cNvSpPr/>
                <p:nvPr/>
              </p:nvSpPr>
              <p:spPr>
                <a:xfrm>
                  <a:off x="4298728" y="1316536"/>
                  <a:ext cx="2710999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4       5       6       0</m:t>
                        </m:r>
                      </m:oMath>
                    </m:oMathPara>
                  </a14:m>
                  <a:endParaRPr lang="en-IN" sz="2800" dirty="0">
                    <a:solidFill>
                      <a:schemeClr val="accent5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2B79E8C7-035E-496F-B303-945765652E3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98728" y="1316536"/>
                  <a:ext cx="2710999" cy="52322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B8C62F8E-F4D3-4B04-9CA9-E2690901FA4C}"/>
                    </a:ext>
                  </a:extLst>
                </p:cNvPr>
                <p:cNvSpPr/>
                <p:nvPr/>
              </p:nvSpPr>
              <p:spPr>
                <a:xfrm>
                  <a:off x="4302044" y="832580"/>
                  <a:ext cx="2710999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1       2       3       0</m:t>
                        </m:r>
                      </m:oMath>
                    </m:oMathPara>
                  </a14:m>
                  <a:endParaRPr lang="en-IN" sz="28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B8C62F8E-F4D3-4B04-9CA9-E2690901FA4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02044" y="832580"/>
                  <a:ext cx="2710999" cy="52322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4C327D8E-40FD-4701-92F4-FA6C17CE8217}"/>
                  </a:ext>
                </a:extLst>
              </p:cNvPr>
              <p:cNvSpPr/>
              <p:nvPr/>
            </p:nvSpPr>
            <p:spPr>
              <a:xfrm>
                <a:off x="7091700" y="2106449"/>
                <a:ext cx="1062949" cy="5217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3×4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4C327D8E-40FD-4701-92F4-FA6C17CE82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1700" y="2106449"/>
                <a:ext cx="1062949" cy="52170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394BBF11-83FF-4CFE-845E-01B565367313}"/>
              </a:ext>
            </a:extLst>
          </p:cNvPr>
          <p:cNvSpPr/>
          <p:nvPr/>
        </p:nvSpPr>
        <p:spPr>
          <a:xfrm>
            <a:off x="3566223" y="73917"/>
            <a:ext cx="5787640" cy="563367"/>
          </a:xfrm>
          <a:prstGeom prst="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IN" sz="2800" dirty="0">
                <a:solidFill>
                  <a:schemeClr val="bg1"/>
                </a:solidFill>
              </a:rPr>
              <a:t>Rank of matrix in terms of determinants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A67DB4A-ECA8-420D-8568-7550511EE6B8}"/>
              </a:ext>
            </a:extLst>
          </p:cNvPr>
          <p:cNvSpPr/>
          <p:nvPr/>
        </p:nvSpPr>
        <p:spPr>
          <a:xfrm>
            <a:off x="5811311" y="842297"/>
            <a:ext cx="1170174" cy="98420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1AE9426-8E2E-4832-B478-6B0CB7A9D949}"/>
              </a:ext>
            </a:extLst>
          </p:cNvPr>
          <p:cNvGrpSpPr/>
          <p:nvPr/>
        </p:nvGrpSpPr>
        <p:grpSpPr>
          <a:xfrm>
            <a:off x="368927" y="2090529"/>
            <a:ext cx="3300611" cy="2392083"/>
            <a:chOff x="1224477" y="2270701"/>
            <a:chExt cx="3300611" cy="239208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2008AFD0-6424-4158-A2FF-DBFA42C34F05}"/>
                    </a:ext>
                  </a:extLst>
                </p:cNvPr>
                <p:cNvSpPr/>
                <p:nvPr/>
              </p:nvSpPr>
              <p:spPr>
                <a:xfrm>
                  <a:off x="1224477" y="2270701"/>
                  <a:ext cx="3300611" cy="239208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IN" sz="28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/>
                              <m:e/>
                            </m:mr>
                            <m:mr>
                              <m:e/>
                              <m:e>
                                <m:eqArr>
                                  <m:eqArrPr>
                                    <m:ctrlPr>
                                      <a:rPr lang="en-IN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/>
                                  <m:e/>
                                </m:eqArr>
                              </m:e>
                            </m:mr>
                          </m:m>
                          <m:r>
                            <a:rPr lang="en-IN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a14:m>
                  <a:r>
                    <a:rPr lang="en-IN" sz="2800" dirty="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2008AFD0-6424-4158-A2FF-DBFA42C34F0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24477" y="2270701"/>
                  <a:ext cx="3300611" cy="2392083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09E0EF52-0F72-40E1-83A7-DB33FB2BF202}"/>
                    </a:ext>
                  </a:extLst>
                </p:cNvPr>
                <p:cNvSpPr/>
                <p:nvPr/>
              </p:nvSpPr>
              <p:spPr>
                <a:xfrm>
                  <a:off x="2313327" y="3495740"/>
                  <a:ext cx="1119681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6       0              </m:t>
                        </m:r>
                      </m:oMath>
                    </m:oMathPara>
                  </a14:m>
                  <a:endParaRPr lang="en-IN" sz="2800" dirty="0">
                    <a:solidFill>
                      <a:schemeClr val="accent5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09E0EF52-0F72-40E1-83A7-DB33FB2BF20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13327" y="3495740"/>
                  <a:ext cx="1119681" cy="52322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890F59FD-7F17-463A-9BE4-086AFA2967DC}"/>
                    </a:ext>
                  </a:extLst>
                </p:cNvPr>
                <p:cNvSpPr/>
                <p:nvPr/>
              </p:nvSpPr>
              <p:spPr>
                <a:xfrm>
                  <a:off x="2313327" y="3017490"/>
                  <a:ext cx="1062949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3       0       </m:t>
                        </m:r>
                      </m:oMath>
                    </m:oMathPara>
                  </a14:m>
                  <a:endParaRPr lang="en-IN" sz="28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890F59FD-7F17-463A-9BE4-086AFA2967D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13327" y="3017490"/>
                  <a:ext cx="1062949" cy="523220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D07ED9B6-1212-4D53-89D0-5D7D364FC2E3}"/>
                  </a:ext>
                </a:extLst>
              </p:cNvPr>
              <p:cNvSpPr/>
              <p:nvPr/>
            </p:nvSpPr>
            <p:spPr>
              <a:xfrm>
                <a:off x="308965" y="2959967"/>
                <a:ext cx="965836" cy="71120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D07ED9B6-1212-4D53-89D0-5D7D364FC2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965" y="2959967"/>
                <a:ext cx="965836" cy="71120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6B53509-BA27-4CAB-B4AD-79D8D425D8A3}"/>
                  </a:ext>
                </a:extLst>
              </p:cNvPr>
              <p:cNvSpPr txBox="1"/>
              <p:nvPr/>
            </p:nvSpPr>
            <p:spPr>
              <a:xfrm>
                <a:off x="2730454" y="3056245"/>
                <a:ext cx="66932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6B53509-BA27-4CAB-B4AD-79D8D425D8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0454" y="3056245"/>
                <a:ext cx="669323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BAFED18E-E6D6-49C5-B01E-B90253543C5B}"/>
                  </a:ext>
                </a:extLst>
              </p:cNvPr>
              <p:cNvSpPr/>
              <p:nvPr/>
            </p:nvSpPr>
            <p:spPr>
              <a:xfrm>
                <a:off x="3229156" y="2962257"/>
                <a:ext cx="1424142" cy="71120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 </m:t>
                      </m:r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|=</m:t>
                      </m:r>
                    </m:oMath>
                  </m:oMathPara>
                </a14:m>
                <a:endParaRPr lang="en-IN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BAFED18E-E6D6-49C5-B01E-B90253543C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9156" y="2962257"/>
                <a:ext cx="1424142" cy="711201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92C8D7B-0074-4B09-AFFE-5B82B1A37DF5}"/>
                  </a:ext>
                </a:extLst>
              </p:cNvPr>
              <p:cNvSpPr txBox="1"/>
              <p:nvPr/>
            </p:nvSpPr>
            <p:spPr>
              <a:xfrm>
                <a:off x="4342822" y="3069861"/>
                <a:ext cx="66932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92C8D7B-0074-4B09-AFFE-5B82B1A37D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2822" y="3069861"/>
                <a:ext cx="669323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ectangle 22">
            <a:extLst>
              <a:ext uri="{FF2B5EF4-FFF2-40B4-BE49-F238E27FC236}">
                <a16:creationId xmlns:a16="http://schemas.microsoft.com/office/drawing/2014/main" id="{8A6F38C8-2B78-40A7-B2E3-1F548FB2FB94}"/>
              </a:ext>
            </a:extLst>
          </p:cNvPr>
          <p:cNvSpPr/>
          <p:nvPr/>
        </p:nvSpPr>
        <p:spPr>
          <a:xfrm>
            <a:off x="5818011" y="1365517"/>
            <a:ext cx="1170174" cy="98420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CFB9214-7FF7-4FB9-856B-49AC60BC9EA8}"/>
              </a:ext>
            </a:extLst>
          </p:cNvPr>
          <p:cNvGrpSpPr/>
          <p:nvPr/>
        </p:nvGrpSpPr>
        <p:grpSpPr>
          <a:xfrm>
            <a:off x="5644588" y="2082869"/>
            <a:ext cx="3300611" cy="2392083"/>
            <a:chOff x="1224477" y="2270701"/>
            <a:chExt cx="3300611" cy="239208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686A769A-2B11-439E-B300-53DCA6AB6165}"/>
                    </a:ext>
                  </a:extLst>
                </p:cNvPr>
                <p:cNvSpPr/>
                <p:nvPr/>
              </p:nvSpPr>
              <p:spPr>
                <a:xfrm>
                  <a:off x="1224477" y="2270701"/>
                  <a:ext cx="3300611" cy="239208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IN" sz="28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/>
                              <m:e/>
                            </m:mr>
                            <m:mr>
                              <m:e/>
                              <m:e>
                                <m:eqArr>
                                  <m:eqArrPr>
                                    <m:ctrlPr>
                                      <a:rPr lang="en-IN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/>
                                  <m:e/>
                                </m:eqArr>
                              </m:e>
                            </m:mr>
                          </m:m>
                          <m:r>
                            <a:rPr lang="en-IN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a14:m>
                  <a:r>
                    <a:rPr lang="en-IN" sz="2800" dirty="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686A769A-2B11-439E-B300-53DCA6AB616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24477" y="2270701"/>
                  <a:ext cx="3300611" cy="2392083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3104D157-8B92-4C9F-84D4-6807FB78A658}"/>
                    </a:ext>
                  </a:extLst>
                </p:cNvPr>
                <p:cNvSpPr/>
                <p:nvPr/>
              </p:nvSpPr>
              <p:spPr>
                <a:xfrm>
                  <a:off x="2313327" y="3495740"/>
                  <a:ext cx="1119681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9       0</m:t>
                        </m:r>
                        <m:r>
                          <a:rPr lang="en-IN" sz="28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             </m:t>
                        </m:r>
                      </m:oMath>
                    </m:oMathPara>
                  </a14:m>
                  <a:endParaRPr lang="en-IN" sz="2800" dirty="0">
                    <a:solidFill>
                      <a:schemeClr val="accent5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3104D157-8B92-4C9F-84D4-6807FB78A65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13327" y="3495740"/>
                  <a:ext cx="1119681" cy="523220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B254312C-AC7E-4B9B-AB6C-7A7C0E5EACB3}"/>
                    </a:ext>
                  </a:extLst>
                </p:cNvPr>
                <p:cNvSpPr/>
                <p:nvPr/>
              </p:nvSpPr>
              <p:spPr>
                <a:xfrm>
                  <a:off x="2313327" y="3017490"/>
                  <a:ext cx="1062949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6       0</m:t>
                        </m:r>
                        <m:r>
                          <a:rPr lang="en-IN" sz="2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       </m:t>
                        </m:r>
                      </m:oMath>
                    </m:oMathPara>
                  </a14:m>
                  <a:endParaRPr lang="en-IN" sz="28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B254312C-AC7E-4B9B-AB6C-7A7C0E5EACB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13327" y="3017490"/>
                  <a:ext cx="1062949" cy="523220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F02C0FAA-21FB-4A2A-993D-E80FB85A7DBB}"/>
                  </a:ext>
                </a:extLst>
              </p:cNvPr>
              <p:cNvSpPr/>
              <p:nvPr/>
            </p:nvSpPr>
            <p:spPr>
              <a:xfrm>
                <a:off x="5584626" y="2952307"/>
                <a:ext cx="965836" cy="71120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F02C0FAA-21FB-4A2A-993D-E80FB85A7D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4626" y="2952307"/>
                <a:ext cx="965836" cy="711201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21824FC-541A-44CA-A7B4-1F41DC101629}"/>
                  </a:ext>
                </a:extLst>
              </p:cNvPr>
              <p:cNvSpPr txBox="1"/>
              <p:nvPr/>
            </p:nvSpPr>
            <p:spPr>
              <a:xfrm>
                <a:off x="8006115" y="3048585"/>
                <a:ext cx="66932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21824FC-541A-44CA-A7B4-1F41DC1016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6115" y="3048585"/>
                <a:ext cx="669323" cy="52322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C6719B26-8E58-45EE-9F29-2572F64800B1}"/>
                  </a:ext>
                </a:extLst>
              </p:cNvPr>
              <p:cNvSpPr/>
              <p:nvPr/>
            </p:nvSpPr>
            <p:spPr>
              <a:xfrm>
                <a:off x="8504817" y="2954597"/>
                <a:ext cx="1424142" cy="71120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 </m:t>
                      </m:r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|=</m:t>
                      </m:r>
                    </m:oMath>
                  </m:oMathPara>
                </a14:m>
                <a:endParaRPr lang="en-IN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C6719B26-8E58-45EE-9F29-2572F64800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4817" y="2954597"/>
                <a:ext cx="1424142" cy="711201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654C684-2953-4636-A0A8-FFB87A50EA76}"/>
                  </a:ext>
                </a:extLst>
              </p:cNvPr>
              <p:cNvSpPr txBox="1"/>
              <p:nvPr/>
            </p:nvSpPr>
            <p:spPr>
              <a:xfrm>
                <a:off x="9618483" y="3062201"/>
                <a:ext cx="66932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654C684-2953-4636-A0A8-FFB87A50EA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8483" y="3062201"/>
                <a:ext cx="669323" cy="52322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Rectangle 31">
            <a:extLst>
              <a:ext uri="{FF2B5EF4-FFF2-40B4-BE49-F238E27FC236}">
                <a16:creationId xmlns:a16="http://schemas.microsoft.com/office/drawing/2014/main" id="{FC2FC726-D648-4BE4-A51A-EE4073575AC4}"/>
              </a:ext>
            </a:extLst>
          </p:cNvPr>
          <p:cNvSpPr/>
          <p:nvPr/>
        </p:nvSpPr>
        <p:spPr>
          <a:xfrm>
            <a:off x="4329571" y="905714"/>
            <a:ext cx="424392" cy="3774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4A47BFC-42FC-40CE-9BB5-F8D505208828}"/>
              </a:ext>
            </a:extLst>
          </p:cNvPr>
          <p:cNvSpPr/>
          <p:nvPr/>
        </p:nvSpPr>
        <p:spPr>
          <a:xfrm>
            <a:off x="4340277" y="1919116"/>
            <a:ext cx="424392" cy="3774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06630DA-ECAE-4541-9BC0-09454041AD22}"/>
              </a:ext>
            </a:extLst>
          </p:cNvPr>
          <p:cNvSpPr/>
          <p:nvPr/>
        </p:nvSpPr>
        <p:spPr>
          <a:xfrm>
            <a:off x="6545626" y="905441"/>
            <a:ext cx="424392" cy="3774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745F459-FDA4-4CE7-9F9B-BC97378B5BD1}"/>
              </a:ext>
            </a:extLst>
          </p:cNvPr>
          <p:cNvSpPr/>
          <p:nvPr/>
        </p:nvSpPr>
        <p:spPr>
          <a:xfrm>
            <a:off x="6564342" y="1919116"/>
            <a:ext cx="424392" cy="3774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7B37C5FD-F284-438A-B361-2E1AB277DD64}"/>
              </a:ext>
            </a:extLst>
          </p:cNvPr>
          <p:cNvGrpSpPr/>
          <p:nvPr/>
        </p:nvGrpSpPr>
        <p:grpSpPr>
          <a:xfrm>
            <a:off x="382965" y="3444487"/>
            <a:ext cx="3300611" cy="2392083"/>
            <a:chOff x="1224477" y="2270701"/>
            <a:chExt cx="3300611" cy="239208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A0584EAE-F522-43CD-B534-B65E4084DC24}"/>
                    </a:ext>
                  </a:extLst>
                </p:cNvPr>
                <p:cNvSpPr/>
                <p:nvPr/>
              </p:nvSpPr>
              <p:spPr>
                <a:xfrm>
                  <a:off x="1224477" y="2270701"/>
                  <a:ext cx="3300611" cy="239208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IN" sz="28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/>
                              <m:e/>
                            </m:mr>
                            <m:mr>
                              <m:e/>
                              <m:e>
                                <m:eqArr>
                                  <m:eqArrPr>
                                    <m:ctrlPr>
                                      <a:rPr lang="en-IN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/>
                                  <m:e/>
                                </m:eqArr>
                              </m:e>
                            </m:mr>
                          </m:m>
                          <m:r>
                            <a:rPr lang="en-IN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a14:m>
                  <a:r>
                    <a:rPr lang="en-IN" sz="2800" dirty="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A0584EAE-F522-43CD-B534-B65E4084DC2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24477" y="2270701"/>
                  <a:ext cx="3300611" cy="2392083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03136113-5430-427B-A2D1-EA19AA6FD6F6}"/>
                    </a:ext>
                  </a:extLst>
                </p:cNvPr>
                <p:cNvSpPr/>
                <p:nvPr/>
              </p:nvSpPr>
              <p:spPr>
                <a:xfrm>
                  <a:off x="2313327" y="3495740"/>
                  <a:ext cx="1119681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7       0</m:t>
                        </m:r>
                        <m:r>
                          <a:rPr lang="en-IN" sz="28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             </m:t>
                        </m:r>
                      </m:oMath>
                    </m:oMathPara>
                  </a14:m>
                  <a:endParaRPr lang="en-IN" sz="2800" dirty="0">
                    <a:solidFill>
                      <a:schemeClr val="accent5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03136113-5430-427B-A2D1-EA19AA6FD6F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13327" y="3495740"/>
                  <a:ext cx="1119681" cy="523220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429705D1-AE02-4249-BDD2-88376B961050}"/>
                    </a:ext>
                  </a:extLst>
                </p:cNvPr>
                <p:cNvSpPr/>
                <p:nvPr/>
              </p:nvSpPr>
              <p:spPr>
                <a:xfrm>
                  <a:off x="2313327" y="3017490"/>
                  <a:ext cx="1062949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1       0       </m:t>
                        </m:r>
                      </m:oMath>
                    </m:oMathPara>
                  </a14:m>
                  <a:endParaRPr lang="en-IN" sz="28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429705D1-AE02-4249-BDD2-88376B96105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13327" y="3017490"/>
                  <a:ext cx="1062949" cy="523220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8445DCCB-5B0E-4281-A5A8-F738A1DD2CF4}"/>
                  </a:ext>
                </a:extLst>
              </p:cNvPr>
              <p:cNvSpPr/>
              <p:nvPr/>
            </p:nvSpPr>
            <p:spPr>
              <a:xfrm>
                <a:off x="323003" y="4313925"/>
                <a:ext cx="965836" cy="71120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8445DCCB-5B0E-4281-A5A8-F738A1DD2C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003" y="4313925"/>
                <a:ext cx="965836" cy="711201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5DE9830F-DF74-4D6D-AABE-4CE66DB7DB66}"/>
                  </a:ext>
                </a:extLst>
              </p:cNvPr>
              <p:cNvSpPr txBox="1"/>
              <p:nvPr/>
            </p:nvSpPr>
            <p:spPr>
              <a:xfrm>
                <a:off x="2744492" y="4410203"/>
                <a:ext cx="66932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5DE9830F-DF74-4D6D-AABE-4CE66DB7DB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4492" y="4410203"/>
                <a:ext cx="669323" cy="523220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B39915DF-4358-4F5B-B2A0-3F8A8302D605}"/>
                  </a:ext>
                </a:extLst>
              </p:cNvPr>
              <p:cNvSpPr/>
              <p:nvPr/>
            </p:nvSpPr>
            <p:spPr>
              <a:xfrm>
                <a:off x="3243194" y="4316215"/>
                <a:ext cx="1424142" cy="71120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 </m:t>
                      </m:r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|=</m:t>
                      </m:r>
                    </m:oMath>
                  </m:oMathPara>
                </a14:m>
                <a:endParaRPr lang="en-IN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B39915DF-4358-4F5B-B2A0-3F8A8302D6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3194" y="4316215"/>
                <a:ext cx="1424142" cy="711201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7420F84-1BBA-47B3-9D12-FD59B6E52C76}"/>
                  </a:ext>
                </a:extLst>
              </p:cNvPr>
              <p:cNvSpPr txBox="1"/>
              <p:nvPr/>
            </p:nvSpPr>
            <p:spPr>
              <a:xfrm>
                <a:off x="4356860" y="4423819"/>
                <a:ext cx="66932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7420F84-1BBA-47B3-9D12-FD59B6E52C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6860" y="4423819"/>
                <a:ext cx="669323" cy="523220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Rectangle 43">
            <a:extLst>
              <a:ext uri="{FF2B5EF4-FFF2-40B4-BE49-F238E27FC236}">
                <a16:creationId xmlns:a16="http://schemas.microsoft.com/office/drawing/2014/main" id="{62ACFC6E-66BE-48E4-BDE8-ED65A3B7936E}"/>
              </a:ext>
            </a:extLst>
          </p:cNvPr>
          <p:cNvSpPr/>
          <p:nvPr/>
        </p:nvSpPr>
        <p:spPr>
          <a:xfrm>
            <a:off x="4325975" y="881107"/>
            <a:ext cx="1170174" cy="9453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1E9F5230-EFD6-448D-B2DF-93D9BE06B920}"/>
              </a:ext>
            </a:extLst>
          </p:cNvPr>
          <p:cNvGrpSpPr/>
          <p:nvPr/>
        </p:nvGrpSpPr>
        <p:grpSpPr>
          <a:xfrm>
            <a:off x="5631335" y="3430403"/>
            <a:ext cx="3300611" cy="2392083"/>
            <a:chOff x="1224477" y="2270701"/>
            <a:chExt cx="3300611" cy="239208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Rectangle 45">
                  <a:extLst>
                    <a:ext uri="{FF2B5EF4-FFF2-40B4-BE49-F238E27FC236}">
                      <a16:creationId xmlns:a16="http://schemas.microsoft.com/office/drawing/2014/main" id="{100279CF-9AB1-414E-AFE0-AAA675B2EDE1}"/>
                    </a:ext>
                  </a:extLst>
                </p:cNvPr>
                <p:cNvSpPr/>
                <p:nvPr/>
              </p:nvSpPr>
              <p:spPr>
                <a:xfrm>
                  <a:off x="1224477" y="2270701"/>
                  <a:ext cx="3300611" cy="239208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IN" sz="28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/>
                              <m:e/>
                            </m:mr>
                            <m:mr>
                              <m:e/>
                              <m:e>
                                <m:eqArr>
                                  <m:eqArrPr>
                                    <m:ctrlPr>
                                      <a:rPr lang="en-IN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/>
                                  <m:e/>
                                </m:eqArr>
                              </m:e>
                            </m:mr>
                          </m:m>
                          <m:r>
                            <a:rPr lang="en-IN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a14:m>
                  <a:r>
                    <a:rPr lang="en-IN" sz="2800" dirty="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46" name="Rectangle 45">
                  <a:extLst>
                    <a:ext uri="{FF2B5EF4-FFF2-40B4-BE49-F238E27FC236}">
                      <a16:creationId xmlns:a16="http://schemas.microsoft.com/office/drawing/2014/main" id="{100279CF-9AB1-414E-AFE0-AAA675B2EDE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24477" y="2270701"/>
                  <a:ext cx="3300611" cy="2392083"/>
                </a:xfrm>
                <a:prstGeom prst="rect">
                  <a:avLst/>
                </a:prstGeom>
                <a:blipFill>
                  <a:blip r:embed="rId29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Rectangle 46">
                  <a:extLst>
                    <a:ext uri="{FF2B5EF4-FFF2-40B4-BE49-F238E27FC236}">
                      <a16:creationId xmlns:a16="http://schemas.microsoft.com/office/drawing/2014/main" id="{0788FA5A-847B-4E26-B784-12CA6D4B0933}"/>
                    </a:ext>
                  </a:extLst>
                </p:cNvPr>
                <p:cNvSpPr/>
                <p:nvPr/>
              </p:nvSpPr>
              <p:spPr>
                <a:xfrm>
                  <a:off x="2313327" y="3495740"/>
                  <a:ext cx="1119681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4       5              </m:t>
                        </m:r>
                      </m:oMath>
                    </m:oMathPara>
                  </a14:m>
                  <a:endParaRPr lang="en-IN" sz="2800" dirty="0">
                    <a:solidFill>
                      <a:schemeClr val="accent5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47" name="Rectangle 46">
                  <a:extLst>
                    <a:ext uri="{FF2B5EF4-FFF2-40B4-BE49-F238E27FC236}">
                      <a16:creationId xmlns:a16="http://schemas.microsoft.com/office/drawing/2014/main" id="{0788FA5A-847B-4E26-B784-12CA6D4B093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13327" y="3495740"/>
                  <a:ext cx="1119681" cy="523220"/>
                </a:xfrm>
                <a:prstGeom prst="rect">
                  <a:avLst/>
                </a:prstGeom>
                <a:blipFill>
                  <a:blip r:embed="rId3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Rectangle 47">
                  <a:extLst>
                    <a:ext uri="{FF2B5EF4-FFF2-40B4-BE49-F238E27FC236}">
                      <a16:creationId xmlns:a16="http://schemas.microsoft.com/office/drawing/2014/main" id="{25B50586-43AE-43F0-8886-F806B417AED1}"/>
                    </a:ext>
                  </a:extLst>
                </p:cNvPr>
                <p:cNvSpPr/>
                <p:nvPr/>
              </p:nvSpPr>
              <p:spPr>
                <a:xfrm>
                  <a:off x="2313327" y="3017490"/>
                  <a:ext cx="1062949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1       2       </m:t>
                        </m:r>
                      </m:oMath>
                    </m:oMathPara>
                  </a14:m>
                  <a:endParaRPr lang="en-IN" sz="28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48" name="Rectangle 47">
                  <a:extLst>
                    <a:ext uri="{FF2B5EF4-FFF2-40B4-BE49-F238E27FC236}">
                      <a16:creationId xmlns:a16="http://schemas.microsoft.com/office/drawing/2014/main" id="{25B50586-43AE-43F0-8886-F806B417AED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13327" y="3017490"/>
                  <a:ext cx="1062949" cy="523220"/>
                </a:xfrm>
                <a:prstGeom prst="rect">
                  <a:avLst/>
                </a:prstGeom>
                <a:blipFill>
                  <a:blip r:embed="rId3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EBD047B3-9B6C-4468-B23F-9C8D3796A57D}"/>
                  </a:ext>
                </a:extLst>
              </p:cNvPr>
              <p:cNvSpPr/>
              <p:nvPr/>
            </p:nvSpPr>
            <p:spPr>
              <a:xfrm>
                <a:off x="5571373" y="4299841"/>
                <a:ext cx="965836" cy="71120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EBD047B3-9B6C-4468-B23F-9C8D3796A5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1373" y="4299841"/>
                <a:ext cx="965836" cy="711201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3628264A-02E9-43E1-90B4-FFDF1F3DE056}"/>
                  </a:ext>
                </a:extLst>
              </p:cNvPr>
              <p:cNvSpPr txBox="1"/>
              <p:nvPr/>
            </p:nvSpPr>
            <p:spPr>
              <a:xfrm>
                <a:off x="7992862" y="4396119"/>
                <a:ext cx="66932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3628264A-02E9-43E1-90B4-FFDF1F3DE0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2862" y="4396119"/>
                <a:ext cx="669323" cy="523220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F9B988F0-452D-42F3-8B82-AA62BA258BE4}"/>
                  </a:ext>
                </a:extLst>
              </p:cNvPr>
              <p:cNvSpPr/>
              <p:nvPr/>
            </p:nvSpPr>
            <p:spPr>
              <a:xfrm>
                <a:off x="8491564" y="4302131"/>
                <a:ext cx="1424142" cy="71120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 </m:t>
                      </m:r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|=</m:t>
                      </m:r>
                    </m:oMath>
                  </m:oMathPara>
                </a14:m>
                <a:endParaRPr lang="en-IN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F9B988F0-452D-42F3-8B82-AA62BA258B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1564" y="4302131"/>
                <a:ext cx="1424142" cy="711201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ABEE4E8C-7340-4994-A6B3-24F0802FC73E}"/>
                  </a:ext>
                </a:extLst>
              </p:cNvPr>
              <p:cNvSpPr txBox="1"/>
              <p:nvPr/>
            </p:nvSpPr>
            <p:spPr>
              <a:xfrm>
                <a:off x="9665727" y="4396119"/>
                <a:ext cx="117913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5−8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ABEE4E8C-7340-4994-A6B3-24F0802FC7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5727" y="4396119"/>
                <a:ext cx="1179135" cy="523220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9E1AF8D4-DDCA-4C52-9543-244E1B6A7D57}"/>
                  </a:ext>
                </a:extLst>
              </p:cNvPr>
              <p:cNvSpPr txBox="1"/>
              <p:nvPr/>
            </p:nvSpPr>
            <p:spPr>
              <a:xfrm>
                <a:off x="9306391" y="4917052"/>
                <a:ext cx="116383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=−3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9E1AF8D4-DDCA-4C52-9543-244E1B6A7D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6391" y="4917052"/>
                <a:ext cx="1163837" cy="523220"/>
              </a:xfrm>
              <a:prstGeom prst="rect">
                <a:avLst/>
              </a:prstGeom>
              <a:blipFill>
                <a:blip r:embed="rId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1ED677E1-DBCB-4D06-BE51-EECB6D0FCD6D}"/>
                  </a:ext>
                </a:extLst>
              </p:cNvPr>
              <p:cNvSpPr txBox="1"/>
              <p:nvPr/>
            </p:nvSpPr>
            <p:spPr>
              <a:xfrm>
                <a:off x="10096846" y="4917052"/>
                <a:ext cx="113366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≠0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1ED677E1-DBCB-4D06-BE51-EECB6D0FCD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96846" y="4917052"/>
                <a:ext cx="1133668" cy="523220"/>
              </a:xfrm>
              <a:prstGeom prst="rect">
                <a:avLst/>
              </a:prstGeom>
              <a:blipFill>
                <a:blip r:embed="rId3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Content Placeholder 4">
                <a:extLst>
                  <a:ext uri="{FF2B5EF4-FFF2-40B4-BE49-F238E27FC236}">
                    <a16:creationId xmlns:a16="http://schemas.microsoft.com/office/drawing/2014/main" id="{4446D006-9272-4A45-AB54-9F82FE11C11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59432" y="5683508"/>
                <a:ext cx="2078445" cy="518427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r>
                        <m:rPr>
                          <m:sty m:val="p"/>
                        </m:rPr>
                        <a:rPr lang="en-IN" sz="280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ρ</m:t>
                      </m:r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</m:t>
                          </m:r>
                        </m:e>
                      </m:d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5" name="Content Placeholder 4">
                <a:extLst>
                  <a:ext uri="{FF2B5EF4-FFF2-40B4-BE49-F238E27FC236}">
                    <a16:creationId xmlns:a16="http://schemas.microsoft.com/office/drawing/2014/main" id="{4446D006-9272-4A45-AB54-9F82FE11C1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9432" y="5683508"/>
                <a:ext cx="2078445" cy="518427"/>
              </a:xfrm>
              <a:prstGeom prst="rect">
                <a:avLst/>
              </a:prstGeom>
              <a:blipFill>
                <a:blip r:embed="rId38"/>
                <a:stretch>
                  <a:fillRect b="-8235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Rectangle 55">
            <a:extLst>
              <a:ext uri="{FF2B5EF4-FFF2-40B4-BE49-F238E27FC236}">
                <a16:creationId xmlns:a16="http://schemas.microsoft.com/office/drawing/2014/main" id="{5F21C0FF-7AC7-429A-9F29-1681C4A882FD}"/>
              </a:ext>
            </a:extLst>
          </p:cNvPr>
          <p:cNvSpPr/>
          <p:nvPr/>
        </p:nvSpPr>
        <p:spPr>
          <a:xfrm>
            <a:off x="4764669" y="5680633"/>
            <a:ext cx="1785960" cy="518427"/>
          </a:xfrm>
          <a:prstGeom prst="rect">
            <a:avLst/>
          </a:prstGeom>
          <a:noFill/>
          <a:ln w="38100">
            <a:solidFill>
              <a:srgbClr val="1D578F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48044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0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3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8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3" dur="9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8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3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9" grpId="0"/>
      <p:bldP spid="20" grpId="0"/>
      <p:bldP spid="21" grpId="0"/>
      <p:bldP spid="22" grpId="0"/>
      <p:bldP spid="23" grpId="0" animBg="1"/>
      <p:bldP spid="23" grpId="1" animBg="1"/>
      <p:bldP spid="28" grpId="0"/>
      <p:bldP spid="29" grpId="0"/>
      <p:bldP spid="30" grpId="0"/>
      <p:bldP spid="31" grpId="0"/>
      <p:bldP spid="32" grpId="0" animBg="1"/>
      <p:bldP spid="32" grpId="1" animBg="1"/>
      <p:bldP spid="33" grpId="0" animBg="1"/>
      <p:bldP spid="33" grpId="1" animBg="1"/>
      <p:bldP spid="34" grpId="0" animBg="1"/>
      <p:bldP spid="34" grpId="1" animBg="1"/>
      <p:bldP spid="35" grpId="0" animBg="1"/>
      <p:bldP spid="35" grpId="1" animBg="1"/>
      <p:bldP spid="40" grpId="0"/>
      <p:bldP spid="41" grpId="0"/>
      <p:bldP spid="42" grpId="0"/>
      <p:bldP spid="43" grpId="0"/>
      <p:bldP spid="44" grpId="0" animBg="1"/>
      <p:bldP spid="49" grpId="0"/>
      <p:bldP spid="50" grpId="0"/>
      <p:bldP spid="51" grpId="0"/>
      <p:bldP spid="52" grpId="0"/>
      <p:bldP spid="53" grpId="0"/>
      <p:bldP spid="54" grpId="0"/>
      <p:bldP spid="55" grpId="0"/>
      <p:bldP spid="56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EE6F8A-299E-48C6-88AB-07A5D66B54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Method:1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66992C9-CC2D-4173-A7EB-62D358E077FB}"/>
              </a:ext>
            </a:extLst>
          </p:cNvPr>
          <p:cNvGrpSpPr/>
          <p:nvPr/>
        </p:nvGrpSpPr>
        <p:grpSpPr>
          <a:xfrm>
            <a:off x="3463427" y="926490"/>
            <a:ext cx="3698226" cy="2392083"/>
            <a:chOff x="3452083" y="355600"/>
            <a:chExt cx="3698226" cy="239208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FF634B9B-E944-458F-81F7-8E417A41FD5D}"/>
                    </a:ext>
                  </a:extLst>
                </p:cNvPr>
                <p:cNvSpPr/>
                <p:nvPr/>
              </p:nvSpPr>
              <p:spPr>
                <a:xfrm>
                  <a:off x="4222787" y="355600"/>
                  <a:ext cx="2927522" cy="239208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IN" sz="28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−4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       3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/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en-IN" sz="2800" dirty="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FF634B9B-E944-458F-81F7-8E417A41FD5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22787" y="355600"/>
                  <a:ext cx="2927522" cy="2392083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26610F03-99A8-4EC4-99A6-A4660910A9CD}"/>
                    </a:ext>
                  </a:extLst>
                </p:cNvPr>
                <p:cNvSpPr/>
                <p:nvPr/>
              </p:nvSpPr>
              <p:spPr>
                <a:xfrm>
                  <a:off x="4309239" y="1859829"/>
                  <a:ext cx="2664512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   </m:t>
                        </m:r>
                        <m:r>
                          <a:rPr lang="en-IN" sz="2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    </m:t>
                        </m:r>
                        <m:r>
                          <a:rPr lang="en-IN" sz="2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4       0</m:t>
                        </m:r>
                      </m:oMath>
                    </m:oMathPara>
                  </a14:m>
                  <a:endParaRPr lang="en-IN" sz="2800" dirty="0"/>
                </a:p>
              </p:txBody>
            </p:sp>
          </mc:Choice>
          <mc:Fallback xmlns=""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26610F03-99A8-4EC4-99A6-A4660910A9C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09239" y="1859829"/>
                  <a:ext cx="2664512" cy="52322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46CB6361-C0CC-43F8-8C41-78651E8B70C3}"/>
                    </a:ext>
                  </a:extLst>
                </p:cNvPr>
                <p:cNvSpPr/>
                <p:nvPr/>
              </p:nvSpPr>
              <p:spPr>
                <a:xfrm>
                  <a:off x="3452083" y="1196040"/>
                  <a:ext cx="856661" cy="71120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A</m:t>
                        </m:r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en-IN" sz="28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46CB6361-C0CC-43F8-8C41-78651E8B70C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52083" y="1196040"/>
                  <a:ext cx="856661" cy="711201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0FE698D8-46CE-4CA5-808E-915D24C2B17A}"/>
                    </a:ext>
                  </a:extLst>
                </p:cNvPr>
                <p:cNvSpPr/>
                <p:nvPr/>
              </p:nvSpPr>
              <p:spPr>
                <a:xfrm>
                  <a:off x="4356950" y="1316536"/>
                  <a:ext cx="2553904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3       1     0       0</m:t>
                        </m:r>
                      </m:oMath>
                    </m:oMathPara>
                  </a14:m>
                  <a:endParaRPr lang="en-IN" sz="2800" dirty="0">
                    <a:solidFill>
                      <a:schemeClr val="accent5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0FE698D8-46CE-4CA5-808E-915D24C2B17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56950" y="1316536"/>
                  <a:ext cx="2553904" cy="52322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2DD4A1D9-5EE5-4954-8BC1-447D12043C0D}"/>
                    </a:ext>
                  </a:extLst>
                </p:cNvPr>
                <p:cNvSpPr/>
                <p:nvPr/>
              </p:nvSpPr>
              <p:spPr>
                <a:xfrm>
                  <a:off x="4328548" y="832580"/>
                  <a:ext cx="2588401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1  −1     2       0</m:t>
                        </m:r>
                      </m:oMath>
                    </m:oMathPara>
                  </a14:m>
                  <a:endParaRPr lang="en-IN" sz="28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2DD4A1D9-5EE5-4954-8BC1-447D12043C0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28548" y="832580"/>
                  <a:ext cx="2588401" cy="52322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E267CFD1-5F33-4548-B43F-70214EC2B703}"/>
                  </a:ext>
                </a:extLst>
              </p:cNvPr>
              <p:cNvSpPr/>
              <p:nvPr/>
            </p:nvSpPr>
            <p:spPr>
              <a:xfrm>
                <a:off x="7118034" y="2589719"/>
                <a:ext cx="1062949" cy="5217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3×4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E267CFD1-5F33-4548-B43F-70214EC2B7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8034" y="2589719"/>
                <a:ext cx="1062949" cy="52170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F4BC8A95-222E-49A4-B36C-2341E93B46C7}"/>
              </a:ext>
            </a:extLst>
          </p:cNvPr>
          <p:cNvSpPr/>
          <p:nvPr/>
        </p:nvSpPr>
        <p:spPr>
          <a:xfrm>
            <a:off x="1880724" y="819978"/>
            <a:ext cx="7707633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IN" sz="2800" dirty="0">
                <a:solidFill>
                  <a:srgbClr val="002060"/>
                </a:solidFill>
              </a:rPr>
              <a:t>Find the rank of the matrix A in terms of determinants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E1EBDA0-39D3-4F96-B0AB-DD53C0B850A2}"/>
              </a:ext>
            </a:extLst>
          </p:cNvPr>
          <p:cNvSpPr/>
          <p:nvPr/>
        </p:nvSpPr>
        <p:spPr>
          <a:xfrm>
            <a:off x="4369257" y="1390737"/>
            <a:ext cx="1890415" cy="15218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631E79BC-685F-4BC9-9416-9A85A3A57BFA}"/>
                  </a:ext>
                </a:extLst>
              </p:cNvPr>
              <p:cNvSpPr/>
              <p:nvPr/>
            </p:nvSpPr>
            <p:spPr>
              <a:xfrm>
                <a:off x="2129139" y="3784857"/>
                <a:ext cx="965836" cy="71120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631E79BC-685F-4BC9-9416-9A85A3A57B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9139" y="3784857"/>
                <a:ext cx="965836" cy="71120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CC07F46A-0BB4-43C0-ACA2-2DC83F4733F9}"/>
              </a:ext>
            </a:extLst>
          </p:cNvPr>
          <p:cNvGrpSpPr/>
          <p:nvPr/>
        </p:nvGrpSpPr>
        <p:grpSpPr>
          <a:xfrm>
            <a:off x="2583825" y="2982160"/>
            <a:ext cx="3300611" cy="2392083"/>
            <a:chOff x="593894" y="2270701"/>
            <a:chExt cx="3300611" cy="239208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BD6E68AC-6C22-4F4C-B983-A5694C862AEC}"/>
                    </a:ext>
                  </a:extLst>
                </p:cNvPr>
                <p:cNvSpPr/>
                <p:nvPr/>
              </p:nvSpPr>
              <p:spPr>
                <a:xfrm>
                  <a:off x="593894" y="2270701"/>
                  <a:ext cx="3300611" cy="239208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IN" sz="28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/>
                              <m:e/>
                              <m:e/>
                            </m:mr>
                            <m:mr>
                              <m:e/>
                              <m:e/>
                              <m:e/>
                            </m:mr>
                            <m:mr>
                              <m:e/>
                              <m:e/>
                              <m:e>
                                <m:eqArr>
                                  <m:eqArrPr>
                                    <m:ctrlPr>
                                      <a:rPr lang="en-IN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/>
                                  <m:e/>
                                </m:eqArr>
                              </m:e>
                            </m:mr>
                          </m:m>
                          <m:r>
                            <a:rPr lang="en-IN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</m:e>
                      </m:d>
                    </m:oMath>
                  </a14:m>
                  <a:r>
                    <a:rPr lang="en-IN" sz="2800" dirty="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BD6E68AC-6C22-4F4C-B983-A5694C862AE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3894" y="2270701"/>
                  <a:ext cx="3300611" cy="2392083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947E67FA-3B58-49EB-98FD-A6FB27D2DF2E}"/>
                    </a:ext>
                  </a:extLst>
                </p:cNvPr>
                <p:cNvSpPr/>
                <p:nvPr/>
              </p:nvSpPr>
              <p:spPr>
                <a:xfrm>
                  <a:off x="1262453" y="3737187"/>
                  <a:ext cx="1954285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    </m:t>
                        </m:r>
                        <m:r>
                          <a:rPr lang="en-IN" sz="2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      </m:t>
                        </m:r>
                        <m:r>
                          <a:rPr lang="en-IN" sz="2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4       </m:t>
                        </m:r>
                      </m:oMath>
                    </m:oMathPara>
                  </a14:m>
                  <a:endParaRPr lang="en-IN" sz="2800" dirty="0"/>
                </a:p>
              </p:txBody>
            </p:sp>
          </mc:Choice>
          <mc:Fallback xmlns=""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947E67FA-3B58-49EB-98FD-A6FB27D2DF2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62453" y="3737187"/>
                  <a:ext cx="1954285" cy="523220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D68AD263-2F59-4158-BFDE-CF176187D177}"/>
                    </a:ext>
                  </a:extLst>
                </p:cNvPr>
                <p:cNvSpPr/>
                <p:nvPr/>
              </p:nvSpPr>
              <p:spPr>
                <a:xfrm>
                  <a:off x="1266421" y="3253884"/>
                  <a:ext cx="1962397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3        1       0       </m:t>
                        </m:r>
                      </m:oMath>
                    </m:oMathPara>
                  </a14:m>
                  <a:endParaRPr lang="en-IN" sz="2800" dirty="0">
                    <a:solidFill>
                      <a:schemeClr val="accent5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D68AD263-2F59-4158-BFDE-CF176187D17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66421" y="3253884"/>
                  <a:ext cx="1962397" cy="523220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7675CDF3-7773-45D7-BC2E-966304AF7BA5}"/>
                    </a:ext>
                  </a:extLst>
                </p:cNvPr>
                <p:cNvSpPr/>
                <p:nvPr/>
              </p:nvSpPr>
              <p:spPr>
                <a:xfrm>
                  <a:off x="1224361" y="2785188"/>
                  <a:ext cx="2075440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1   −1       2</m:t>
                        </m:r>
                      </m:oMath>
                    </m:oMathPara>
                  </a14:m>
                  <a:endParaRPr lang="en-IN" sz="28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7675CDF3-7773-45D7-BC2E-966304AF7BA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24361" y="2785188"/>
                  <a:ext cx="2075440" cy="523220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D16904B-6BB8-479A-8B80-43B61B21DFB7}"/>
                  </a:ext>
                </a:extLst>
              </p:cNvPr>
              <p:cNvSpPr txBox="1"/>
              <p:nvPr/>
            </p:nvSpPr>
            <p:spPr>
              <a:xfrm>
                <a:off x="5301275" y="3916590"/>
                <a:ext cx="66932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D16904B-6BB8-479A-8B80-43B61B21DF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1275" y="3916590"/>
                <a:ext cx="669323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B9B280B5-07AF-4109-B4F4-061203C3F6D7}"/>
                  </a:ext>
                </a:extLst>
              </p:cNvPr>
              <p:cNvSpPr/>
              <p:nvPr/>
            </p:nvSpPr>
            <p:spPr>
              <a:xfrm>
                <a:off x="5799977" y="3822602"/>
                <a:ext cx="1424142" cy="71120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 </m:t>
                      </m:r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|=</m:t>
                      </m:r>
                    </m:oMath>
                  </m:oMathPara>
                </a14:m>
                <a:endParaRPr lang="en-IN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B9B280B5-07AF-4109-B4F4-061203C3F6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9977" y="3822602"/>
                <a:ext cx="1424142" cy="711201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2E6A7F5-64F9-49E6-BDC5-2864F9A953EE}"/>
                  </a:ext>
                </a:extLst>
              </p:cNvPr>
              <p:cNvSpPr txBox="1"/>
              <p:nvPr/>
            </p:nvSpPr>
            <p:spPr>
              <a:xfrm>
                <a:off x="6985095" y="3925426"/>
                <a:ext cx="66932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28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2E6A7F5-64F9-49E6-BDC5-2864F9A953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5095" y="3925426"/>
                <a:ext cx="669323" cy="5232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46CF7F2-25A0-49C8-A080-E4D09D1C51F4}"/>
                  </a:ext>
                </a:extLst>
              </p:cNvPr>
              <p:cNvSpPr txBox="1"/>
              <p:nvPr/>
            </p:nvSpPr>
            <p:spPr>
              <a:xfrm>
                <a:off x="7319756" y="3916590"/>
                <a:ext cx="113366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≠0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46CF7F2-25A0-49C8-A080-E4D09D1C51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9756" y="3916590"/>
                <a:ext cx="1133668" cy="5232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ontent Placeholder 4">
                <a:extLst>
                  <a:ext uri="{FF2B5EF4-FFF2-40B4-BE49-F238E27FC236}">
                    <a16:creationId xmlns:a16="http://schemas.microsoft.com/office/drawing/2014/main" id="{0B5B8597-6F31-421C-B2B4-D297192920F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85936" y="5324512"/>
                <a:ext cx="2078445" cy="518427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r>
                        <m:rPr>
                          <m:sty m:val="p"/>
                        </m:rPr>
                        <a:rPr lang="en-IN" sz="280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ρ</m:t>
                      </m:r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</m:t>
                          </m:r>
                        </m:e>
                      </m:d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5" name="Content Placeholder 4">
                <a:extLst>
                  <a:ext uri="{FF2B5EF4-FFF2-40B4-BE49-F238E27FC236}">
                    <a16:creationId xmlns:a16="http://schemas.microsoft.com/office/drawing/2014/main" id="{0B5B8597-6F31-421C-B2B4-D297192920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5936" y="5324512"/>
                <a:ext cx="2078445" cy="518427"/>
              </a:xfrm>
              <a:prstGeom prst="rect">
                <a:avLst/>
              </a:prstGeom>
              <a:blipFill>
                <a:blip r:embed="rId17"/>
                <a:stretch>
                  <a:fillRect b="-8235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 25">
            <a:extLst>
              <a:ext uri="{FF2B5EF4-FFF2-40B4-BE49-F238E27FC236}">
                <a16:creationId xmlns:a16="http://schemas.microsoft.com/office/drawing/2014/main" id="{8AC750D1-E355-4DEA-A770-615144B49307}"/>
              </a:ext>
            </a:extLst>
          </p:cNvPr>
          <p:cNvSpPr/>
          <p:nvPr/>
        </p:nvSpPr>
        <p:spPr>
          <a:xfrm>
            <a:off x="4791173" y="5321637"/>
            <a:ext cx="1785960" cy="518427"/>
          </a:xfrm>
          <a:prstGeom prst="rect">
            <a:avLst/>
          </a:prstGeom>
          <a:noFill/>
          <a:ln w="38100">
            <a:solidFill>
              <a:srgbClr val="1D578F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8DC77295-2EE3-41FA-A64A-BEA1C736EB77}"/>
              </a:ext>
            </a:extLst>
          </p:cNvPr>
          <p:cNvSpPr/>
          <p:nvPr/>
        </p:nvSpPr>
        <p:spPr>
          <a:xfrm>
            <a:off x="166853" y="817095"/>
            <a:ext cx="1713871" cy="539851"/>
          </a:xfrm>
          <a:prstGeom prst="round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en-IN" sz="2800" dirty="0">
                <a:solidFill>
                  <a:schemeClr val="bg1"/>
                </a:solidFill>
              </a:rPr>
              <a:t>Example:6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E6161862-CBF1-4B82-88AA-BAB1B7103D59}"/>
              </a:ext>
            </a:extLst>
          </p:cNvPr>
          <p:cNvSpPr/>
          <p:nvPr/>
        </p:nvSpPr>
        <p:spPr>
          <a:xfrm>
            <a:off x="166853" y="2571574"/>
            <a:ext cx="1718877" cy="539851"/>
          </a:xfrm>
          <a:prstGeom prst="round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dirty="0">
                <a:solidFill>
                  <a:schemeClr val="bg1"/>
                </a:solidFill>
              </a:rPr>
              <a:t>Solution:</a:t>
            </a:r>
          </a:p>
        </p:txBody>
      </p:sp>
    </p:spTree>
    <p:extLst>
      <p:ext uri="{BB962C8B-B14F-4D97-AF65-F5344CB8AC3E}">
        <p14:creationId xmlns:p14="http://schemas.microsoft.com/office/powerpoint/2010/main" val="2682096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/>
      <p:bldP spid="21" grpId="0"/>
      <p:bldP spid="22" grpId="0"/>
      <p:bldP spid="23" grpId="0"/>
      <p:bldP spid="24" grpId="0"/>
      <p:bldP spid="25" grpId="0"/>
      <p:bldP spid="26" grpId="0" animBg="1"/>
      <p:bldP spid="28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DE3CF9F-8EE8-4E22-9B28-4B3FBAEA4D67}"/>
              </a:ext>
            </a:extLst>
          </p:cNvPr>
          <p:cNvSpPr txBox="1">
            <a:spLocks/>
          </p:cNvSpPr>
          <p:nvPr/>
        </p:nvSpPr>
        <p:spPr>
          <a:xfrm>
            <a:off x="1484138" y="2498502"/>
            <a:ext cx="8997582" cy="1876091"/>
          </a:xfrm>
          <a:prstGeom prst="doubleWave">
            <a:avLst>
              <a:gd name="adj1" fmla="val 6250"/>
              <a:gd name="adj2" fmla="val 0"/>
            </a:avLst>
          </a:prstGeom>
          <a:solidFill>
            <a:schemeClr val="accent5"/>
          </a:solidFill>
          <a:ln>
            <a:noFill/>
          </a:ln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5400" b="1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779C31-C930-4291-8068-40C1A8C52F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5268686"/>
            <a:ext cx="1741714" cy="158931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69E1F07-4502-43AC-927D-E2E57934E7E3}"/>
              </a:ext>
            </a:extLst>
          </p:cNvPr>
          <p:cNvSpPr txBox="1"/>
          <p:nvPr/>
        </p:nvSpPr>
        <p:spPr>
          <a:xfrm>
            <a:off x="1774063" y="3075057"/>
            <a:ext cx="217974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000" b="1" dirty="0"/>
              <a:t>Method:2</a:t>
            </a:r>
            <a:endParaRPr lang="en-IN" sz="4000" dirty="0"/>
          </a:p>
        </p:txBody>
      </p:sp>
      <p:sp>
        <p:nvSpPr>
          <p:cNvPr id="6" name="Arrow: Notched Right 5">
            <a:extLst>
              <a:ext uri="{FF2B5EF4-FFF2-40B4-BE49-F238E27FC236}">
                <a16:creationId xmlns:a16="http://schemas.microsoft.com/office/drawing/2014/main" id="{CDA6EF38-8AF1-43A5-8A55-5706410765B6}"/>
              </a:ext>
            </a:extLst>
          </p:cNvPr>
          <p:cNvSpPr/>
          <p:nvPr/>
        </p:nvSpPr>
        <p:spPr>
          <a:xfrm>
            <a:off x="3940933" y="3216498"/>
            <a:ext cx="705271" cy="425003"/>
          </a:xfrm>
          <a:prstGeom prst="notchedRightArrow">
            <a:avLst/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FBA375-40BD-4010-AF73-AEA3092A164B}"/>
              </a:ext>
            </a:extLst>
          </p:cNvPr>
          <p:cNvSpPr txBox="1"/>
          <p:nvPr/>
        </p:nvSpPr>
        <p:spPr>
          <a:xfrm>
            <a:off x="4646204" y="3075057"/>
            <a:ext cx="569384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000" b="1" dirty="0"/>
              <a:t>Gauss Elimination Method</a:t>
            </a:r>
            <a:endParaRPr lang="en-IN" sz="4000" dirty="0"/>
          </a:p>
        </p:txBody>
      </p:sp>
    </p:spTree>
    <p:extLst>
      <p:ext uri="{BB962C8B-B14F-4D97-AF65-F5344CB8AC3E}">
        <p14:creationId xmlns:p14="http://schemas.microsoft.com/office/powerpoint/2010/main" val="12877923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61AC40-E42E-427B-9286-19B4A579C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What is Matrix?</a:t>
            </a:r>
          </a:p>
        </p:txBody>
      </p:sp>
      <p:sp>
        <p:nvSpPr>
          <p:cNvPr id="4" name="Content Placeholder 4">
            <a:extLst>
              <a:ext uri="{FF2B5EF4-FFF2-40B4-BE49-F238E27FC236}">
                <a16:creationId xmlns:a16="http://schemas.microsoft.com/office/drawing/2014/main" id="{4F635F9C-D7D8-42F7-A415-F42F29B4D3B0}"/>
              </a:ext>
            </a:extLst>
          </p:cNvPr>
          <p:cNvSpPr txBox="1">
            <a:spLocks/>
          </p:cNvSpPr>
          <p:nvPr/>
        </p:nvSpPr>
        <p:spPr>
          <a:xfrm>
            <a:off x="-39362" y="783228"/>
            <a:ext cx="11780961" cy="463079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2800" dirty="0">
                <a:solidFill>
                  <a:srgbClr val="002060"/>
                </a:solidFill>
              </a:rPr>
              <a:t>A matrix is a rectangular array of numbers, symbols or expressions, arranged in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05B0B36-C693-4C0F-BDAC-30D1A8FB28F0}"/>
              </a:ext>
            </a:extLst>
          </p:cNvPr>
          <p:cNvSpPr txBox="1">
            <a:spLocks/>
          </p:cNvSpPr>
          <p:nvPr/>
        </p:nvSpPr>
        <p:spPr>
          <a:xfrm>
            <a:off x="348170" y="1179200"/>
            <a:ext cx="2902226" cy="463079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IN" sz="2800" dirty="0">
                <a:solidFill>
                  <a:srgbClr val="002060"/>
                </a:solidFill>
              </a:rPr>
              <a:t>rows and columns.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C70A185E-5B69-493D-BCB5-70351EE08640}"/>
              </a:ext>
            </a:extLst>
          </p:cNvPr>
          <p:cNvSpPr/>
          <p:nvPr/>
        </p:nvSpPr>
        <p:spPr>
          <a:xfrm>
            <a:off x="2175746" y="2150920"/>
            <a:ext cx="4012256" cy="413175"/>
          </a:xfrm>
          <a:prstGeom prst="round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44E471A3-66CF-473F-BFBD-A2AA40197F34}"/>
              </a:ext>
            </a:extLst>
          </p:cNvPr>
          <p:cNvSpPr/>
          <p:nvPr/>
        </p:nvSpPr>
        <p:spPr>
          <a:xfrm>
            <a:off x="2183051" y="2753312"/>
            <a:ext cx="4012256" cy="413175"/>
          </a:xfrm>
          <a:prstGeom prst="round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5C1CDC9E-1D3C-4862-86F3-1DB7AB91AEA4}"/>
              </a:ext>
            </a:extLst>
          </p:cNvPr>
          <p:cNvSpPr/>
          <p:nvPr/>
        </p:nvSpPr>
        <p:spPr>
          <a:xfrm>
            <a:off x="2188612" y="3423393"/>
            <a:ext cx="4012256" cy="413175"/>
          </a:xfrm>
          <a:prstGeom prst="round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3101FEA6-985E-44FA-B2F0-5BB3314E745C}"/>
              </a:ext>
            </a:extLst>
          </p:cNvPr>
          <p:cNvSpPr/>
          <p:nvPr/>
        </p:nvSpPr>
        <p:spPr>
          <a:xfrm>
            <a:off x="2188998" y="4489046"/>
            <a:ext cx="4012256" cy="413175"/>
          </a:xfrm>
          <a:prstGeom prst="round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7433ACAC-FBDF-4BAF-958D-6BEEF69D0A1E}"/>
              </a:ext>
            </a:extLst>
          </p:cNvPr>
          <p:cNvSpPr/>
          <p:nvPr/>
        </p:nvSpPr>
        <p:spPr>
          <a:xfrm rot="5400000">
            <a:off x="1114225" y="3206954"/>
            <a:ext cx="2785371" cy="67330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2AB3B896-3388-4CEB-97ED-965C3B72C99B}"/>
              </a:ext>
            </a:extLst>
          </p:cNvPr>
          <p:cNvSpPr/>
          <p:nvPr/>
        </p:nvSpPr>
        <p:spPr>
          <a:xfrm rot="5400000">
            <a:off x="2152666" y="3207730"/>
            <a:ext cx="2785371" cy="67174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D99143A9-3CB7-456B-A75E-302655D530B8}"/>
              </a:ext>
            </a:extLst>
          </p:cNvPr>
          <p:cNvSpPr/>
          <p:nvPr/>
        </p:nvSpPr>
        <p:spPr>
          <a:xfrm rot="5400000">
            <a:off x="3147897" y="3196848"/>
            <a:ext cx="2785371" cy="68914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FF63A906-39FF-4054-8A2F-B7734B720BD7}"/>
              </a:ext>
            </a:extLst>
          </p:cNvPr>
          <p:cNvSpPr/>
          <p:nvPr/>
        </p:nvSpPr>
        <p:spPr>
          <a:xfrm rot="5400000">
            <a:off x="4503933" y="3171026"/>
            <a:ext cx="2785371" cy="740782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24979454-7645-489B-8A0F-59920A65BD1B}"/>
              </a:ext>
            </a:extLst>
          </p:cNvPr>
          <p:cNvSpPr/>
          <p:nvPr/>
        </p:nvSpPr>
        <p:spPr>
          <a:xfrm>
            <a:off x="4180814" y="2753254"/>
            <a:ext cx="673765" cy="413175"/>
          </a:xfrm>
          <a:prstGeom prst="round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5F2E28B-25E1-46B5-8640-BBE56DA0BF2D}"/>
              </a:ext>
            </a:extLst>
          </p:cNvPr>
          <p:cNvGrpSpPr/>
          <p:nvPr/>
        </p:nvGrpSpPr>
        <p:grpSpPr>
          <a:xfrm>
            <a:off x="1774495" y="1915311"/>
            <a:ext cx="4877424" cy="3020982"/>
            <a:chOff x="1594615" y="2282673"/>
            <a:chExt cx="4877424" cy="302098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340BA816-C5BB-47DB-ACFF-BBFD71FBB671}"/>
                    </a:ext>
                  </a:extLst>
                </p:cNvPr>
                <p:cNvSpPr/>
                <p:nvPr/>
              </p:nvSpPr>
              <p:spPr>
                <a:xfrm>
                  <a:off x="2003172" y="2322432"/>
                  <a:ext cx="673765" cy="63281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IN" sz="2800" b="0" i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IN" sz="2800" b="0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IN" sz="2800" dirty="0">
                    <a:solidFill>
                      <a:schemeClr val="tx1">
                        <a:lumMod val="90000"/>
                        <a:lumOff val="1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340BA816-C5BB-47DB-ACFF-BBFD71FBB67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03172" y="2322432"/>
                  <a:ext cx="673765" cy="632813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CEA265FC-C99A-4504-A914-2D905DA53335}"/>
                    </a:ext>
                  </a:extLst>
                </p:cNvPr>
                <p:cNvSpPr/>
                <p:nvPr/>
              </p:nvSpPr>
              <p:spPr>
                <a:xfrm>
                  <a:off x="2997084" y="2322431"/>
                  <a:ext cx="673765" cy="63281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IN" sz="2800" b="0" i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IN" sz="2800" b="0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IN" sz="2800" dirty="0">
                    <a:solidFill>
                      <a:schemeClr val="tx1">
                        <a:lumMod val="90000"/>
                        <a:lumOff val="1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CEA265FC-C99A-4504-A914-2D905DA5333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97084" y="2322431"/>
                  <a:ext cx="673765" cy="632813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E8D52047-BD57-4443-AC20-9038112C5E57}"/>
                    </a:ext>
                  </a:extLst>
                </p:cNvPr>
                <p:cNvSpPr/>
                <p:nvPr/>
              </p:nvSpPr>
              <p:spPr>
                <a:xfrm>
                  <a:off x="3990996" y="2322430"/>
                  <a:ext cx="673765" cy="63281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IN" sz="2800" b="0" i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IN" sz="2800" b="0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IN" sz="2800" dirty="0">
                    <a:solidFill>
                      <a:schemeClr val="tx1">
                        <a:lumMod val="90000"/>
                        <a:lumOff val="1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E8D52047-BD57-4443-AC20-9038112C5E5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90996" y="2322430"/>
                  <a:ext cx="673765" cy="632813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6B6F724-DB2E-40C2-983D-3FFA07F1EAA2}"/>
                </a:ext>
              </a:extLst>
            </p:cNvPr>
            <p:cNvSpPr/>
            <p:nvPr/>
          </p:nvSpPr>
          <p:spPr>
            <a:xfrm>
              <a:off x="4664761" y="2282673"/>
              <a:ext cx="673765" cy="63281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3200" dirty="0">
                  <a:solidFill>
                    <a:schemeClr val="tx1">
                      <a:lumMod val="90000"/>
                      <a:lumOff val="10000"/>
                    </a:schemeClr>
                  </a:solidFill>
                </a:rPr>
                <a:t>…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48EA3862-8ED5-49CD-96C4-5D617B27205B}"/>
                    </a:ext>
                  </a:extLst>
                </p:cNvPr>
                <p:cNvSpPr/>
                <p:nvPr/>
              </p:nvSpPr>
              <p:spPr>
                <a:xfrm>
                  <a:off x="5338526" y="2322429"/>
                  <a:ext cx="673765" cy="63281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IN" sz="2800" b="0" i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m:rPr>
                                <m:sty m:val="p"/>
                              </m:rPr>
                              <a:rPr lang="en-IN" sz="2800" b="0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n</m:t>
                            </m:r>
                          </m:sub>
                        </m:sSub>
                      </m:oMath>
                    </m:oMathPara>
                  </a14:m>
                  <a:endParaRPr lang="en-IN" sz="2800" dirty="0">
                    <a:solidFill>
                      <a:schemeClr val="tx1">
                        <a:lumMod val="90000"/>
                        <a:lumOff val="1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48EA3862-8ED5-49CD-96C4-5D617B27205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38526" y="2322429"/>
                  <a:ext cx="673765" cy="632813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5D4B9747-349F-4674-B7E3-4A23DC97CC0D}"/>
                    </a:ext>
                  </a:extLst>
                </p:cNvPr>
                <p:cNvSpPr/>
                <p:nvPr/>
              </p:nvSpPr>
              <p:spPr>
                <a:xfrm>
                  <a:off x="1996206" y="2955242"/>
                  <a:ext cx="673765" cy="63281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IN" sz="2800" b="0" i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IN" sz="2800" b="0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IN" sz="2800" dirty="0">
                    <a:solidFill>
                      <a:schemeClr val="tx1">
                        <a:lumMod val="90000"/>
                        <a:lumOff val="1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5D4B9747-349F-4674-B7E3-4A23DC97CC0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96206" y="2955242"/>
                  <a:ext cx="673765" cy="632813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A726FE47-1EEB-4711-9464-CD7514329E0C}"/>
                    </a:ext>
                  </a:extLst>
                </p:cNvPr>
                <p:cNvSpPr/>
                <p:nvPr/>
              </p:nvSpPr>
              <p:spPr>
                <a:xfrm>
                  <a:off x="3013819" y="2955242"/>
                  <a:ext cx="673765" cy="63281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IN" sz="2800" b="0" i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IN" sz="2800" b="0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IN" sz="2800" dirty="0">
                    <a:solidFill>
                      <a:schemeClr val="tx1">
                        <a:lumMod val="90000"/>
                        <a:lumOff val="1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A726FE47-1EEB-4711-9464-CD7514329E0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13819" y="2955242"/>
                  <a:ext cx="673765" cy="632813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C0F041AE-B556-4EA6-8D3C-438B5EA51F04}"/>
                    </a:ext>
                  </a:extLst>
                </p:cNvPr>
                <p:cNvSpPr/>
                <p:nvPr/>
              </p:nvSpPr>
              <p:spPr>
                <a:xfrm>
                  <a:off x="3990995" y="2955242"/>
                  <a:ext cx="673765" cy="63281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IN" sz="2800" b="0" i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IN" sz="2800" b="0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IN" sz="2800" dirty="0">
                    <a:solidFill>
                      <a:schemeClr val="tx1">
                        <a:lumMod val="90000"/>
                        <a:lumOff val="1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C0F041AE-B556-4EA6-8D3C-438B5EA51F0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90995" y="2955242"/>
                  <a:ext cx="673765" cy="632813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C9CE2E7-0FE4-497F-9D8E-49DFF6172FDB}"/>
                </a:ext>
              </a:extLst>
            </p:cNvPr>
            <p:cNvSpPr/>
            <p:nvPr/>
          </p:nvSpPr>
          <p:spPr>
            <a:xfrm>
              <a:off x="4678012" y="2915486"/>
              <a:ext cx="673765" cy="63281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3200" dirty="0">
                  <a:solidFill>
                    <a:schemeClr val="tx1">
                      <a:lumMod val="90000"/>
                      <a:lumOff val="10000"/>
                    </a:schemeClr>
                  </a:solidFill>
                </a:rPr>
                <a:t>…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14C43363-65DA-489C-BBCC-1BBEC7255658}"/>
                    </a:ext>
                  </a:extLst>
                </p:cNvPr>
                <p:cNvSpPr/>
                <p:nvPr/>
              </p:nvSpPr>
              <p:spPr>
                <a:xfrm>
                  <a:off x="5345152" y="2955241"/>
                  <a:ext cx="673765" cy="63281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IN" sz="2800" b="0" i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m:rPr>
                                <m:sty m:val="p"/>
                              </m:rPr>
                              <a:rPr lang="en-IN" sz="2800" b="0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n</m:t>
                            </m:r>
                          </m:sub>
                        </m:sSub>
                      </m:oMath>
                    </m:oMathPara>
                  </a14:m>
                  <a:endParaRPr lang="en-IN" sz="2800" dirty="0">
                    <a:solidFill>
                      <a:schemeClr val="tx1">
                        <a:lumMod val="90000"/>
                        <a:lumOff val="1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14C43363-65DA-489C-BBCC-1BBEC725565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45152" y="2955241"/>
                  <a:ext cx="673765" cy="632813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81877D8F-7EE1-46D4-AE56-4A2EAA0D997E}"/>
                    </a:ext>
                  </a:extLst>
                </p:cNvPr>
                <p:cNvSpPr/>
                <p:nvPr/>
              </p:nvSpPr>
              <p:spPr>
                <a:xfrm>
                  <a:off x="1995866" y="3619063"/>
                  <a:ext cx="673765" cy="63281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IN" sz="2800" b="0" i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IN" sz="2800" b="0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IN" sz="2800" dirty="0">
                    <a:solidFill>
                      <a:schemeClr val="tx1">
                        <a:lumMod val="90000"/>
                        <a:lumOff val="1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81877D8F-7EE1-46D4-AE56-4A2EAA0D997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95866" y="3619063"/>
                  <a:ext cx="673765" cy="632813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C3EB3651-202F-46DD-AA3C-084AE34E5668}"/>
                    </a:ext>
                  </a:extLst>
                </p:cNvPr>
                <p:cNvSpPr/>
                <p:nvPr/>
              </p:nvSpPr>
              <p:spPr>
                <a:xfrm>
                  <a:off x="3016282" y="3619062"/>
                  <a:ext cx="673765" cy="63281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IN" sz="2800" b="0" i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IN" sz="2800" b="0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IN" sz="2800" dirty="0">
                    <a:solidFill>
                      <a:schemeClr val="tx1">
                        <a:lumMod val="90000"/>
                        <a:lumOff val="1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C3EB3651-202F-46DD-AA3C-084AE34E566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16282" y="3619062"/>
                  <a:ext cx="673765" cy="632813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8E101808-5130-4B60-9EAA-76BB9FA35C8B}"/>
                    </a:ext>
                  </a:extLst>
                </p:cNvPr>
                <p:cNvSpPr/>
                <p:nvPr/>
              </p:nvSpPr>
              <p:spPr>
                <a:xfrm>
                  <a:off x="4036698" y="3619061"/>
                  <a:ext cx="673765" cy="63281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IN" sz="2800" b="0" i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IN" sz="2800" b="0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IN" sz="2800" dirty="0">
                    <a:solidFill>
                      <a:schemeClr val="tx1">
                        <a:lumMod val="90000"/>
                        <a:lumOff val="1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8E101808-5130-4B60-9EAA-76BB9FA35C8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36698" y="3619061"/>
                  <a:ext cx="673765" cy="632813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B7FE76D4-10CC-43DE-B443-DE449D6E30B5}"/>
                    </a:ext>
                  </a:extLst>
                </p:cNvPr>
                <p:cNvSpPr/>
                <p:nvPr/>
              </p:nvSpPr>
              <p:spPr>
                <a:xfrm>
                  <a:off x="5334357" y="3619061"/>
                  <a:ext cx="673765" cy="63281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IN" sz="2800" b="0" i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m:rPr>
                                <m:sty m:val="p"/>
                              </m:rPr>
                              <a:rPr lang="en-IN" sz="2800" b="0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n</m:t>
                            </m:r>
                          </m:sub>
                        </m:sSub>
                      </m:oMath>
                    </m:oMathPara>
                  </a14:m>
                  <a:endParaRPr lang="en-IN" sz="2800" dirty="0">
                    <a:solidFill>
                      <a:schemeClr val="tx1">
                        <a:lumMod val="90000"/>
                        <a:lumOff val="1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B7FE76D4-10CC-43DE-B443-DE449D6E30B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34357" y="3619061"/>
                  <a:ext cx="673765" cy="632813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10DC3DB4-B0BE-4A69-924D-2D9E6561DB39}"/>
                </a:ext>
              </a:extLst>
            </p:cNvPr>
            <p:cNvSpPr/>
            <p:nvPr/>
          </p:nvSpPr>
          <p:spPr>
            <a:xfrm>
              <a:off x="4684638" y="3561550"/>
              <a:ext cx="673765" cy="63281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3200" dirty="0">
                  <a:solidFill>
                    <a:schemeClr val="tx1">
                      <a:lumMod val="90000"/>
                      <a:lumOff val="10000"/>
                    </a:schemeClr>
                  </a:solidFill>
                </a:rPr>
                <a:t>…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3F0D32F7-5F77-4391-9DB4-061F1F479EDE}"/>
                </a:ext>
              </a:extLst>
            </p:cNvPr>
            <p:cNvSpPr/>
            <p:nvPr/>
          </p:nvSpPr>
          <p:spPr>
            <a:xfrm rot="16200000">
              <a:off x="1901252" y="4228679"/>
              <a:ext cx="673765" cy="63281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3200" dirty="0">
                  <a:solidFill>
                    <a:schemeClr val="tx1">
                      <a:lumMod val="90000"/>
                      <a:lumOff val="10000"/>
                    </a:schemeClr>
                  </a:solidFill>
                </a:rPr>
                <a:t>…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FF9B3CD-CDE5-4E02-857E-20240839C813}"/>
                </a:ext>
              </a:extLst>
            </p:cNvPr>
            <p:cNvSpPr/>
            <p:nvPr/>
          </p:nvSpPr>
          <p:spPr>
            <a:xfrm rot="16200000">
              <a:off x="2901192" y="4240921"/>
              <a:ext cx="673765" cy="63281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3200" dirty="0">
                  <a:solidFill>
                    <a:schemeClr val="tx1">
                      <a:lumMod val="90000"/>
                      <a:lumOff val="10000"/>
                    </a:schemeClr>
                  </a:solidFill>
                </a:rPr>
                <a:t>…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B7DA1B4-295C-4CC8-AAA1-C2967C050078}"/>
                </a:ext>
              </a:extLst>
            </p:cNvPr>
            <p:cNvSpPr/>
            <p:nvPr/>
          </p:nvSpPr>
          <p:spPr>
            <a:xfrm rot="16200000">
              <a:off x="3900590" y="4239513"/>
              <a:ext cx="673765" cy="63281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3200" dirty="0">
                  <a:solidFill>
                    <a:schemeClr val="tx1">
                      <a:lumMod val="90000"/>
                      <a:lumOff val="10000"/>
                    </a:schemeClr>
                  </a:solidFill>
                </a:rPr>
                <a:t>…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C3EBFEF2-C783-4E66-AFAF-E60D601D6564}"/>
                </a:ext>
              </a:extLst>
            </p:cNvPr>
            <p:cNvSpPr/>
            <p:nvPr/>
          </p:nvSpPr>
          <p:spPr>
            <a:xfrm rot="16200000">
              <a:off x="5197595" y="4239513"/>
              <a:ext cx="673765" cy="63281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3200" dirty="0">
                  <a:solidFill>
                    <a:schemeClr val="tx1">
                      <a:lumMod val="90000"/>
                      <a:lumOff val="10000"/>
                    </a:schemeClr>
                  </a:solidFill>
                </a:rPr>
                <a:t>…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E9731EE2-09F7-4F89-939B-F598C56F9107}"/>
                    </a:ext>
                  </a:extLst>
                </p:cNvPr>
                <p:cNvSpPr/>
                <p:nvPr/>
              </p:nvSpPr>
              <p:spPr>
                <a:xfrm>
                  <a:off x="2003171" y="4670842"/>
                  <a:ext cx="673765" cy="63281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IN" sz="2800" b="0" i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m</m:t>
                            </m:r>
                            <m:r>
                              <a:rPr lang="en-IN" sz="2800" b="0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IN" sz="2800" dirty="0">
                    <a:solidFill>
                      <a:schemeClr val="tx1">
                        <a:lumMod val="90000"/>
                        <a:lumOff val="1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E9731EE2-09F7-4F89-939B-F598C56F910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03171" y="4670842"/>
                  <a:ext cx="673765" cy="632813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0AB3E36B-A19E-4586-9177-652D9DEC5D28}"/>
                    </a:ext>
                  </a:extLst>
                </p:cNvPr>
                <p:cNvSpPr/>
                <p:nvPr/>
              </p:nvSpPr>
              <p:spPr>
                <a:xfrm>
                  <a:off x="2997083" y="4670842"/>
                  <a:ext cx="740783" cy="63281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IN" sz="2800" b="0" i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m</m:t>
                            </m:r>
                            <m:r>
                              <a:rPr lang="en-IN" sz="2800" b="0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IN" sz="2800" dirty="0">
                    <a:solidFill>
                      <a:schemeClr val="tx1">
                        <a:lumMod val="90000"/>
                        <a:lumOff val="1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0AB3E36B-A19E-4586-9177-652D9DEC5D2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97083" y="4670842"/>
                  <a:ext cx="740783" cy="632813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5646D041-1A60-4B70-8A5E-61A8AFBEF80B}"/>
                    </a:ext>
                  </a:extLst>
                </p:cNvPr>
                <p:cNvSpPr/>
                <p:nvPr/>
              </p:nvSpPr>
              <p:spPr>
                <a:xfrm>
                  <a:off x="3990995" y="4670842"/>
                  <a:ext cx="740783" cy="63281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IN" sz="2800" b="0" i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m</m:t>
                            </m:r>
                            <m:r>
                              <a:rPr lang="en-IN" sz="2800" b="0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IN" sz="2800" dirty="0">
                    <a:solidFill>
                      <a:schemeClr val="tx1">
                        <a:lumMod val="90000"/>
                        <a:lumOff val="1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5646D041-1A60-4B70-8A5E-61A8AFBEF80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90995" y="4670842"/>
                  <a:ext cx="740783" cy="632813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C22D5F39-555D-4BA8-A6DB-7A0401BD079F}"/>
                    </a:ext>
                  </a:extLst>
                </p:cNvPr>
                <p:cNvSpPr/>
                <p:nvPr/>
              </p:nvSpPr>
              <p:spPr>
                <a:xfrm>
                  <a:off x="5311642" y="4670841"/>
                  <a:ext cx="740783" cy="63281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IN" sz="2800" b="0" i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m</m:t>
                            </m:r>
                            <m:r>
                              <m:rPr>
                                <m:sty m:val="p"/>
                              </m:rPr>
                              <a:rPr lang="en-IN" sz="2800" b="0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n</m:t>
                            </m:r>
                          </m:sub>
                        </m:sSub>
                      </m:oMath>
                    </m:oMathPara>
                  </a14:m>
                  <a:endParaRPr lang="en-IN" sz="2800" dirty="0">
                    <a:solidFill>
                      <a:schemeClr val="tx1">
                        <a:lumMod val="90000"/>
                        <a:lumOff val="1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C22D5F39-555D-4BA8-A6DB-7A0401BD079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11642" y="4670841"/>
                  <a:ext cx="740783" cy="632813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Left Bracket 5">
              <a:extLst>
                <a:ext uri="{FF2B5EF4-FFF2-40B4-BE49-F238E27FC236}">
                  <a16:creationId xmlns:a16="http://schemas.microsoft.com/office/drawing/2014/main" id="{E0207CAF-5501-4125-9ACE-F4FC0D6CA620}"/>
                </a:ext>
              </a:extLst>
            </p:cNvPr>
            <p:cNvSpPr/>
            <p:nvPr/>
          </p:nvSpPr>
          <p:spPr>
            <a:xfrm>
              <a:off x="1594615" y="2452870"/>
              <a:ext cx="420559" cy="2850784"/>
            </a:xfrm>
            <a:prstGeom prst="leftBracket">
              <a:avLst/>
            </a:prstGeom>
            <a:ln w="57150">
              <a:solidFill>
                <a:schemeClr val="tx1">
                  <a:lumMod val="90000"/>
                  <a:lumOff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2" name="Left Bracket 31">
              <a:extLst>
                <a:ext uri="{FF2B5EF4-FFF2-40B4-BE49-F238E27FC236}">
                  <a16:creationId xmlns:a16="http://schemas.microsoft.com/office/drawing/2014/main" id="{AD464A0F-CC7B-48D6-A339-509626629B72}"/>
                </a:ext>
              </a:extLst>
            </p:cNvPr>
            <p:cNvSpPr/>
            <p:nvPr/>
          </p:nvSpPr>
          <p:spPr>
            <a:xfrm flipH="1">
              <a:off x="6051480" y="2452870"/>
              <a:ext cx="420559" cy="2850784"/>
            </a:xfrm>
            <a:prstGeom prst="leftBracket">
              <a:avLst/>
            </a:prstGeom>
            <a:ln w="57150">
              <a:solidFill>
                <a:schemeClr val="tx1">
                  <a:lumMod val="90000"/>
                  <a:lumOff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B14F323C-7840-4F85-BE86-6899A514C0A3}"/>
                </a:ext>
              </a:extLst>
            </p:cNvPr>
            <p:cNvSpPr/>
            <p:nvPr/>
          </p:nvSpPr>
          <p:spPr>
            <a:xfrm>
              <a:off x="4672312" y="4620825"/>
              <a:ext cx="673765" cy="63281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3200" dirty="0">
                  <a:solidFill>
                    <a:schemeClr val="tx1">
                      <a:lumMod val="90000"/>
                      <a:lumOff val="10000"/>
                    </a:schemeClr>
                  </a:solidFill>
                </a:rPr>
                <a:t>…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A749A64F-4FB5-46F6-A12F-739E3094F104}"/>
                  </a:ext>
                </a:extLst>
              </p:cNvPr>
              <p:cNvSpPr/>
              <p:nvPr/>
            </p:nvSpPr>
            <p:spPr>
              <a:xfrm>
                <a:off x="1045108" y="2027373"/>
                <a:ext cx="713106" cy="63281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R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IN" sz="2800" dirty="0">
                  <a:solidFill>
                    <a:schemeClr val="tx1">
                      <a:lumMod val="90000"/>
                      <a:lumOff val="1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A749A64F-4FB5-46F6-A12F-739E3094F1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5108" y="2027373"/>
                <a:ext cx="713106" cy="632813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FBB30FBC-EFF6-4B23-A8F7-D4D7127445B5}"/>
                  </a:ext>
                </a:extLst>
              </p:cNvPr>
              <p:cNvSpPr/>
              <p:nvPr/>
            </p:nvSpPr>
            <p:spPr>
              <a:xfrm>
                <a:off x="1007978" y="2643230"/>
                <a:ext cx="649912" cy="63281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R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IN" sz="2800" dirty="0">
                  <a:solidFill>
                    <a:schemeClr val="tx1">
                      <a:lumMod val="90000"/>
                      <a:lumOff val="1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FBB30FBC-EFF6-4B23-A8F7-D4D7127445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7978" y="2643230"/>
                <a:ext cx="649912" cy="632813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F0C84D75-2375-44FC-B65C-239592F00394}"/>
                  </a:ext>
                </a:extLst>
              </p:cNvPr>
              <p:cNvSpPr/>
              <p:nvPr/>
            </p:nvSpPr>
            <p:spPr>
              <a:xfrm>
                <a:off x="1098344" y="3303866"/>
                <a:ext cx="619824" cy="63281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i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R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IN" sz="2800" dirty="0">
                  <a:solidFill>
                    <a:schemeClr val="tx1">
                      <a:lumMod val="90000"/>
                      <a:lumOff val="1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F0C84D75-2375-44FC-B65C-239592F003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344" y="3303866"/>
                <a:ext cx="619824" cy="632813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93A78141-B2D4-4EBD-A24A-BE2B5FC14A74}"/>
                  </a:ext>
                </a:extLst>
              </p:cNvPr>
              <p:cNvSpPr/>
              <p:nvPr/>
            </p:nvSpPr>
            <p:spPr>
              <a:xfrm>
                <a:off x="2273935" y="1515918"/>
                <a:ext cx="460622" cy="63281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IN" sz="2800" dirty="0">
                  <a:solidFill>
                    <a:schemeClr val="tx1">
                      <a:lumMod val="90000"/>
                      <a:lumOff val="1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93A78141-B2D4-4EBD-A24A-BE2B5FC14A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3935" y="1515918"/>
                <a:ext cx="460622" cy="632813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B310592B-EA0D-4C44-BE8F-669AA2800D8F}"/>
                  </a:ext>
                </a:extLst>
              </p:cNvPr>
              <p:cNvSpPr/>
              <p:nvPr/>
            </p:nvSpPr>
            <p:spPr>
              <a:xfrm>
                <a:off x="3263273" y="1509848"/>
                <a:ext cx="508116" cy="63281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IN" sz="2800" dirty="0">
                  <a:solidFill>
                    <a:schemeClr val="tx1">
                      <a:lumMod val="90000"/>
                      <a:lumOff val="1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B310592B-EA0D-4C44-BE8F-669AA2800D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3273" y="1509848"/>
                <a:ext cx="508116" cy="632813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B596A24E-490E-4BC6-A2B8-B335D4F4B411}"/>
                  </a:ext>
                </a:extLst>
              </p:cNvPr>
              <p:cNvSpPr/>
              <p:nvPr/>
            </p:nvSpPr>
            <p:spPr>
              <a:xfrm>
                <a:off x="4263756" y="1517316"/>
                <a:ext cx="508115" cy="63281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a:rPr lang="en-IN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IN" sz="2800" dirty="0">
                  <a:solidFill>
                    <a:schemeClr val="tx1">
                      <a:lumMod val="90000"/>
                      <a:lumOff val="1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B596A24E-490E-4BC6-A2B8-B335D4F4B4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3756" y="1517316"/>
                <a:ext cx="508115" cy="632813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616D392F-8FDA-446B-AABD-B35DBE4FEE06}"/>
              </a:ext>
            </a:extLst>
          </p:cNvPr>
          <p:cNvSpPr/>
          <p:nvPr/>
        </p:nvSpPr>
        <p:spPr>
          <a:xfrm>
            <a:off x="3220714" y="4470198"/>
            <a:ext cx="673765" cy="413175"/>
          </a:xfrm>
          <a:prstGeom prst="round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FB4D2A4D-085F-4B3B-ADD6-6D0767A499BA}"/>
                  </a:ext>
                </a:extLst>
              </p:cNvPr>
              <p:cNvSpPr/>
              <p:nvPr/>
            </p:nvSpPr>
            <p:spPr>
              <a:xfrm>
                <a:off x="1069532" y="4360378"/>
                <a:ext cx="740278" cy="63281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i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R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m</m:t>
                          </m:r>
                        </m:sub>
                      </m:sSub>
                    </m:oMath>
                  </m:oMathPara>
                </a14:m>
                <a:endParaRPr lang="en-IN" sz="2800" dirty="0">
                  <a:solidFill>
                    <a:schemeClr val="tx1">
                      <a:lumMod val="90000"/>
                      <a:lumOff val="1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FB4D2A4D-085F-4B3B-ADD6-6D0767A499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9532" y="4360378"/>
                <a:ext cx="740278" cy="632813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Rectangle 52">
            <a:extLst>
              <a:ext uri="{FF2B5EF4-FFF2-40B4-BE49-F238E27FC236}">
                <a16:creationId xmlns:a16="http://schemas.microsoft.com/office/drawing/2014/main" id="{A12E73B3-D16B-4C23-9A0F-5959C2648765}"/>
              </a:ext>
            </a:extLst>
          </p:cNvPr>
          <p:cNvSpPr/>
          <p:nvPr/>
        </p:nvSpPr>
        <p:spPr>
          <a:xfrm>
            <a:off x="4896252" y="1432893"/>
            <a:ext cx="576053" cy="6328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3200" b="0" dirty="0">
                <a:solidFill>
                  <a:srgbClr val="002060"/>
                </a:solidFill>
              </a:rPr>
              <a:t>…</a:t>
            </a:r>
            <a:endParaRPr lang="en-IN" sz="3200" dirty="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0BD76384-C295-4888-8D0B-A7996639EB47}"/>
              </a:ext>
            </a:extLst>
          </p:cNvPr>
          <p:cNvSpPr/>
          <p:nvPr/>
        </p:nvSpPr>
        <p:spPr>
          <a:xfrm rot="5400000">
            <a:off x="1206503" y="3902768"/>
            <a:ext cx="576053" cy="5760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3200" b="0" dirty="0">
                <a:solidFill>
                  <a:srgbClr val="002060"/>
                </a:solidFill>
              </a:rPr>
              <a:t>…</a:t>
            </a:r>
            <a:endParaRPr lang="en-IN" sz="3200" dirty="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45D30D22-96AE-49B5-9D96-315D5A7CF4F1}"/>
                  </a:ext>
                </a:extLst>
              </p:cNvPr>
              <p:cNvSpPr/>
              <p:nvPr/>
            </p:nvSpPr>
            <p:spPr>
              <a:xfrm>
                <a:off x="6726799" y="4617695"/>
                <a:ext cx="605927" cy="63281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m</m:t>
                      </m:r>
                    </m:oMath>
                  </m:oMathPara>
                </a14:m>
                <a:endParaRPr lang="en-IN" sz="28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45D30D22-96AE-49B5-9D96-315D5A7CF4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6799" y="4617695"/>
                <a:ext cx="605927" cy="632813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E290C6C5-7C33-424C-9E7C-AECE15CF328B}"/>
                  </a:ext>
                </a:extLst>
              </p:cNvPr>
              <p:cNvSpPr/>
              <p:nvPr/>
            </p:nvSpPr>
            <p:spPr>
              <a:xfrm>
                <a:off x="5595169" y="1517316"/>
                <a:ext cx="547975" cy="63281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</m:oMath>
                  </m:oMathPara>
                </a14:m>
                <a:endParaRPr lang="en-IN" sz="2800" dirty="0">
                  <a:solidFill>
                    <a:schemeClr val="tx1">
                      <a:lumMod val="90000"/>
                      <a:lumOff val="1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E290C6C5-7C33-424C-9E7C-AECE15CF32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5169" y="1517316"/>
                <a:ext cx="547975" cy="632813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CA398A31-D1F2-4245-8865-49B57797458F}"/>
                  </a:ext>
                </a:extLst>
              </p:cNvPr>
              <p:cNvSpPr/>
              <p:nvPr/>
            </p:nvSpPr>
            <p:spPr>
              <a:xfrm>
                <a:off x="7101443" y="4617695"/>
                <a:ext cx="791646" cy="63281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</m:oMath>
                  </m:oMathPara>
                </a14:m>
                <a:endParaRPr lang="en-IN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CA398A31-D1F2-4245-8865-49B5779745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1443" y="4617695"/>
                <a:ext cx="791646" cy="632813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A8B48ADF-2F9C-4A93-B107-59FCD6C791DD}"/>
              </a:ext>
            </a:extLst>
          </p:cNvPr>
          <p:cNvCxnSpPr>
            <a:cxnSpLocks/>
          </p:cNvCxnSpPr>
          <p:nvPr/>
        </p:nvCxnSpPr>
        <p:spPr>
          <a:xfrm>
            <a:off x="7290294" y="3715632"/>
            <a:ext cx="4660" cy="96081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angle 61">
            <a:extLst>
              <a:ext uri="{FF2B5EF4-FFF2-40B4-BE49-F238E27FC236}">
                <a16:creationId xmlns:a16="http://schemas.microsoft.com/office/drawing/2014/main" id="{6D624F6E-8D27-44CE-9B63-C88A9AA758C0}"/>
              </a:ext>
            </a:extLst>
          </p:cNvPr>
          <p:cNvSpPr/>
          <p:nvPr/>
        </p:nvSpPr>
        <p:spPr>
          <a:xfrm>
            <a:off x="6711809" y="4707442"/>
            <a:ext cx="1166290" cy="510230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DEE21CA4-A84D-40B2-9B05-4CFF3FCAB9CF}"/>
              </a:ext>
            </a:extLst>
          </p:cNvPr>
          <p:cNvSpPr/>
          <p:nvPr/>
        </p:nvSpPr>
        <p:spPr>
          <a:xfrm>
            <a:off x="8196698" y="2782585"/>
            <a:ext cx="1358446" cy="11019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 dirty="0">
                <a:solidFill>
                  <a:srgbClr val="002060"/>
                </a:solidFill>
              </a:rPr>
              <a:t>No. of rows</a:t>
            </a:r>
            <a:endParaRPr lang="en-IN" sz="2800" dirty="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B2D6845D-6390-4A8C-B6B7-3D28F7D8BB47}"/>
              </a:ext>
            </a:extLst>
          </p:cNvPr>
          <p:cNvSpPr/>
          <p:nvPr/>
        </p:nvSpPr>
        <p:spPr>
          <a:xfrm>
            <a:off x="9757653" y="2782584"/>
            <a:ext cx="1407787" cy="11019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 dirty="0">
                <a:solidFill>
                  <a:srgbClr val="002060"/>
                </a:solidFill>
              </a:rPr>
              <a:t>No. of columns</a:t>
            </a:r>
            <a:endParaRPr lang="en-IN" sz="2800" dirty="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FEBE3FA0-3CDF-4816-A022-DDA5694DFB3E}"/>
                  </a:ext>
                </a:extLst>
              </p:cNvPr>
              <p:cNvSpPr/>
              <p:nvPr/>
            </p:nvSpPr>
            <p:spPr>
              <a:xfrm>
                <a:off x="9355598" y="3022117"/>
                <a:ext cx="530448" cy="60786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IN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FEBE3FA0-3CDF-4816-A022-DDA5694DFB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5598" y="3022117"/>
                <a:ext cx="530448" cy="607863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8" name="Group 67">
            <a:extLst>
              <a:ext uri="{FF2B5EF4-FFF2-40B4-BE49-F238E27FC236}">
                <a16:creationId xmlns:a16="http://schemas.microsoft.com/office/drawing/2014/main" id="{E6AE638D-9599-4C89-B07C-8E35E4C51B74}"/>
              </a:ext>
            </a:extLst>
          </p:cNvPr>
          <p:cNvGrpSpPr/>
          <p:nvPr/>
        </p:nvGrpSpPr>
        <p:grpSpPr>
          <a:xfrm>
            <a:off x="6663506" y="2753254"/>
            <a:ext cx="1824242" cy="1101927"/>
            <a:chOff x="6663506" y="3495366"/>
            <a:chExt cx="1824242" cy="1101927"/>
          </a:xfrm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CDC86C6E-B3EA-4906-959C-4738B826EFE0}"/>
                </a:ext>
              </a:extLst>
            </p:cNvPr>
            <p:cNvSpPr/>
            <p:nvPr/>
          </p:nvSpPr>
          <p:spPr>
            <a:xfrm>
              <a:off x="6663506" y="3495366"/>
              <a:ext cx="1358446" cy="110192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IN" sz="2800" dirty="0">
                  <a:solidFill>
                    <a:srgbClr val="002060"/>
                  </a:solidFill>
                </a:rPr>
                <a:t>Order of matrix</a:t>
              </a:r>
              <a:endParaRPr lang="en-IN" sz="2800" dirty="0">
                <a:solidFill>
                  <a:schemeClr val="tx1">
                    <a:lumMod val="90000"/>
                    <a:lumOff val="10000"/>
                  </a:schemeClr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39E58376-F54C-4C2B-99A0-876AC0A2C304}"/>
                    </a:ext>
                  </a:extLst>
                </p:cNvPr>
                <p:cNvSpPr/>
                <p:nvPr/>
              </p:nvSpPr>
              <p:spPr>
                <a:xfrm>
                  <a:off x="7957300" y="3773575"/>
                  <a:ext cx="530448" cy="60786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en-IN" sz="28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39E58376-F54C-4C2B-99A0-876AC0A2C30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57300" y="3773575"/>
                  <a:ext cx="530448" cy="607863"/>
                </a:xfrm>
                <a:prstGeom prst="rect">
                  <a:avLst/>
                </a:prstGeom>
                <a:blipFill>
                  <a:blip r:embed="rId29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9" name="Freeform 11">
            <a:extLst>
              <a:ext uri="{FF2B5EF4-FFF2-40B4-BE49-F238E27FC236}">
                <a16:creationId xmlns:a16="http://schemas.microsoft.com/office/drawing/2014/main" id="{B06B9958-836E-49AF-ADB2-6A22957C00E9}"/>
              </a:ext>
            </a:extLst>
          </p:cNvPr>
          <p:cNvSpPr/>
          <p:nvPr/>
        </p:nvSpPr>
        <p:spPr>
          <a:xfrm>
            <a:off x="3669602" y="5123427"/>
            <a:ext cx="1093952" cy="510230"/>
          </a:xfrm>
          <a:custGeom>
            <a:avLst/>
            <a:gdLst>
              <a:gd name="connsiteX0" fmla="*/ 0 w 2462313"/>
              <a:gd name="connsiteY0" fmla="*/ 275034 h 1649872"/>
              <a:gd name="connsiteX1" fmla="*/ 275034 w 2462313"/>
              <a:gd name="connsiteY1" fmla="*/ 0 h 1649872"/>
              <a:gd name="connsiteX2" fmla="*/ 2187279 w 2462313"/>
              <a:gd name="connsiteY2" fmla="*/ 0 h 1649872"/>
              <a:gd name="connsiteX3" fmla="*/ 2462313 w 2462313"/>
              <a:gd name="connsiteY3" fmla="*/ 275034 h 1649872"/>
              <a:gd name="connsiteX4" fmla="*/ 2462313 w 2462313"/>
              <a:gd name="connsiteY4" fmla="*/ 1374838 h 1649872"/>
              <a:gd name="connsiteX5" fmla="*/ 2187279 w 2462313"/>
              <a:gd name="connsiteY5" fmla="*/ 1649872 h 1649872"/>
              <a:gd name="connsiteX6" fmla="*/ 275034 w 2462313"/>
              <a:gd name="connsiteY6" fmla="*/ 1649872 h 1649872"/>
              <a:gd name="connsiteX7" fmla="*/ 0 w 2462313"/>
              <a:gd name="connsiteY7" fmla="*/ 1374838 h 1649872"/>
              <a:gd name="connsiteX8" fmla="*/ 0 w 2462313"/>
              <a:gd name="connsiteY8" fmla="*/ 275034 h 1649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62313" h="1649872">
                <a:moveTo>
                  <a:pt x="0" y="275034"/>
                </a:moveTo>
                <a:cubicBezTo>
                  <a:pt x="0" y="123137"/>
                  <a:pt x="123137" y="0"/>
                  <a:pt x="275034" y="0"/>
                </a:cubicBezTo>
                <a:lnTo>
                  <a:pt x="2187279" y="0"/>
                </a:lnTo>
                <a:cubicBezTo>
                  <a:pt x="2339176" y="0"/>
                  <a:pt x="2462313" y="123137"/>
                  <a:pt x="2462313" y="275034"/>
                </a:cubicBezTo>
                <a:lnTo>
                  <a:pt x="2462313" y="1374838"/>
                </a:lnTo>
                <a:cubicBezTo>
                  <a:pt x="2462313" y="1526735"/>
                  <a:pt x="2339176" y="1649872"/>
                  <a:pt x="2187279" y="1649872"/>
                </a:cubicBezTo>
                <a:lnTo>
                  <a:pt x="275034" y="1649872"/>
                </a:lnTo>
                <a:cubicBezTo>
                  <a:pt x="123137" y="1649872"/>
                  <a:pt x="0" y="1526735"/>
                  <a:pt x="0" y="1374838"/>
                </a:cubicBezTo>
                <a:lnTo>
                  <a:pt x="0" y="275034"/>
                </a:lnTo>
                <a:close/>
              </a:path>
            </a:pathLst>
          </a:custGeom>
          <a:noFill/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r>
              <a:rPr lang="en-US" sz="2800" dirty="0">
                <a:solidFill>
                  <a:srgbClr val="002060"/>
                </a:solidFill>
              </a:rPr>
              <a:t>Rows</a:t>
            </a:r>
          </a:p>
        </p:txBody>
      </p:sp>
      <p:sp>
        <p:nvSpPr>
          <p:cNvPr id="70" name="Freeform 11">
            <a:extLst>
              <a:ext uri="{FF2B5EF4-FFF2-40B4-BE49-F238E27FC236}">
                <a16:creationId xmlns:a16="http://schemas.microsoft.com/office/drawing/2014/main" id="{D57D2FFB-F39B-4139-9A23-D40632926996}"/>
              </a:ext>
            </a:extLst>
          </p:cNvPr>
          <p:cNvSpPr/>
          <p:nvPr/>
        </p:nvSpPr>
        <p:spPr>
          <a:xfrm>
            <a:off x="3448551" y="5145900"/>
            <a:ext cx="1604492" cy="510230"/>
          </a:xfrm>
          <a:custGeom>
            <a:avLst/>
            <a:gdLst>
              <a:gd name="connsiteX0" fmla="*/ 0 w 2462313"/>
              <a:gd name="connsiteY0" fmla="*/ 275034 h 1649872"/>
              <a:gd name="connsiteX1" fmla="*/ 275034 w 2462313"/>
              <a:gd name="connsiteY1" fmla="*/ 0 h 1649872"/>
              <a:gd name="connsiteX2" fmla="*/ 2187279 w 2462313"/>
              <a:gd name="connsiteY2" fmla="*/ 0 h 1649872"/>
              <a:gd name="connsiteX3" fmla="*/ 2462313 w 2462313"/>
              <a:gd name="connsiteY3" fmla="*/ 275034 h 1649872"/>
              <a:gd name="connsiteX4" fmla="*/ 2462313 w 2462313"/>
              <a:gd name="connsiteY4" fmla="*/ 1374838 h 1649872"/>
              <a:gd name="connsiteX5" fmla="*/ 2187279 w 2462313"/>
              <a:gd name="connsiteY5" fmla="*/ 1649872 h 1649872"/>
              <a:gd name="connsiteX6" fmla="*/ 275034 w 2462313"/>
              <a:gd name="connsiteY6" fmla="*/ 1649872 h 1649872"/>
              <a:gd name="connsiteX7" fmla="*/ 0 w 2462313"/>
              <a:gd name="connsiteY7" fmla="*/ 1374838 h 1649872"/>
              <a:gd name="connsiteX8" fmla="*/ 0 w 2462313"/>
              <a:gd name="connsiteY8" fmla="*/ 275034 h 1649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62313" h="1649872">
                <a:moveTo>
                  <a:pt x="0" y="275034"/>
                </a:moveTo>
                <a:cubicBezTo>
                  <a:pt x="0" y="123137"/>
                  <a:pt x="123137" y="0"/>
                  <a:pt x="275034" y="0"/>
                </a:cubicBezTo>
                <a:lnTo>
                  <a:pt x="2187279" y="0"/>
                </a:lnTo>
                <a:cubicBezTo>
                  <a:pt x="2339176" y="0"/>
                  <a:pt x="2462313" y="123137"/>
                  <a:pt x="2462313" y="275034"/>
                </a:cubicBezTo>
                <a:lnTo>
                  <a:pt x="2462313" y="1374838"/>
                </a:lnTo>
                <a:cubicBezTo>
                  <a:pt x="2462313" y="1526735"/>
                  <a:pt x="2339176" y="1649872"/>
                  <a:pt x="2187279" y="1649872"/>
                </a:cubicBezTo>
                <a:lnTo>
                  <a:pt x="275034" y="1649872"/>
                </a:lnTo>
                <a:cubicBezTo>
                  <a:pt x="123137" y="1649872"/>
                  <a:pt x="0" y="1526735"/>
                  <a:pt x="0" y="1374838"/>
                </a:cubicBezTo>
                <a:lnTo>
                  <a:pt x="0" y="275034"/>
                </a:lnTo>
                <a:close/>
              </a:path>
            </a:pathLst>
          </a:custGeom>
          <a:noFill/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r>
              <a:rPr lang="en-US" sz="2800" dirty="0">
                <a:solidFill>
                  <a:srgbClr val="002060"/>
                </a:solidFill>
              </a:rPr>
              <a:t>Columns</a:t>
            </a:r>
          </a:p>
        </p:txBody>
      </p:sp>
      <p:sp>
        <p:nvSpPr>
          <p:cNvPr id="71" name="Content Placeholder 4">
            <a:extLst>
              <a:ext uri="{FF2B5EF4-FFF2-40B4-BE49-F238E27FC236}">
                <a16:creationId xmlns:a16="http://schemas.microsoft.com/office/drawing/2014/main" id="{F4B7EAD8-7CBC-4EBF-90DC-09A0ABE7990B}"/>
              </a:ext>
            </a:extLst>
          </p:cNvPr>
          <p:cNvSpPr txBox="1">
            <a:spLocks/>
          </p:cNvSpPr>
          <p:nvPr/>
        </p:nvSpPr>
        <p:spPr>
          <a:xfrm>
            <a:off x="-16561" y="5533704"/>
            <a:ext cx="6726799" cy="463079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2800" dirty="0">
                <a:solidFill>
                  <a:srgbClr val="002060"/>
                </a:solidFill>
              </a:rPr>
              <a:t> </a:t>
            </a:r>
            <a:r>
              <a:rPr lang="en-IN" sz="2800" b="1" dirty="0">
                <a:solidFill>
                  <a:srgbClr val="1D578F"/>
                </a:solidFill>
              </a:rPr>
              <a:t>Notation</a:t>
            </a:r>
            <a:r>
              <a:rPr lang="en-IN" sz="2800" b="1" dirty="0">
                <a:solidFill>
                  <a:srgbClr val="002060"/>
                </a:solidFill>
              </a:rPr>
              <a:t>: </a:t>
            </a:r>
            <a:r>
              <a:rPr lang="en-IN" sz="2800" dirty="0">
                <a:solidFill>
                  <a:srgbClr val="002060"/>
                </a:solidFill>
              </a:rPr>
              <a:t>[   ],	 (  ) 	or 	||  || (Norm) </a:t>
            </a:r>
          </a:p>
        </p:txBody>
      </p:sp>
      <p:sp>
        <p:nvSpPr>
          <p:cNvPr id="72" name="Content Placeholder 4">
            <a:extLst>
              <a:ext uri="{FF2B5EF4-FFF2-40B4-BE49-F238E27FC236}">
                <a16:creationId xmlns:a16="http://schemas.microsoft.com/office/drawing/2014/main" id="{51A6C132-951C-4B67-A22B-29D6B614D3D5}"/>
              </a:ext>
            </a:extLst>
          </p:cNvPr>
          <p:cNvSpPr txBox="1">
            <a:spLocks/>
          </p:cNvSpPr>
          <p:nvPr/>
        </p:nvSpPr>
        <p:spPr>
          <a:xfrm>
            <a:off x="-10389" y="6004087"/>
            <a:ext cx="7656893" cy="463079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2800" dirty="0">
                <a:solidFill>
                  <a:srgbClr val="002060"/>
                </a:solidFill>
              </a:rPr>
              <a:t> A matrix can be represented by capital alphabet.</a:t>
            </a:r>
          </a:p>
        </p:txBody>
      </p:sp>
      <p:sp>
        <p:nvSpPr>
          <p:cNvPr id="73" name="Freeform 11">
            <a:extLst>
              <a:ext uri="{FF2B5EF4-FFF2-40B4-BE49-F238E27FC236}">
                <a16:creationId xmlns:a16="http://schemas.microsoft.com/office/drawing/2014/main" id="{6B3C3722-610E-4B73-A08C-78E460320EDE}"/>
              </a:ext>
            </a:extLst>
          </p:cNvPr>
          <p:cNvSpPr/>
          <p:nvPr/>
        </p:nvSpPr>
        <p:spPr>
          <a:xfrm>
            <a:off x="3537532" y="5144135"/>
            <a:ext cx="1604492" cy="510230"/>
          </a:xfrm>
          <a:custGeom>
            <a:avLst/>
            <a:gdLst>
              <a:gd name="connsiteX0" fmla="*/ 0 w 2462313"/>
              <a:gd name="connsiteY0" fmla="*/ 275034 h 1649872"/>
              <a:gd name="connsiteX1" fmla="*/ 275034 w 2462313"/>
              <a:gd name="connsiteY1" fmla="*/ 0 h 1649872"/>
              <a:gd name="connsiteX2" fmla="*/ 2187279 w 2462313"/>
              <a:gd name="connsiteY2" fmla="*/ 0 h 1649872"/>
              <a:gd name="connsiteX3" fmla="*/ 2462313 w 2462313"/>
              <a:gd name="connsiteY3" fmla="*/ 275034 h 1649872"/>
              <a:gd name="connsiteX4" fmla="*/ 2462313 w 2462313"/>
              <a:gd name="connsiteY4" fmla="*/ 1374838 h 1649872"/>
              <a:gd name="connsiteX5" fmla="*/ 2187279 w 2462313"/>
              <a:gd name="connsiteY5" fmla="*/ 1649872 h 1649872"/>
              <a:gd name="connsiteX6" fmla="*/ 275034 w 2462313"/>
              <a:gd name="connsiteY6" fmla="*/ 1649872 h 1649872"/>
              <a:gd name="connsiteX7" fmla="*/ 0 w 2462313"/>
              <a:gd name="connsiteY7" fmla="*/ 1374838 h 1649872"/>
              <a:gd name="connsiteX8" fmla="*/ 0 w 2462313"/>
              <a:gd name="connsiteY8" fmla="*/ 275034 h 1649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62313" h="1649872">
                <a:moveTo>
                  <a:pt x="0" y="275034"/>
                </a:moveTo>
                <a:cubicBezTo>
                  <a:pt x="0" y="123137"/>
                  <a:pt x="123137" y="0"/>
                  <a:pt x="275034" y="0"/>
                </a:cubicBezTo>
                <a:lnTo>
                  <a:pt x="2187279" y="0"/>
                </a:lnTo>
                <a:cubicBezTo>
                  <a:pt x="2339176" y="0"/>
                  <a:pt x="2462313" y="123137"/>
                  <a:pt x="2462313" y="275034"/>
                </a:cubicBezTo>
                <a:lnTo>
                  <a:pt x="2462313" y="1374838"/>
                </a:lnTo>
                <a:cubicBezTo>
                  <a:pt x="2462313" y="1526735"/>
                  <a:pt x="2339176" y="1649872"/>
                  <a:pt x="2187279" y="1649872"/>
                </a:cubicBezTo>
                <a:lnTo>
                  <a:pt x="275034" y="1649872"/>
                </a:lnTo>
                <a:cubicBezTo>
                  <a:pt x="123137" y="1649872"/>
                  <a:pt x="0" y="1526735"/>
                  <a:pt x="0" y="1374838"/>
                </a:cubicBezTo>
                <a:lnTo>
                  <a:pt x="0" y="275034"/>
                </a:lnTo>
                <a:close/>
              </a:path>
            </a:pathLst>
          </a:custGeom>
          <a:noFill/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r>
              <a:rPr lang="en-US" sz="2800" dirty="0">
                <a:solidFill>
                  <a:srgbClr val="002060"/>
                </a:solidFill>
              </a:rPr>
              <a:t>Element</a:t>
            </a:r>
          </a:p>
        </p:txBody>
      </p:sp>
    </p:spTree>
    <p:extLst>
      <p:ext uri="{BB962C8B-B14F-4D97-AF65-F5344CB8AC3E}">
        <p14:creationId xmlns:p14="http://schemas.microsoft.com/office/powerpoint/2010/main" val="1134491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8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8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8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6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8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4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8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200"/>
                            </p:stCondLst>
                            <p:childTnLst>
                              <p:par>
                                <p:cTn id="37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8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8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8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800"/>
                            </p:stCondLst>
                            <p:childTnLst>
                              <p:par>
                                <p:cTn id="5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8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600"/>
                            </p:stCondLst>
                            <p:childTnLst>
                              <p:par>
                                <p:cTn id="6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8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400"/>
                            </p:stCondLst>
                            <p:childTnLst>
                              <p:par>
                                <p:cTn id="6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8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3200"/>
                            </p:stCondLst>
                            <p:childTnLst>
                              <p:par>
                                <p:cTn id="69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8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8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8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8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8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800"/>
                            </p:stCondLst>
                            <p:childTnLst>
                              <p:par>
                                <p:cTn id="1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8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1600"/>
                            </p:stCondLst>
                            <p:childTnLst>
                              <p:par>
                                <p:cTn id="1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8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2400"/>
                            </p:stCondLst>
                            <p:childTnLst>
                              <p:par>
                                <p:cTn id="12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7" dur="8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3200"/>
                            </p:stCondLst>
                            <p:childTnLst>
                              <p:par>
                                <p:cTn id="1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1" dur="8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1" dur="8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800"/>
                            </p:stCondLst>
                            <p:childTnLst>
                              <p:par>
                                <p:cTn id="1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5" dur="8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1600"/>
                            </p:stCondLst>
                            <p:childTnLst>
                              <p:par>
                                <p:cTn id="14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9" dur="8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2400"/>
                            </p:stCondLst>
                            <p:childTnLst>
                              <p:par>
                                <p:cTn id="15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3" dur="8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3200"/>
                            </p:stCondLst>
                            <p:childTnLst>
                              <p:par>
                                <p:cTn id="15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7" dur="8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2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7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2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2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0" dur="7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5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6" fill="hold">
                      <p:stCondLst>
                        <p:cond delay="indefinite"/>
                      </p:stCondLst>
                      <p:childTnLst>
                        <p:par>
                          <p:cTn id="197" fill="hold">
                            <p:stCondLst>
                              <p:cond delay="0"/>
                            </p:stCondLst>
                            <p:childTnLst>
                              <p:par>
                                <p:cTn id="19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0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33" grpId="0" animBg="1"/>
      <p:bldP spid="33" grpId="1" animBg="1"/>
      <p:bldP spid="34" grpId="0" animBg="1"/>
      <p:bldP spid="34" grpId="1" animBg="1"/>
      <p:bldP spid="35" grpId="0" animBg="1"/>
      <p:bldP spid="35" grpId="1" animBg="1"/>
      <p:bldP spid="36" grpId="0" animBg="1"/>
      <p:bldP spid="36" grpId="1" animBg="1"/>
      <p:bldP spid="37" grpId="0" animBg="1"/>
      <p:bldP spid="37" grpId="1" animBg="1"/>
      <p:bldP spid="38" grpId="0" animBg="1"/>
      <p:bldP spid="38" grpId="1" animBg="1"/>
      <p:bldP spid="39" grpId="0" animBg="1"/>
      <p:bldP spid="39" grpId="1" animBg="1"/>
      <p:bldP spid="40" grpId="0" animBg="1"/>
      <p:bldP spid="40" grpId="1" animBg="1"/>
      <p:bldP spid="41" grpId="0" animBg="1"/>
      <p:bldP spid="41" grpId="1" animBg="1"/>
      <p:bldP spid="43" grpId="0"/>
      <p:bldP spid="44" grpId="0"/>
      <p:bldP spid="45" grpId="0"/>
      <p:bldP spid="46" grpId="0"/>
      <p:bldP spid="47" grpId="0"/>
      <p:bldP spid="49" grpId="0"/>
      <p:bldP spid="50" grpId="0" animBg="1"/>
      <p:bldP spid="50" grpId="1" animBg="1"/>
      <p:bldP spid="51" grpId="0"/>
      <p:bldP spid="53" grpId="0"/>
      <p:bldP spid="54" grpId="0"/>
      <p:bldP spid="55" grpId="0"/>
      <p:bldP spid="57" grpId="0"/>
      <p:bldP spid="58" grpId="0"/>
      <p:bldP spid="62" grpId="0" animBg="1"/>
      <p:bldP spid="64" grpId="0"/>
      <p:bldP spid="65" grpId="0"/>
      <p:bldP spid="66" grpId="0"/>
      <p:bldP spid="69" grpId="0"/>
      <p:bldP spid="69" grpId="1"/>
      <p:bldP spid="70" grpId="0"/>
      <p:bldP spid="70" grpId="1"/>
      <p:bldP spid="71" grpId="0"/>
      <p:bldP spid="72" grpId="0"/>
      <p:bldP spid="73" grpId="0"/>
      <p:bldP spid="73" grpId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928005-5CF9-47A3-8385-5436DA580D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Gauss Elimination Method to solve System of Linear Equations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C5087E6B-9B1A-41DA-85A7-88AF7B161D8D}"/>
                  </a:ext>
                </a:extLst>
              </p:cNvPr>
              <p:cNvSpPr/>
              <p:nvPr/>
            </p:nvSpPr>
            <p:spPr>
              <a:xfrm>
                <a:off x="238043" y="2346467"/>
                <a:ext cx="5293153" cy="539851"/>
              </a:xfrm>
              <a:prstGeom prst="roundRect">
                <a:avLst/>
              </a:prstGeom>
              <a:gradFill>
                <a:gsLst>
                  <a:gs pos="10000">
                    <a:srgbClr val="0E47A1"/>
                  </a:gs>
                  <a:gs pos="100000">
                    <a:srgbClr val="03A9F5"/>
                  </a:gs>
                </a:gsLst>
                <a:lin ang="10800000" scaled="1"/>
              </a:gradFill>
              <a:ln>
                <a:noFill/>
              </a:ln>
            </p:spPr>
            <p:txBody>
              <a:bodyPr vert="horz" wrap="square" lIns="91440" tIns="45720" rIns="91440" bIns="45720" numCol="1" anchor="b" anchorCtr="0" compatLnSpc="1">
                <a:prstTxWarp prst="textNoShape">
                  <a:avLst/>
                </a:prstTxWarp>
              </a:bodyPr>
              <a:lstStyle/>
              <a:p>
                <a:pPr algn="ctr"/>
                <a:r>
                  <a:rPr lang="en-IN" sz="2800" b="1" dirty="0"/>
                  <a:t>Goal: </a:t>
                </a:r>
                <a:r>
                  <a:rPr lang="en-IN" sz="2800" dirty="0">
                    <a:solidFill>
                      <a:schemeClr val="bg1"/>
                    </a:solidFill>
                  </a:rPr>
                  <a:t>To find the value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IN" sz="28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y</m:t>
                    </m:r>
                    <m:r>
                      <a:rPr lang="en-IN" sz="28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sz="2800" b="0" i="0" dirty="0">
                    <a:solidFill>
                      <a:schemeClr val="bg1"/>
                    </a:solidFill>
                    <a:latin typeface="+mj-lt"/>
                  </a:rPr>
                  <a:t>and</a:t>
                </a:r>
                <a14:m>
                  <m:oMath xmlns:m="http://schemas.openxmlformats.org/officeDocument/2006/math">
                    <m:r>
                      <a:rPr lang="en-IN" sz="28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z</m:t>
                    </m:r>
                  </m:oMath>
                </a14:m>
                <a:endParaRPr lang="en-IN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C5087E6B-9B1A-41DA-85A7-88AF7B161D8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043" y="2346467"/>
                <a:ext cx="5293153" cy="539851"/>
              </a:xfrm>
              <a:prstGeom prst="roundRect">
                <a:avLst/>
              </a:prstGeom>
              <a:blipFill>
                <a:blip r:embed="rId2"/>
                <a:stretch>
                  <a:fillRect l="-576" t="-12500" b="-2727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27A99BC6-11BB-4286-9E6E-574E4F9E55B8}"/>
                  </a:ext>
                </a:extLst>
              </p:cNvPr>
              <p:cNvSpPr/>
              <p:nvPr/>
            </p:nvSpPr>
            <p:spPr>
              <a:xfrm>
                <a:off x="3138560" y="757551"/>
                <a:ext cx="4077111" cy="5824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i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IN" sz="28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890E4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890E4F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890E4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27A99BC6-11BB-4286-9E6E-574E4F9E55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8560" y="757551"/>
                <a:ext cx="4077111" cy="5824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BB928DC3-6ABD-469C-913A-0FCDB280CB2B}"/>
                  </a:ext>
                </a:extLst>
              </p:cNvPr>
              <p:cNvSpPr/>
              <p:nvPr/>
            </p:nvSpPr>
            <p:spPr>
              <a:xfrm>
                <a:off x="822613" y="2892152"/>
                <a:ext cx="9417167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IN" sz="2800" dirty="0">
                    <a:solidFill>
                      <a:srgbClr val="002060"/>
                    </a:solidFill>
                  </a:rPr>
                  <a:t>The matrix representation of the above system is </a:t>
                </a:r>
                <a14:m>
                  <m:oMath xmlns:m="http://schemas.openxmlformats.org/officeDocument/2006/math">
                    <m:r>
                      <a:rPr lang="en-IN" sz="28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𝐀𝐗</m:t>
                    </m:r>
                    <m:r>
                      <a:rPr lang="en-IN" sz="28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sz="28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𝐁</m:t>
                    </m:r>
                    <m:r>
                      <a:rPr lang="en-IN" sz="28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where</m:t>
                    </m:r>
                  </m:oMath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BB928DC3-6ABD-469C-913A-0FCDB280CB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613" y="2892152"/>
                <a:ext cx="9417167" cy="468000"/>
              </a:xfrm>
              <a:prstGeom prst="rect">
                <a:avLst/>
              </a:prstGeom>
              <a:blipFill>
                <a:blip r:embed="rId4"/>
                <a:stretch>
                  <a:fillRect l="-1359" t="-12987" b="-4675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ight Brace 14">
            <a:extLst>
              <a:ext uri="{FF2B5EF4-FFF2-40B4-BE49-F238E27FC236}">
                <a16:creationId xmlns:a16="http://schemas.microsoft.com/office/drawing/2014/main" id="{2D63F49B-ED1A-43BD-A6C7-2496315BA5D4}"/>
              </a:ext>
            </a:extLst>
          </p:cNvPr>
          <p:cNvSpPr/>
          <p:nvPr/>
        </p:nvSpPr>
        <p:spPr>
          <a:xfrm>
            <a:off x="7135843" y="859571"/>
            <a:ext cx="530087" cy="1331570"/>
          </a:xfrm>
          <a:prstGeom prst="rightBrac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0CA37F1-103A-4A1B-BCCB-89BF39ABA2A1}"/>
              </a:ext>
            </a:extLst>
          </p:cNvPr>
          <p:cNvSpPr/>
          <p:nvPr/>
        </p:nvSpPr>
        <p:spPr>
          <a:xfrm>
            <a:off x="7942869" y="821064"/>
            <a:ext cx="2844216" cy="1422007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b="1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47B25E9-A3A2-4EF9-983B-7DB3E9D48677}"/>
              </a:ext>
            </a:extLst>
          </p:cNvPr>
          <p:cNvSpPr txBox="1"/>
          <p:nvPr/>
        </p:nvSpPr>
        <p:spPr>
          <a:xfrm>
            <a:off x="8685293" y="832408"/>
            <a:ext cx="126889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1" dirty="0">
                <a:solidFill>
                  <a:srgbClr val="002060"/>
                </a:solidFill>
              </a:rPr>
              <a:t>System</a:t>
            </a:r>
            <a:endParaRPr lang="en-IN" sz="28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7C08056-62E8-428F-81F9-8C9EC4925234}"/>
              </a:ext>
            </a:extLst>
          </p:cNvPr>
          <p:cNvSpPr txBox="1"/>
          <p:nvPr/>
        </p:nvSpPr>
        <p:spPr>
          <a:xfrm>
            <a:off x="9057859" y="1260369"/>
            <a:ext cx="52376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1" dirty="0">
                <a:solidFill>
                  <a:srgbClr val="002060"/>
                </a:solidFill>
              </a:rPr>
              <a:t>of</a:t>
            </a:r>
            <a:endParaRPr lang="en-IN" sz="28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4253C1C-E39D-44DC-A16A-1F544D6C5B3D}"/>
              </a:ext>
            </a:extLst>
          </p:cNvPr>
          <p:cNvSpPr txBox="1"/>
          <p:nvPr/>
        </p:nvSpPr>
        <p:spPr>
          <a:xfrm>
            <a:off x="8110631" y="1715479"/>
            <a:ext cx="26764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1" dirty="0">
                <a:solidFill>
                  <a:srgbClr val="002060"/>
                </a:solidFill>
              </a:rPr>
              <a:t>Linear Equations</a:t>
            </a:r>
            <a:endParaRPr lang="en-IN" sz="2800" dirty="0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61DC1649-0F2A-4EC8-BCB9-58CA449956F4}"/>
              </a:ext>
            </a:extLst>
          </p:cNvPr>
          <p:cNvGrpSpPr/>
          <p:nvPr/>
        </p:nvGrpSpPr>
        <p:grpSpPr>
          <a:xfrm>
            <a:off x="859993" y="3094005"/>
            <a:ext cx="3768549" cy="2392083"/>
            <a:chOff x="859993" y="3094005"/>
            <a:chExt cx="3768549" cy="239208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041F00C0-0262-4D2C-BAC5-E21DA01AAEA3}"/>
                    </a:ext>
                  </a:extLst>
                </p:cNvPr>
                <p:cNvSpPr/>
                <p:nvPr/>
              </p:nvSpPr>
              <p:spPr>
                <a:xfrm>
                  <a:off x="859993" y="3896702"/>
                  <a:ext cx="965836" cy="71120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𝐀</m:t>
                        </m:r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en-IN" sz="28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041F00C0-0262-4D2C-BAC5-E21DA01AAEA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9993" y="3896702"/>
                  <a:ext cx="965836" cy="711201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50750824-C3FC-4FA6-AAAD-37304D5D9B67}"/>
                    </a:ext>
                  </a:extLst>
                </p:cNvPr>
                <p:cNvSpPr/>
                <p:nvPr/>
              </p:nvSpPr>
              <p:spPr>
                <a:xfrm>
                  <a:off x="1327931" y="3094005"/>
                  <a:ext cx="3300611" cy="239208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IN" sz="28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/>
                              <m:e/>
                              <m:e/>
                            </m:mr>
                            <m:mr>
                              <m:e/>
                              <m:e/>
                              <m:e/>
                            </m:m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  <m:e/>
                              <m:e>
                                <m:eqArr>
                                  <m:eqArrPr>
                                    <m:ctrlPr>
                                      <a:rPr lang="en-IN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/>
                                  <m:e/>
                                </m:eqArr>
                              </m:e>
                            </m:mr>
                          </m:m>
                          <m:r>
                            <a:rPr lang="en-IN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  </m:t>
                          </m:r>
                        </m:e>
                      </m:d>
                    </m:oMath>
                  </a14:m>
                  <a:r>
                    <a:rPr lang="en-IN" sz="2800" dirty="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50750824-C3FC-4FA6-AAAD-37304D5D9B6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27931" y="3094005"/>
                  <a:ext cx="3300611" cy="2392083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04D357F3-A927-4491-9ADC-19DA7143AD29}"/>
                  </a:ext>
                </a:extLst>
              </p:cNvPr>
              <p:cNvSpPr/>
              <p:nvPr/>
            </p:nvSpPr>
            <p:spPr>
              <a:xfrm>
                <a:off x="1813717" y="4482194"/>
                <a:ext cx="2259105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99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9900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9900"/>
                              </a:solidFill>
                              <a:latin typeface="Cambria Math" panose="02040503050406030204" pitchFamily="18" charset="0"/>
                            </a:rPr>
                            <m:t>31</m:t>
                          </m:r>
                        </m:sub>
                      </m:sSub>
                      <m:r>
                        <a:rPr lang="en-IN" sz="2800" b="0" i="0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32</m:t>
                          </m:r>
                        </m:sub>
                      </m:sSub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   </m:t>
                      </m:r>
                      <m:sSub>
                        <m:sSubPr>
                          <m:ctrlPr>
                            <a:rPr lang="en-IN" sz="28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33</m:t>
                          </m:r>
                        </m:sub>
                      </m:sSub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04D357F3-A927-4491-9ADC-19DA7143AD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3717" y="4482194"/>
                <a:ext cx="2259105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4140B685-9ED6-49F4-889A-EB82C69FCDD9}"/>
                  </a:ext>
                </a:extLst>
              </p:cNvPr>
              <p:cNvSpPr/>
              <p:nvPr/>
            </p:nvSpPr>
            <p:spPr>
              <a:xfrm>
                <a:off x="1658641" y="3974852"/>
                <a:ext cx="2336967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99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9900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9900"/>
                              </a:solidFill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  <m:r>
                        <a:rPr lang="en-IN" sz="2800" b="0" i="0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  <m:r>
                        <a:rPr lang="en-IN" sz="2800" b="0" i="0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lang="en-IN" sz="28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0" i="0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23</m:t>
                          </m:r>
                        </m:sub>
                      </m:sSub>
                    </m:oMath>
                  </m:oMathPara>
                </a14:m>
                <a:endParaRPr lang="en-IN" sz="2800" dirty="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4140B685-9ED6-49F4-889A-EB82C69FCD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8641" y="3974852"/>
                <a:ext cx="2336967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4362BFCB-8DA9-4B7B-A66C-169C72376091}"/>
                  </a:ext>
                </a:extLst>
              </p:cNvPr>
              <p:cNvSpPr/>
              <p:nvPr/>
            </p:nvSpPr>
            <p:spPr>
              <a:xfrm>
                <a:off x="1861445" y="3480724"/>
                <a:ext cx="229492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99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9900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9900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r>
                        <a:rPr lang="en-IN" sz="2800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a:rPr lang="en-IN" sz="2800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   </m:t>
                      </m:r>
                      <m:sSub>
                        <m:sSubPr>
                          <m:ctrlPr>
                            <a:rPr lang="en-IN" sz="28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</m:oMath>
                  </m:oMathPara>
                </a14:m>
                <a:endParaRPr lang="en-IN" sz="28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4362BFCB-8DA9-4B7B-A66C-169C723760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1445" y="3480724"/>
                <a:ext cx="2294923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BCDDD2AC-02E3-48C4-B087-FFB7A221376F}"/>
                  </a:ext>
                </a:extLst>
              </p:cNvPr>
              <p:cNvSpPr/>
              <p:nvPr/>
            </p:nvSpPr>
            <p:spPr>
              <a:xfrm>
                <a:off x="4565361" y="3935145"/>
                <a:ext cx="965836" cy="71120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𝐗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BCDDD2AC-02E3-48C4-B087-FFB7A22137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5361" y="3935145"/>
                <a:ext cx="965836" cy="71120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2604FE47-E616-4280-A435-CDBA40D8A625}"/>
                  </a:ext>
                </a:extLst>
              </p:cNvPr>
              <p:cNvSpPr/>
              <p:nvPr/>
            </p:nvSpPr>
            <p:spPr>
              <a:xfrm>
                <a:off x="7026730" y="3916832"/>
                <a:ext cx="965836" cy="71120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𝐁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2604FE47-E616-4280-A435-CDBA40D8A6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6730" y="3916832"/>
                <a:ext cx="965836" cy="71120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Rectangle 33">
            <a:extLst>
              <a:ext uri="{FF2B5EF4-FFF2-40B4-BE49-F238E27FC236}">
                <a16:creationId xmlns:a16="http://schemas.microsoft.com/office/drawing/2014/main" id="{0261DD18-0624-418A-B337-3C0EF64099D8}"/>
              </a:ext>
            </a:extLst>
          </p:cNvPr>
          <p:cNvSpPr/>
          <p:nvPr/>
        </p:nvSpPr>
        <p:spPr>
          <a:xfrm>
            <a:off x="6205368" y="3909244"/>
            <a:ext cx="965836" cy="7112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 b="0" i="0" dirty="0">
                <a:solidFill>
                  <a:srgbClr val="002060"/>
                </a:solidFill>
                <a:latin typeface="+mj-lt"/>
                <a:ea typeface="Cambria Math" panose="02040503050406030204" pitchFamily="18" charset="0"/>
              </a:rPr>
              <a:t>and</a:t>
            </a:r>
            <a:endParaRPr lang="en-IN" sz="2800" dirty="0">
              <a:solidFill>
                <a:srgbClr val="FF0000"/>
              </a:solidFill>
            </a:endParaRPr>
          </a:p>
        </p:txBody>
      </p:sp>
      <p:sp>
        <p:nvSpPr>
          <p:cNvPr id="35" name="Right Arrow 3">
            <a:extLst>
              <a:ext uri="{FF2B5EF4-FFF2-40B4-BE49-F238E27FC236}">
                <a16:creationId xmlns:a16="http://schemas.microsoft.com/office/drawing/2014/main" id="{09B8CB42-ECBB-4608-99D5-407211EF1D64}"/>
              </a:ext>
            </a:extLst>
          </p:cNvPr>
          <p:cNvSpPr/>
          <p:nvPr/>
        </p:nvSpPr>
        <p:spPr>
          <a:xfrm rot="5400000">
            <a:off x="2747295" y="5181264"/>
            <a:ext cx="523221" cy="334851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endParaRPr lang="en-IN" sz="2800">
              <a:solidFill>
                <a:schemeClr val="bg1"/>
              </a:solidFill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DDAFA6BD-B4D3-42FA-B4C5-0C119065D8A5}"/>
              </a:ext>
            </a:extLst>
          </p:cNvPr>
          <p:cNvSpPr/>
          <p:nvPr/>
        </p:nvSpPr>
        <p:spPr>
          <a:xfrm>
            <a:off x="1601365" y="5647492"/>
            <a:ext cx="2753742" cy="827673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b="1" dirty="0">
                <a:solidFill>
                  <a:schemeClr val="bg1"/>
                </a:solidFill>
              </a:rPr>
              <a:t> </a:t>
            </a:r>
            <a:r>
              <a:rPr lang="en-IN" sz="2800" b="1" dirty="0">
                <a:solidFill>
                  <a:srgbClr val="002060"/>
                </a:solidFill>
              </a:rPr>
              <a:t>Co-efficient</a:t>
            </a:r>
            <a:r>
              <a:rPr lang="en-IN" sz="2800" b="1" dirty="0">
                <a:solidFill>
                  <a:schemeClr val="bg1"/>
                </a:solidFill>
              </a:rPr>
              <a:t> </a:t>
            </a:r>
          </a:p>
          <a:p>
            <a:pPr algn="ctr"/>
            <a:r>
              <a:rPr lang="en-IN" sz="2800" b="1" dirty="0">
                <a:solidFill>
                  <a:srgbClr val="002060"/>
                </a:solidFill>
              </a:rPr>
              <a:t>Matrix</a:t>
            </a:r>
          </a:p>
        </p:txBody>
      </p:sp>
      <p:sp>
        <p:nvSpPr>
          <p:cNvPr id="37" name="Right Arrow 3">
            <a:extLst>
              <a:ext uri="{FF2B5EF4-FFF2-40B4-BE49-F238E27FC236}">
                <a16:creationId xmlns:a16="http://schemas.microsoft.com/office/drawing/2014/main" id="{ED27584B-E1CE-43F2-A47A-CDF47E196C96}"/>
              </a:ext>
            </a:extLst>
          </p:cNvPr>
          <p:cNvSpPr/>
          <p:nvPr/>
        </p:nvSpPr>
        <p:spPr>
          <a:xfrm rot="5400000">
            <a:off x="5557361" y="5206504"/>
            <a:ext cx="532176" cy="334851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endParaRPr lang="en-IN" sz="2800">
              <a:solidFill>
                <a:schemeClr val="bg1"/>
              </a:solidFill>
            </a:endParaRP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48866419-59B2-421F-8344-4EE8AB38B982}"/>
              </a:ext>
            </a:extLst>
          </p:cNvPr>
          <p:cNvSpPr/>
          <p:nvPr/>
        </p:nvSpPr>
        <p:spPr>
          <a:xfrm>
            <a:off x="4715159" y="5665892"/>
            <a:ext cx="2182906" cy="827673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b="1" dirty="0">
                <a:solidFill>
                  <a:schemeClr val="bg1"/>
                </a:solidFill>
              </a:rPr>
              <a:t> </a:t>
            </a:r>
            <a:r>
              <a:rPr lang="en-IN" sz="2800" b="1" dirty="0">
                <a:solidFill>
                  <a:srgbClr val="002060"/>
                </a:solidFill>
              </a:rPr>
              <a:t>Variable</a:t>
            </a:r>
            <a:r>
              <a:rPr lang="en-IN" sz="2800" b="1" dirty="0">
                <a:solidFill>
                  <a:schemeClr val="bg1"/>
                </a:solidFill>
              </a:rPr>
              <a:t> </a:t>
            </a:r>
          </a:p>
          <a:p>
            <a:pPr algn="ctr"/>
            <a:r>
              <a:rPr lang="en-IN" sz="2800" b="1" dirty="0">
                <a:solidFill>
                  <a:srgbClr val="002060"/>
                </a:solidFill>
              </a:rPr>
              <a:t>Matrix</a:t>
            </a:r>
          </a:p>
        </p:txBody>
      </p:sp>
      <p:sp>
        <p:nvSpPr>
          <p:cNvPr id="39" name="Right Arrow 3">
            <a:extLst>
              <a:ext uri="{FF2B5EF4-FFF2-40B4-BE49-F238E27FC236}">
                <a16:creationId xmlns:a16="http://schemas.microsoft.com/office/drawing/2014/main" id="{BF61C03E-BB6F-4733-895A-65245BE047AE}"/>
              </a:ext>
            </a:extLst>
          </p:cNvPr>
          <p:cNvSpPr/>
          <p:nvPr/>
        </p:nvSpPr>
        <p:spPr>
          <a:xfrm rot="5400000">
            <a:off x="8049772" y="5185073"/>
            <a:ext cx="530839" cy="334851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endParaRPr lang="en-IN" sz="2800">
              <a:solidFill>
                <a:schemeClr val="bg1"/>
              </a:solidFill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F6530147-88BD-415B-8B88-AAFEF5053DD4}"/>
              </a:ext>
            </a:extLst>
          </p:cNvPr>
          <p:cNvSpPr/>
          <p:nvPr/>
        </p:nvSpPr>
        <p:spPr>
          <a:xfrm>
            <a:off x="7215671" y="5665892"/>
            <a:ext cx="2182906" cy="827673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b="1" dirty="0">
                <a:solidFill>
                  <a:schemeClr val="bg1"/>
                </a:solidFill>
              </a:rPr>
              <a:t> </a:t>
            </a:r>
            <a:r>
              <a:rPr lang="en-IN" sz="2800" b="1" dirty="0">
                <a:solidFill>
                  <a:srgbClr val="002060"/>
                </a:solidFill>
              </a:rPr>
              <a:t>Constant</a:t>
            </a:r>
            <a:r>
              <a:rPr lang="en-IN" sz="2800" b="1" dirty="0">
                <a:solidFill>
                  <a:schemeClr val="bg1"/>
                </a:solidFill>
              </a:rPr>
              <a:t> </a:t>
            </a:r>
          </a:p>
          <a:p>
            <a:pPr algn="ctr"/>
            <a:r>
              <a:rPr lang="en-IN" sz="2800" b="1" dirty="0">
                <a:solidFill>
                  <a:srgbClr val="002060"/>
                </a:solidFill>
              </a:rPr>
              <a:t>Matrix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5F0634A-29F0-44DB-8987-7DAB6F16A105}"/>
              </a:ext>
            </a:extLst>
          </p:cNvPr>
          <p:cNvGrpSpPr/>
          <p:nvPr/>
        </p:nvGrpSpPr>
        <p:grpSpPr>
          <a:xfrm>
            <a:off x="7647356" y="3365475"/>
            <a:ext cx="1438267" cy="1765923"/>
            <a:chOff x="7647356" y="3365475"/>
            <a:chExt cx="1438267" cy="176592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3E2C30BE-A91F-4A5D-BBAD-97BAF07834D7}"/>
                    </a:ext>
                  </a:extLst>
                </p:cNvPr>
                <p:cNvSpPr/>
                <p:nvPr/>
              </p:nvSpPr>
              <p:spPr>
                <a:xfrm>
                  <a:off x="7647356" y="3365475"/>
                  <a:ext cx="1438267" cy="176592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IN" sz="28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sz="2800" b="0" i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IN" sz="2800" b="0" i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30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IN" sz="2800" b="0" i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9</m:t>
                                  </m:r>
                                </m:e>
                              </m:mr>
                              <m:mr>
                                <m:e>
                                  <m:eqArr>
                                    <m:eqArrPr>
                                      <m:ctrlPr>
                                        <a:rPr lang="en-IN" sz="28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r>
                                        <a:rPr lang="en-IN" sz="2800" b="0" i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IN" sz="2800" b="0" i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eqArr>
                                </m:e>
                              </m:mr>
                            </m:m>
                            <m:r>
                              <a:rPr lang="en-IN" sz="2800" b="0" i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</m:oMath>
                    </m:oMathPara>
                  </a14:m>
                  <a:endParaRPr lang="en-IN" sz="2800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3E2C30BE-A91F-4A5D-BBAD-97BAF07834D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47356" y="3365475"/>
                  <a:ext cx="1438267" cy="1765923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A91937EF-CD60-4596-B1FD-3F53F8A5383F}"/>
                </a:ext>
              </a:extLst>
            </p:cNvPr>
            <p:cNvGrpSpPr/>
            <p:nvPr/>
          </p:nvGrpSpPr>
          <p:grpSpPr>
            <a:xfrm>
              <a:off x="7955998" y="3545712"/>
              <a:ext cx="736187" cy="1431033"/>
              <a:chOff x="3668692" y="4815858"/>
              <a:chExt cx="736187" cy="143103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6" name="Rectangle 45">
                    <a:extLst>
                      <a:ext uri="{FF2B5EF4-FFF2-40B4-BE49-F238E27FC236}">
                        <a16:creationId xmlns:a16="http://schemas.microsoft.com/office/drawing/2014/main" id="{05976616-9FD7-49DD-A09F-98B764447DAA}"/>
                      </a:ext>
                    </a:extLst>
                  </p:cNvPr>
                  <p:cNvSpPr/>
                  <p:nvPr/>
                </p:nvSpPr>
                <p:spPr>
                  <a:xfrm>
                    <a:off x="3668692" y="4815858"/>
                    <a:ext cx="717113" cy="4680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IN" sz="2800" b="0" i="1" smtClean="0">
                                  <a:solidFill>
                                    <a:srgbClr val="890E4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890E4F"/>
                                  </a:solidFill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</m:e>
                            <m:sub>
                              <m:r>
                                <a:rPr lang="en-IN" sz="2800" b="0" i="1" smtClean="0">
                                  <a:solidFill>
                                    <a:srgbClr val="890E4F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IN" sz="2800" dirty="0">
                      <a:solidFill>
                        <a:srgbClr val="890E4F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6" name="Rectangle 45">
                    <a:extLst>
                      <a:ext uri="{FF2B5EF4-FFF2-40B4-BE49-F238E27FC236}">
                        <a16:creationId xmlns:a16="http://schemas.microsoft.com/office/drawing/2014/main" id="{05976616-9FD7-49DD-A09F-98B764447DA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668692" y="4815858"/>
                    <a:ext cx="717113" cy="468000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7" name="Rectangle 46">
                    <a:extLst>
                      <a:ext uri="{FF2B5EF4-FFF2-40B4-BE49-F238E27FC236}">
                        <a16:creationId xmlns:a16="http://schemas.microsoft.com/office/drawing/2014/main" id="{2975B2E1-4AB9-4C1C-8F7A-6472B0899AC7}"/>
                      </a:ext>
                    </a:extLst>
                  </p:cNvPr>
                  <p:cNvSpPr/>
                  <p:nvPr/>
                </p:nvSpPr>
                <p:spPr>
                  <a:xfrm>
                    <a:off x="3681944" y="5284583"/>
                    <a:ext cx="717113" cy="4680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IN" sz="2800" b="0" i="1" smtClean="0">
                                  <a:solidFill>
                                    <a:srgbClr val="890E4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890E4F"/>
                                  </a:solidFill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</m:e>
                            <m:sub>
                              <m:r>
                                <a:rPr lang="en-IN" sz="2800" b="0" i="1" smtClean="0">
                                  <a:solidFill>
                                    <a:srgbClr val="890E4F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IN" sz="2800" dirty="0">
                      <a:solidFill>
                        <a:srgbClr val="890E4F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7" name="Rectangle 46">
                    <a:extLst>
                      <a:ext uri="{FF2B5EF4-FFF2-40B4-BE49-F238E27FC236}">
                        <a16:creationId xmlns:a16="http://schemas.microsoft.com/office/drawing/2014/main" id="{2975B2E1-4AB9-4C1C-8F7A-6472B0899AC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681944" y="5284583"/>
                    <a:ext cx="717113" cy="468000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8" name="Rectangle 47">
                    <a:extLst>
                      <a:ext uri="{FF2B5EF4-FFF2-40B4-BE49-F238E27FC236}">
                        <a16:creationId xmlns:a16="http://schemas.microsoft.com/office/drawing/2014/main" id="{47F96BCD-A282-4958-9F67-9979B25B2CAC}"/>
                      </a:ext>
                    </a:extLst>
                  </p:cNvPr>
                  <p:cNvSpPr/>
                  <p:nvPr/>
                </p:nvSpPr>
                <p:spPr>
                  <a:xfrm>
                    <a:off x="3687766" y="5778891"/>
                    <a:ext cx="717113" cy="4680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IN" sz="2800" b="0" i="1" smtClean="0">
                                  <a:solidFill>
                                    <a:srgbClr val="890E4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890E4F"/>
                                  </a:solidFill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</m:e>
                            <m:sub>
                              <m:r>
                                <a:rPr lang="en-IN" sz="2800" b="0" i="1" smtClean="0">
                                  <a:solidFill>
                                    <a:srgbClr val="890E4F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IN" sz="2800" dirty="0">
                      <a:solidFill>
                        <a:srgbClr val="890E4F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8" name="Rectangle 47">
                    <a:extLst>
                      <a:ext uri="{FF2B5EF4-FFF2-40B4-BE49-F238E27FC236}">
                        <a16:creationId xmlns:a16="http://schemas.microsoft.com/office/drawing/2014/main" id="{47F96BCD-A282-4958-9F67-9979B25B2CA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687766" y="5778891"/>
                    <a:ext cx="717113" cy="468000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A2C7357E-6FBD-40D0-9D12-D462B8A5D28C}"/>
              </a:ext>
            </a:extLst>
          </p:cNvPr>
          <p:cNvGrpSpPr/>
          <p:nvPr/>
        </p:nvGrpSpPr>
        <p:grpSpPr>
          <a:xfrm>
            <a:off x="5138409" y="3389472"/>
            <a:ext cx="1438267" cy="1765923"/>
            <a:chOff x="5138409" y="3389472"/>
            <a:chExt cx="1438267" cy="176592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8BE5D1F6-6B8A-4FE9-AEC0-66AD446BC7B9}"/>
                    </a:ext>
                  </a:extLst>
                </p:cNvPr>
                <p:cNvSpPr/>
                <p:nvPr/>
              </p:nvSpPr>
              <p:spPr>
                <a:xfrm>
                  <a:off x="5138409" y="3389472"/>
                  <a:ext cx="1438267" cy="176592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IN" sz="28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sz="2800" b="0" i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IN" sz="2800" b="0" i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30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IN" sz="2800" b="0" i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9</m:t>
                                  </m:r>
                                </m:e>
                              </m:mr>
                              <m:mr>
                                <m:e>
                                  <m:eqArr>
                                    <m:eqArrPr>
                                      <m:ctrlPr>
                                        <a:rPr lang="en-IN" sz="28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r>
                                        <a:rPr lang="en-IN" sz="2800" b="0" i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IN" sz="2800" b="0" i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eqArr>
                                </m:e>
                              </m:mr>
                            </m:m>
                            <m:r>
                              <a:rPr lang="en-IN" sz="2800" b="0" i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</m:oMath>
                    </m:oMathPara>
                  </a14:m>
                  <a:endParaRPr lang="en-IN" sz="2800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8BE5D1F6-6B8A-4FE9-AEC0-66AD446BC7B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38409" y="3389472"/>
                  <a:ext cx="1438267" cy="1765923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71AEAC45-9003-409D-A497-3B317F03B760}"/>
                </a:ext>
              </a:extLst>
            </p:cNvPr>
            <p:cNvGrpSpPr/>
            <p:nvPr/>
          </p:nvGrpSpPr>
          <p:grpSpPr>
            <a:xfrm>
              <a:off x="5447051" y="3569709"/>
              <a:ext cx="730365" cy="1444285"/>
              <a:chOff x="3668692" y="4815858"/>
              <a:chExt cx="730365" cy="144428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1" name="Rectangle 50">
                    <a:extLst>
                      <a:ext uri="{FF2B5EF4-FFF2-40B4-BE49-F238E27FC236}">
                        <a16:creationId xmlns:a16="http://schemas.microsoft.com/office/drawing/2014/main" id="{64F118CC-A638-4882-9400-26ACE8996319}"/>
                      </a:ext>
                    </a:extLst>
                  </p:cNvPr>
                  <p:cNvSpPr/>
                  <p:nvPr/>
                </p:nvSpPr>
                <p:spPr>
                  <a:xfrm>
                    <a:off x="3668692" y="4815858"/>
                    <a:ext cx="717113" cy="4680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990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oMath>
                      </m:oMathPara>
                    </a14:m>
                    <a:endParaRPr lang="en-IN" sz="2800" dirty="0">
                      <a:solidFill>
                        <a:srgbClr val="0099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1" name="Rectangle 50">
                    <a:extLst>
                      <a:ext uri="{FF2B5EF4-FFF2-40B4-BE49-F238E27FC236}">
                        <a16:creationId xmlns:a16="http://schemas.microsoft.com/office/drawing/2014/main" id="{64F118CC-A638-4882-9400-26ACE899631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668692" y="4815858"/>
                    <a:ext cx="717113" cy="468000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2" name="Rectangle 51">
                    <a:extLst>
                      <a:ext uri="{FF2B5EF4-FFF2-40B4-BE49-F238E27FC236}">
                        <a16:creationId xmlns:a16="http://schemas.microsoft.com/office/drawing/2014/main" id="{61D4CF70-675D-40A2-9150-475A8C97ACF5}"/>
                      </a:ext>
                    </a:extLst>
                  </p:cNvPr>
                  <p:cNvSpPr/>
                  <p:nvPr/>
                </p:nvSpPr>
                <p:spPr>
                  <a:xfrm>
                    <a:off x="3681944" y="5284583"/>
                    <a:ext cx="717113" cy="4680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oMath>
                      </m:oMathPara>
                    </a14:m>
                    <a:endParaRPr lang="en-IN" sz="2800" dirty="0">
                      <a:solidFill>
                        <a:srgbClr val="0070C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2" name="Rectangle 51">
                    <a:extLst>
                      <a:ext uri="{FF2B5EF4-FFF2-40B4-BE49-F238E27FC236}">
                        <a16:creationId xmlns:a16="http://schemas.microsoft.com/office/drawing/2014/main" id="{61D4CF70-675D-40A2-9150-475A8C97ACF5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681944" y="5284583"/>
                    <a:ext cx="717113" cy="468000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3" name="Rectangle 52">
                    <a:extLst>
                      <a:ext uri="{FF2B5EF4-FFF2-40B4-BE49-F238E27FC236}">
                        <a16:creationId xmlns:a16="http://schemas.microsoft.com/office/drawing/2014/main" id="{225CD392-41F1-4F71-B12F-1AC7885D8A46}"/>
                      </a:ext>
                    </a:extLst>
                  </p:cNvPr>
                  <p:cNvSpPr/>
                  <p:nvPr/>
                </p:nvSpPr>
                <p:spPr>
                  <a:xfrm>
                    <a:off x="3674514" y="5792143"/>
                    <a:ext cx="717113" cy="4680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oMath>
                      </m:oMathPara>
                    </a14:m>
                    <a:endParaRPr lang="en-IN" sz="2800" dirty="0">
                      <a:solidFill>
                        <a:schemeClr val="accent5">
                          <a:lumMod val="75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3" name="Rectangle 52">
                    <a:extLst>
                      <a:ext uri="{FF2B5EF4-FFF2-40B4-BE49-F238E27FC236}">
                        <a16:creationId xmlns:a16="http://schemas.microsoft.com/office/drawing/2014/main" id="{225CD392-41F1-4F71-B12F-1AC7885D8A4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674514" y="5792143"/>
                    <a:ext cx="717113" cy="468000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40CC6F68-100F-4C39-8B8B-B12E4EE2C380}"/>
                  </a:ext>
                </a:extLst>
              </p:cNvPr>
              <p:cNvSpPr/>
              <p:nvPr/>
            </p:nvSpPr>
            <p:spPr>
              <a:xfrm>
                <a:off x="3138560" y="1238520"/>
                <a:ext cx="4077111" cy="5824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i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IN" sz="28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23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890E4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890E4F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890E4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40CC6F68-100F-4C39-8B8B-B12E4EE2C3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8560" y="1238520"/>
                <a:ext cx="4077111" cy="582454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718C2109-1504-4CCF-8760-A2A2F215CAD6}"/>
                  </a:ext>
                </a:extLst>
              </p:cNvPr>
              <p:cNvSpPr/>
              <p:nvPr/>
            </p:nvSpPr>
            <p:spPr>
              <a:xfrm>
                <a:off x="3138560" y="1719489"/>
                <a:ext cx="4077111" cy="5824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i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31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32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IN" sz="28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33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890E4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890E4F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890E4F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718C2109-1504-4CCF-8760-A2A2F215CA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8560" y="1719489"/>
                <a:ext cx="4077111" cy="582454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Right Arrow 3">
            <a:extLst>
              <a:ext uri="{FF2B5EF4-FFF2-40B4-BE49-F238E27FC236}">
                <a16:creationId xmlns:a16="http://schemas.microsoft.com/office/drawing/2014/main" id="{C2D130A2-756B-4455-B352-CF192E5A26F6}"/>
              </a:ext>
            </a:extLst>
          </p:cNvPr>
          <p:cNvSpPr/>
          <p:nvPr/>
        </p:nvSpPr>
        <p:spPr>
          <a:xfrm>
            <a:off x="250685" y="2971978"/>
            <a:ext cx="523221" cy="334851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endParaRPr lang="en-IN" sz="28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2683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1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8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8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3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3" grpId="0"/>
      <p:bldP spid="15" grpId="0" animBg="1"/>
      <p:bldP spid="16" grpId="0" animBg="1"/>
      <p:bldP spid="18" grpId="0"/>
      <p:bldP spid="19" grpId="0"/>
      <p:bldP spid="21" grpId="0"/>
      <p:bldP spid="27" grpId="0"/>
      <p:bldP spid="28" grpId="0"/>
      <p:bldP spid="29" grpId="0"/>
      <p:bldP spid="30" grpId="0"/>
      <p:bldP spid="32" grpId="0"/>
      <p:bldP spid="34" grpId="0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55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>
            <a:extLst>
              <a:ext uri="{FF2B5EF4-FFF2-40B4-BE49-F238E27FC236}">
                <a16:creationId xmlns:a16="http://schemas.microsoft.com/office/drawing/2014/main" id="{367396CD-8E1F-4877-98EC-B62DD617FFE0}"/>
              </a:ext>
            </a:extLst>
          </p:cNvPr>
          <p:cNvGrpSpPr/>
          <p:nvPr/>
        </p:nvGrpSpPr>
        <p:grpSpPr>
          <a:xfrm>
            <a:off x="4757881" y="4583547"/>
            <a:ext cx="2058893" cy="1765923"/>
            <a:chOff x="5388829" y="4707133"/>
            <a:chExt cx="2058893" cy="176592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Rectangle 87">
                  <a:extLst>
                    <a:ext uri="{FF2B5EF4-FFF2-40B4-BE49-F238E27FC236}">
                      <a16:creationId xmlns:a16="http://schemas.microsoft.com/office/drawing/2014/main" id="{C23B7701-841D-4B6C-9735-3F6F682F076B}"/>
                    </a:ext>
                  </a:extLst>
                </p:cNvPr>
                <p:cNvSpPr/>
                <p:nvPr/>
              </p:nvSpPr>
              <p:spPr>
                <a:xfrm>
                  <a:off x="5388829" y="5258490"/>
                  <a:ext cx="965836" cy="71120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𝐁</m:t>
                        </m:r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en-IN" sz="28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88" name="Rectangle 87">
                  <a:extLst>
                    <a:ext uri="{FF2B5EF4-FFF2-40B4-BE49-F238E27FC236}">
                      <a16:creationId xmlns:a16="http://schemas.microsoft.com/office/drawing/2014/main" id="{C23B7701-841D-4B6C-9735-3F6F682F076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88829" y="5258490"/>
                  <a:ext cx="965836" cy="711201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6F066AB1-3243-4EFD-A637-7B3EB14A4222}"/>
                </a:ext>
              </a:extLst>
            </p:cNvPr>
            <p:cNvGrpSpPr/>
            <p:nvPr/>
          </p:nvGrpSpPr>
          <p:grpSpPr>
            <a:xfrm>
              <a:off x="6009455" y="4707133"/>
              <a:ext cx="1438267" cy="1765923"/>
              <a:chOff x="7647356" y="3365475"/>
              <a:chExt cx="1438267" cy="176592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0" name="Rectangle 89">
                    <a:extLst>
                      <a:ext uri="{FF2B5EF4-FFF2-40B4-BE49-F238E27FC236}">
                        <a16:creationId xmlns:a16="http://schemas.microsoft.com/office/drawing/2014/main" id="{D3B757F5-7792-42EA-8E33-E067B18B586A}"/>
                      </a:ext>
                    </a:extLst>
                  </p:cNvPr>
                  <p:cNvSpPr/>
                  <p:nvPr/>
                </p:nvSpPr>
                <p:spPr>
                  <a:xfrm>
                    <a:off x="7647356" y="3365475"/>
                    <a:ext cx="1438267" cy="176592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["/>
                              <m:endChr m:val="]"/>
                              <m:ctrlPr>
                                <a:rPr lang="en-IN" sz="2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800" b="0" i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IN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IN" sz="2800" b="0" i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IN" sz="2800" b="0" i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e>
                                </m:m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en-IN" sz="28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IN" sz="2800" b="0" i="0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  <m:e>
                                        <m:r>
                                          <a:rPr lang="en-IN" sz="2800" b="0" i="0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</m:mr>
                              </m:m>
                              <m:r>
                                <a:rPr lang="en-IN" sz="2800" b="0" i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oMath>
                      </m:oMathPara>
                    </a14:m>
                    <a:endParaRPr lang="en-IN" sz="2800" dirty="0">
                      <a:solidFill>
                        <a:srgbClr val="7030A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90" name="Rectangle 89">
                    <a:extLst>
                      <a:ext uri="{FF2B5EF4-FFF2-40B4-BE49-F238E27FC236}">
                        <a16:creationId xmlns:a16="http://schemas.microsoft.com/office/drawing/2014/main" id="{D3B757F5-7792-42EA-8E33-E067B18B586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47356" y="3365475"/>
                    <a:ext cx="1438267" cy="1765923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91" name="Group 90">
                <a:extLst>
                  <a:ext uri="{FF2B5EF4-FFF2-40B4-BE49-F238E27FC236}">
                    <a16:creationId xmlns:a16="http://schemas.microsoft.com/office/drawing/2014/main" id="{FC61CF26-DA8C-40B5-8F37-26744B89FACF}"/>
                  </a:ext>
                </a:extLst>
              </p:cNvPr>
              <p:cNvGrpSpPr/>
              <p:nvPr/>
            </p:nvGrpSpPr>
            <p:grpSpPr>
              <a:xfrm>
                <a:off x="7955998" y="3545712"/>
                <a:ext cx="736187" cy="1431033"/>
                <a:chOff x="3668692" y="4815858"/>
                <a:chExt cx="736187" cy="1431033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2" name="Rectangle 91">
                      <a:extLst>
                        <a:ext uri="{FF2B5EF4-FFF2-40B4-BE49-F238E27FC236}">
                          <a16:creationId xmlns:a16="http://schemas.microsoft.com/office/drawing/2014/main" id="{B9B58F44-07B6-407F-A430-D312F85D87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68692" y="4815858"/>
                      <a:ext cx="717113" cy="46800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IN" sz="2800" b="0" i="1" smtClean="0">
                                    <a:solidFill>
                                      <a:srgbClr val="890E4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IN" sz="2800" b="0" i="0" smtClean="0">
                                    <a:solidFill>
                                      <a:srgbClr val="890E4F"/>
                                    </a:solidFill>
                                    <a:latin typeface="Cambria Math" panose="02040503050406030204" pitchFamily="18" charset="0"/>
                                  </a:rPr>
                                  <m:t>b</m:t>
                                </m:r>
                              </m:e>
                              <m:sub>
                                <m:r>
                                  <a:rPr lang="en-IN" sz="2800" b="0" i="1" smtClean="0">
                                    <a:solidFill>
                                      <a:srgbClr val="890E4F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oMath>
                        </m:oMathPara>
                      </a14:m>
                      <a:endParaRPr lang="en-IN" sz="2800" dirty="0">
                        <a:solidFill>
                          <a:srgbClr val="890E4F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92" name="Rectangle 91">
                      <a:extLst>
                        <a:ext uri="{FF2B5EF4-FFF2-40B4-BE49-F238E27FC236}">
                          <a16:creationId xmlns:a16="http://schemas.microsoft.com/office/drawing/2014/main" id="{B9B58F44-07B6-407F-A430-D312F85D87AB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668692" y="4815858"/>
                      <a:ext cx="717113" cy="468000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IN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3" name="Rectangle 92">
                      <a:extLst>
                        <a:ext uri="{FF2B5EF4-FFF2-40B4-BE49-F238E27FC236}">
                          <a16:creationId xmlns:a16="http://schemas.microsoft.com/office/drawing/2014/main" id="{37D235EB-3FFB-4E2F-951C-2E91CC7268E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81944" y="5284583"/>
                      <a:ext cx="717113" cy="46800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IN" sz="2800" b="0" i="1" smtClean="0">
                                    <a:solidFill>
                                      <a:srgbClr val="890E4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IN" sz="2800" b="0" i="0" smtClean="0">
                                    <a:solidFill>
                                      <a:srgbClr val="890E4F"/>
                                    </a:solidFill>
                                    <a:latin typeface="Cambria Math" panose="02040503050406030204" pitchFamily="18" charset="0"/>
                                  </a:rPr>
                                  <m:t>b</m:t>
                                </m:r>
                              </m:e>
                              <m:sub>
                                <m:r>
                                  <a:rPr lang="en-IN" sz="2800" b="0" i="1" smtClean="0">
                                    <a:solidFill>
                                      <a:srgbClr val="890E4F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oMath>
                        </m:oMathPara>
                      </a14:m>
                      <a:endParaRPr lang="en-IN" sz="2800" dirty="0">
                        <a:solidFill>
                          <a:srgbClr val="890E4F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93" name="Rectangle 92">
                      <a:extLst>
                        <a:ext uri="{FF2B5EF4-FFF2-40B4-BE49-F238E27FC236}">
                          <a16:creationId xmlns:a16="http://schemas.microsoft.com/office/drawing/2014/main" id="{37D235EB-3FFB-4E2F-951C-2E91CC7268EB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681944" y="5284583"/>
                      <a:ext cx="717113" cy="468000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IN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4" name="Rectangle 93">
                      <a:extLst>
                        <a:ext uri="{FF2B5EF4-FFF2-40B4-BE49-F238E27FC236}">
                          <a16:creationId xmlns:a16="http://schemas.microsoft.com/office/drawing/2014/main" id="{5381C82F-A528-4A10-811D-16915B4C1C2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87766" y="5778891"/>
                      <a:ext cx="717113" cy="46800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IN" sz="2800" b="0" i="1" smtClean="0">
                                    <a:solidFill>
                                      <a:srgbClr val="890E4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IN" sz="2800" b="0" i="0" smtClean="0">
                                    <a:solidFill>
                                      <a:srgbClr val="890E4F"/>
                                    </a:solidFill>
                                    <a:latin typeface="Cambria Math" panose="02040503050406030204" pitchFamily="18" charset="0"/>
                                  </a:rPr>
                                  <m:t>b</m:t>
                                </m:r>
                              </m:e>
                              <m:sub>
                                <m:r>
                                  <a:rPr lang="en-IN" sz="2800" b="0" i="1" smtClean="0">
                                    <a:solidFill>
                                      <a:srgbClr val="890E4F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oMath>
                        </m:oMathPara>
                      </a14:m>
                      <a:endParaRPr lang="en-IN" sz="2800" dirty="0">
                        <a:solidFill>
                          <a:srgbClr val="890E4F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94" name="Rectangle 93">
                      <a:extLst>
                        <a:ext uri="{FF2B5EF4-FFF2-40B4-BE49-F238E27FC236}">
                          <a16:creationId xmlns:a16="http://schemas.microsoft.com/office/drawing/2014/main" id="{5381C82F-A528-4A10-811D-16915B4C1C2A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687766" y="5778891"/>
                      <a:ext cx="717113" cy="468000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IN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E46B892-3E74-4C03-81A6-AD1F59F077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Gauss Elimination Method to solve System of Linear Equations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6BB27F5-314D-4AAC-8F53-48AA88AF0786}"/>
              </a:ext>
            </a:extLst>
          </p:cNvPr>
          <p:cNvSpPr/>
          <p:nvPr/>
        </p:nvSpPr>
        <p:spPr>
          <a:xfrm>
            <a:off x="3378313" y="778747"/>
            <a:ext cx="4646384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IN" sz="2800" dirty="0">
                <a:solidFill>
                  <a:srgbClr val="002060"/>
                </a:solidFill>
              </a:rPr>
              <a:t>Consider the Augmented matrix</a:t>
            </a:r>
            <a:endParaRPr lang="en-IN" sz="2800" b="1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621C6629-897D-4685-8AB6-97C2187F442B}"/>
                  </a:ext>
                </a:extLst>
              </p:cNvPr>
              <p:cNvSpPr/>
              <p:nvPr/>
            </p:nvSpPr>
            <p:spPr>
              <a:xfrm>
                <a:off x="2993496" y="1317084"/>
                <a:ext cx="1459235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begChr m:val=""/>
                              <m:endChr m:val="|"/>
                              <m:ctrlPr>
                                <a:rPr lang="en-IN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  <m:r>
                                <a:rPr lang="en-IN" sz="2800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621C6629-897D-4685-8AB6-97C2187F44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3496" y="1317084"/>
                <a:ext cx="1459235" cy="46800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144156E-9D35-48AF-8F3B-571DE96A3CAB}"/>
                  </a:ext>
                </a:extLst>
              </p:cNvPr>
              <p:cNvSpPr/>
              <p:nvPr/>
            </p:nvSpPr>
            <p:spPr>
              <a:xfrm>
                <a:off x="3020000" y="2266336"/>
                <a:ext cx="1459235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:</m:t>
                          </m:r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144156E-9D35-48AF-8F3B-571DE96A3C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0000" y="2266336"/>
                <a:ext cx="1459235" cy="46800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41D408C4-2980-47A7-BF6C-C71267479497}"/>
                  </a:ext>
                </a:extLst>
              </p:cNvPr>
              <p:cNvSpPr/>
              <p:nvPr/>
            </p:nvSpPr>
            <p:spPr>
              <a:xfrm>
                <a:off x="4259078" y="1785084"/>
                <a:ext cx="717113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41D408C4-2980-47A7-BF6C-C712674794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9078" y="1785084"/>
                <a:ext cx="717113" cy="46800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B3480D34-B11D-49E2-8034-54DA96C3B769}"/>
                  </a:ext>
                </a:extLst>
              </p:cNvPr>
              <p:cNvSpPr/>
              <p:nvPr/>
            </p:nvSpPr>
            <p:spPr>
              <a:xfrm>
                <a:off x="4729547" y="859247"/>
                <a:ext cx="3884367" cy="239208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IN" sz="28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IN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/>
                            <m:e/>
                            <m:e/>
                          </m:mr>
                          <m:mr>
                            <m:e/>
                            <m:e/>
                            <m:e/>
                          </m:mr>
                          <m:mr>
                            <m:e>
                              <m:r>
                                <a:rPr lang="en-IN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/>
                            <m:e>
                              <m:eqArr>
                                <m:eqArrPr>
                                  <m:ctrlPr>
                                    <a:rPr lang="en-IN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/>
                                <m:e/>
                              </m:eqArr>
                            </m:e>
                          </m:mr>
                        </m:m>
                        <m:r>
                          <a:rPr lang="en-IN" sz="28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                </m:t>
                        </m:r>
                      </m:e>
                    </m:d>
                  </m:oMath>
                </a14:m>
                <a:r>
                  <a:rPr lang="en-IN" sz="2800" dirty="0">
                    <a:solidFill>
                      <a:schemeClr val="tx1">
                        <a:lumMod val="90000"/>
                        <a:lumOff val="10000"/>
                      </a:schemeClr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B3480D34-B11D-49E2-8034-54DA96C3B76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9547" y="859247"/>
                <a:ext cx="3884367" cy="239208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333AB31-E9A6-4218-A0FA-D77D9FB5005B}"/>
              </a:ext>
            </a:extLst>
          </p:cNvPr>
          <p:cNvCxnSpPr/>
          <p:nvPr/>
        </p:nvCxnSpPr>
        <p:spPr>
          <a:xfrm>
            <a:off x="7447722" y="1353751"/>
            <a:ext cx="0" cy="145608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316121BC-AC02-4E4B-B053-B74D9F949C94}"/>
                  </a:ext>
                </a:extLst>
              </p:cNvPr>
              <p:cNvSpPr/>
              <p:nvPr/>
            </p:nvSpPr>
            <p:spPr>
              <a:xfrm>
                <a:off x="3362274" y="1806228"/>
                <a:ext cx="717113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or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316121BC-AC02-4E4B-B053-B74D9F949C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2274" y="1806228"/>
                <a:ext cx="717113" cy="46800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C3928909-65B8-47D5-89F4-F9EC8F1ACA32}"/>
                  </a:ext>
                </a:extLst>
              </p:cNvPr>
              <p:cNvSpPr/>
              <p:nvPr/>
            </p:nvSpPr>
            <p:spPr>
              <a:xfrm>
                <a:off x="8313836" y="2590256"/>
                <a:ext cx="1021164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3×4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C3928909-65B8-47D5-89F4-F9EC8F1ACA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3836" y="2590256"/>
                <a:ext cx="1021164" cy="46800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470593AC-10EF-4F83-B2BC-734F982F2A7D}"/>
                  </a:ext>
                </a:extLst>
              </p:cNvPr>
              <p:cNvSpPr/>
              <p:nvPr/>
            </p:nvSpPr>
            <p:spPr>
              <a:xfrm>
                <a:off x="3500665" y="5951104"/>
                <a:ext cx="1021164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3×3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470593AC-10EF-4F83-B2BC-734F982F2A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0665" y="5951104"/>
                <a:ext cx="1021164" cy="46800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3" name="Group 32">
            <a:extLst>
              <a:ext uri="{FF2B5EF4-FFF2-40B4-BE49-F238E27FC236}">
                <a16:creationId xmlns:a16="http://schemas.microsoft.com/office/drawing/2014/main" id="{EF31B60E-DBBD-40FD-B350-161DCDBBEB4A}"/>
              </a:ext>
            </a:extLst>
          </p:cNvPr>
          <p:cNvGrpSpPr/>
          <p:nvPr/>
        </p:nvGrpSpPr>
        <p:grpSpPr>
          <a:xfrm>
            <a:off x="242698" y="4297225"/>
            <a:ext cx="3768549" cy="2392083"/>
            <a:chOff x="242698" y="4297225"/>
            <a:chExt cx="3768549" cy="2392083"/>
          </a:xfrm>
        </p:grpSpPr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BCFB6FC3-00D9-4CB3-8ABB-7E319EB437B2}"/>
                </a:ext>
              </a:extLst>
            </p:cNvPr>
            <p:cNvGrpSpPr/>
            <p:nvPr/>
          </p:nvGrpSpPr>
          <p:grpSpPr>
            <a:xfrm>
              <a:off x="242698" y="4297225"/>
              <a:ext cx="3768549" cy="2392083"/>
              <a:chOff x="859993" y="3094005"/>
              <a:chExt cx="3768549" cy="239208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2" name="Rectangle 81">
                    <a:extLst>
                      <a:ext uri="{FF2B5EF4-FFF2-40B4-BE49-F238E27FC236}">
                        <a16:creationId xmlns:a16="http://schemas.microsoft.com/office/drawing/2014/main" id="{31140975-D043-436F-B497-BA61C215F81D}"/>
                      </a:ext>
                    </a:extLst>
                  </p:cNvPr>
                  <p:cNvSpPr/>
                  <p:nvPr/>
                </p:nvSpPr>
                <p:spPr>
                  <a:xfrm>
                    <a:off x="859993" y="3896702"/>
                    <a:ext cx="965836" cy="71120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IN" sz="28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𝐀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</m:oMath>
                      </m:oMathPara>
                    </a14:m>
                    <a:endParaRPr lang="en-IN" sz="2800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82" name="Rectangle 81">
                    <a:extLst>
                      <a:ext uri="{FF2B5EF4-FFF2-40B4-BE49-F238E27FC236}">
                        <a16:creationId xmlns:a16="http://schemas.microsoft.com/office/drawing/2014/main" id="{31140975-D043-436F-B497-BA61C215F81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59993" y="3896702"/>
                    <a:ext cx="965836" cy="711201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3" name="Rectangle 82">
                    <a:extLst>
                      <a:ext uri="{FF2B5EF4-FFF2-40B4-BE49-F238E27FC236}">
                        <a16:creationId xmlns:a16="http://schemas.microsoft.com/office/drawing/2014/main" id="{65C0F6BB-572C-460A-B1DD-C4B84C2B470A}"/>
                      </a:ext>
                    </a:extLst>
                  </p:cNvPr>
                  <p:cNvSpPr/>
                  <p:nvPr/>
                </p:nvSpPr>
                <p:spPr>
                  <a:xfrm>
                    <a:off x="1327931" y="3094005"/>
                    <a:ext cx="3300611" cy="239208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IN" sz="280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sz="28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/>
                                <m:e/>
                                <m:e/>
                              </m:mr>
                              <m:mr>
                                <m:e/>
                                <m:e/>
                                <m:e/>
                              </m:mr>
                              <m:mr>
                                <m:e>
                                  <m:r>
                                    <a:rPr lang="en-IN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  <m:e/>
                                <m:e>
                                  <m:eqArr>
                                    <m:eqArrPr>
                                      <m:ctrlPr>
                                        <a:rPr lang="en-IN" sz="28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/>
                                    <m:e/>
                                  </m:eqArr>
                                </m:e>
                              </m:mr>
                            </m:m>
                            <m:r>
                              <a:rPr lang="en-IN" sz="28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   </m:t>
                            </m:r>
                          </m:e>
                        </m:d>
                      </m:oMath>
                    </a14:m>
                    <a:r>
                      <a:rPr lang="en-IN" sz="2800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83" name="Rectangle 82">
                    <a:extLst>
                      <a:ext uri="{FF2B5EF4-FFF2-40B4-BE49-F238E27FC236}">
                        <a16:creationId xmlns:a16="http://schemas.microsoft.com/office/drawing/2014/main" id="{65C0F6BB-572C-460A-B1DD-C4B84C2B470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327931" y="3094005"/>
                    <a:ext cx="3300611" cy="2392083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Rectangle 83">
                  <a:extLst>
                    <a:ext uri="{FF2B5EF4-FFF2-40B4-BE49-F238E27FC236}">
                      <a16:creationId xmlns:a16="http://schemas.microsoft.com/office/drawing/2014/main" id="{79095148-C7BF-4134-AB95-35361E16C285}"/>
                    </a:ext>
                  </a:extLst>
                </p:cNvPr>
                <p:cNvSpPr/>
                <p:nvPr/>
              </p:nvSpPr>
              <p:spPr>
                <a:xfrm>
                  <a:off x="1196422" y="5685414"/>
                  <a:ext cx="2259105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IN" sz="2800" b="0" i="1" smtClean="0">
                                <a:solidFill>
                                  <a:srgbClr val="0099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IN" sz="2800" b="0" i="0" smtClean="0">
                                <a:solidFill>
                                  <a:srgbClr val="009900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IN" sz="2800" b="0" i="0" smtClean="0">
                                <a:solidFill>
                                  <a:srgbClr val="009900"/>
                                </a:solidFill>
                                <a:latin typeface="Cambria Math" panose="02040503050406030204" pitchFamily="18" charset="0"/>
                              </a:rPr>
                              <m:t>31</m:t>
                            </m:r>
                          </m:sub>
                        </m:sSub>
                        <m:r>
                          <a:rPr lang="en-IN" sz="2800" b="0" i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   </m:t>
                        </m:r>
                        <m:sSub>
                          <m:sSubPr>
                            <m:ctrlPr>
                              <a:rPr lang="en-IN" sz="2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IN" sz="2800" b="0" i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IN" sz="2800" b="0" i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32</m:t>
                            </m:r>
                          </m:sub>
                        </m:s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   </m:t>
                        </m:r>
                        <m:sSub>
                          <m:sSubPr>
                            <m:ctrlPr>
                              <a:rPr lang="en-IN" sz="2800" b="0" i="1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IN" sz="2800" b="0" i="0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IN" sz="2800" b="0" i="0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33</m:t>
                            </m:r>
                          </m:sub>
                        </m:sSub>
                      </m:oMath>
                    </m:oMathPara>
                  </a14:m>
                  <a:endParaRPr lang="en-IN" sz="2800" dirty="0"/>
                </a:p>
              </p:txBody>
            </p:sp>
          </mc:Choice>
          <mc:Fallback xmlns="">
            <p:sp>
              <p:nvSpPr>
                <p:cNvPr id="84" name="Rectangle 83">
                  <a:extLst>
                    <a:ext uri="{FF2B5EF4-FFF2-40B4-BE49-F238E27FC236}">
                      <a16:creationId xmlns:a16="http://schemas.microsoft.com/office/drawing/2014/main" id="{79095148-C7BF-4134-AB95-35361E16C28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96422" y="5685414"/>
                  <a:ext cx="2259105" cy="523220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" name="Rectangle 85">
                  <a:extLst>
                    <a:ext uri="{FF2B5EF4-FFF2-40B4-BE49-F238E27FC236}">
                      <a16:creationId xmlns:a16="http://schemas.microsoft.com/office/drawing/2014/main" id="{428E8853-6BEA-47B7-BB9A-EAC7CEA53838}"/>
                    </a:ext>
                  </a:extLst>
                </p:cNvPr>
                <p:cNvSpPr/>
                <p:nvPr/>
              </p:nvSpPr>
              <p:spPr>
                <a:xfrm>
                  <a:off x="1041346" y="5178072"/>
                  <a:ext cx="2336967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  </m:t>
                        </m:r>
                        <m:sSub>
                          <m:sSubPr>
                            <m:ctrlPr>
                              <a:rPr lang="en-IN" sz="2800" b="0" i="1" smtClean="0">
                                <a:solidFill>
                                  <a:srgbClr val="0099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IN" sz="2800" b="0" i="0" smtClean="0">
                                <a:solidFill>
                                  <a:srgbClr val="009900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IN" sz="2800" b="0" i="0" smtClean="0">
                                <a:solidFill>
                                  <a:srgbClr val="009900"/>
                                </a:solidFill>
                                <a:latin typeface="Cambria Math" panose="02040503050406030204" pitchFamily="18" charset="0"/>
                              </a:rPr>
                              <m:t>21</m:t>
                            </m:r>
                          </m:sub>
                        </m:sSub>
                        <m:r>
                          <a:rPr lang="en-IN" sz="2800" b="0" i="0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  </m:t>
                        </m:r>
                        <m:sSub>
                          <m:sSubPr>
                            <m:ctrlPr>
                              <a:rPr lang="en-IN" sz="2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IN" sz="2800" b="0" i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IN" sz="2800" b="0" i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22</m:t>
                            </m:r>
                          </m:sub>
                        </m:sSub>
                        <m:r>
                          <a:rPr lang="en-IN" sz="2800" b="0" i="0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sSub>
                          <m:sSubPr>
                            <m:ctrlPr>
                              <a:rPr lang="en-IN" sz="2800" b="0" i="1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800" b="0" i="0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m:rPr>
                                <m:sty m:val="p"/>
                              </m:rPr>
                              <a:rPr lang="en-IN" sz="2800" b="0" i="0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IN" sz="2800" b="0" i="0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23</m:t>
                            </m:r>
                          </m:sub>
                        </m:sSub>
                      </m:oMath>
                    </m:oMathPara>
                  </a14:m>
                  <a:endParaRPr lang="en-IN" sz="2800" dirty="0">
                    <a:solidFill>
                      <a:schemeClr val="accent5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86" name="Rectangle 85">
                  <a:extLst>
                    <a:ext uri="{FF2B5EF4-FFF2-40B4-BE49-F238E27FC236}">
                      <a16:creationId xmlns:a16="http://schemas.microsoft.com/office/drawing/2014/main" id="{428E8853-6BEA-47B7-BB9A-EAC7CEA5383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1346" y="5178072"/>
                  <a:ext cx="2336967" cy="523220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7" name="Rectangle 86">
                  <a:extLst>
                    <a:ext uri="{FF2B5EF4-FFF2-40B4-BE49-F238E27FC236}">
                      <a16:creationId xmlns:a16="http://schemas.microsoft.com/office/drawing/2014/main" id="{6F712FDD-1FDA-4D0D-9CD9-D797E7AE359C}"/>
                    </a:ext>
                  </a:extLst>
                </p:cNvPr>
                <p:cNvSpPr/>
                <p:nvPr/>
              </p:nvSpPr>
              <p:spPr>
                <a:xfrm>
                  <a:off x="1244150" y="4683944"/>
                  <a:ext cx="2294923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IN" sz="2800" b="0" i="1" smtClean="0">
                                <a:solidFill>
                                  <a:srgbClr val="0099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IN" sz="2800" b="0" i="0" smtClean="0">
                                <a:solidFill>
                                  <a:srgbClr val="009900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IN" sz="2800" b="0" i="0" smtClean="0">
                                <a:solidFill>
                                  <a:srgbClr val="009900"/>
                                </a:solidFill>
                                <a:latin typeface="Cambria Math" panose="02040503050406030204" pitchFamily="18" charset="0"/>
                              </a:rPr>
                              <m:t>11</m:t>
                            </m:r>
                          </m:sub>
                        </m:sSub>
                        <m:r>
                          <a:rPr lang="en-IN" sz="2800" b="0" i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   </m:t>
                        </m:r>
                        <m:sSub>
                          <m:sSubPr>
                            <m:ctrlPr>
                              <a:rPr lang="en-IN" sz="2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IN" sz="2800" b="0" i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IN" sz="2800" b="0" i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12</m:t>
                            </m:r>
                          </m:sub>
                        </m:sSub>
                        <m:r>
                          <a:rPr lang="en-IN" sz="2800" b="0" i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    </m:t>
                        </m:r>
                        <m:sSub>
                          <m:sSubPr>
                            <m:ctrlPr>
                              <a:rPr lang="en-IN" sz="2800" b="0" i="1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IN" sz="2800" b="0" i="0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IN" sz="2800" b="0" i="0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13</m:t>
                            </m:r>
                          </m:sub>
                        </m:sSub>
                      </m:oMath>
                    </m:oMathPara>
                  </a14:m>
                  <a:endParaRPr lang="en-IN" sz="28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87" name="Rectangle 86">
                  <a:extLst>
                    <a:ext uri="{FF2B5EF4-FFF2-40B4-BE49-F238E27FC236}">
                      <a16:creationId xmlns:a16="http://schemas.microsoft.com/office/drawing/2014/main" id="{6F712FDD-1FDA-4D0D-9CD9-D797E7AE359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44150" y="4683944"/>
                  <a:ext cx="2294923" cy="523220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44D4D1ED-B4C1-438F-9D63-6D3F6DAF2BC9}"/>
              </a:ext>
            </a:extLst>
          </p:cNvPr>
          <p:cNvGrpSpPr/>
          <p:nvPr/>
        </p:nvGrpSpPr>
        <p:grpSpPr>
          <a:xfrm>
            <a:off x="1046417" y="4683944"/>
            <a:ext cx="2497727" cy="1524690"/>
            <a:chOff x="3758674" y="3580931"/>
            <a:chExt cx="2497727" cy="152469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Rectangle 97">
                  <a:extLst>
                    <a:ext uri="{FF2B5EF4-FFF2-40B4-BE49-F238E27FC236}">
                      <a16:creationId xmlns:a16="http://schemas.microsoft.com/office/drawing/2014/main" id="{C80608D0-F905-45D2-8645-B893F36FD70F}"/>
                    </a:ext>
                  </a:extLst>
                </p:cNvPr>
                <p:cNvSpPr/>
                <p:nvPr/>
              </p:nvSpPr>
              <p:spPr>
                <a:xfrm>
                  <a:off x="3913750" y="4582401"/>
                  <a:ext cx="2259105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IN" sz="2800" b="0" i="1" smtClean="0">
                                <a:solidFill>
                                  <a:srgbClr val="0099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IN" sz="2800" b="0" i="0" smtClean="0">
                                <a:solidFill>
                                  <a:srgbClr val="009900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IN" sz="2800" b="0" i="0" smtClean="0">
                                <a:solidFill>
                                  <a:srgbClr val="009900"/>
                                </a:solidFill>
                                <a:latin typeface="Cambria Math" panose="02040503050406030204" pitchFamily="18" charset="0"/>
                              </a:rPr>
                              <m:t>31</m:t>
                            </m:r>
                          </m:sub>
                        </m:sSub>
                        <m:r>
                          <a:rPr lang="en-IN" sz="2800" b="0" i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   </m:t>
                        </m:r>
                        <m:sSub>
                          <m:sSubPr>
                            <m:ctrlPr>
                              <a:rPr lang="en-IN" sz="2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IN" sz="2800" b="0" i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IN" sz="2800" b="0" i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32</m:t>
                            </m:r>
                          </m:sub>
                        </m:s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   </m:t>
                        </m:r>
                        <m:sSub>
                          <m:sSubPr>
                            <m:ctrlPr>
                              <a:rPr lang="en-IN" sz="2800" b="0" i="1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IN" sz="2800" b="0" i="0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IN" sz="2800" b="0" i="0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33</m:t>
                            </m:r>
                          </m:sub>
                        </m:sSub>
                      </m:oMath>
                    </m:oMathPara>
                  </a14:m>
                  <a:endParaRPr lang="en-IN" sz="2800" dirty="0"/>
                </a:p>
              </p:txBody>
            </p:sp>
          </mc:Choice>
          <mc:Fallback xmlns="">
            <p:sp>
              <p:nvSpPr>
                <p:cNvPr id="98" name="Rectangle 97">
                  <a:extLst>
                    <a:ext uri="{FF2B5EF4-FFF2-40B4-BE49-F238E27FC236}">
                      <a16:creationId xmlns:a16="http://schemas.microsoft.com/office/drawing/2014/main" id="{C80608D0-F905-45D2-8645-B893F36FD70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13750" y="4582401"/>
                  <a:ext cx="2259105" cy="523220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Rectangle 98">
                  <a:extLst>
                    <a:ext uri="{FF2B5EF4-FFF2-40B4-BE49-F238E27FC236}">
                      <a16:creationId xmlns:a16="http://schemas.microsoft.com/office/drawing/2014/main" id="{D30FA197-055E-4FBA-AAF6-8446AB06B27C}"/>
                    </a:ext>
                  </a:extLst>
                </p:cNvPr>
                <p:cNvSpPr/>
                <p:nvPr/>
              </p:nvSpPr>
              <p:spPr>
                <a:xfrm>
                  <a:off x="3758674" y="4075059"/>
                  <a:ext cx="2336967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  </m:t>
                        </m:r>
                        <m:sSub>
                          <m:sSubPr>
                            <m:ctrlPr>
                              <a:rPr lang="en-IN" sz="2800" b="0" i="1" smtClean="0">
                                <a:solidFill>
                                  <a:srgbClr val="0099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IN" sz="2800" b="0" i="0" smtClean="0">
                                <a:solidFill>
                                  <a:srgbClr val="009900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IN" sz="2800" b="0" i="0" smtClean="0">
                                <a:solidFill>
                                  <a:srgbClr val="009900"/>
                                </a:solidFill>
                                <a:latin typeface="Cambria Math" panose="02040503050406030204" pitchFamily="18" charset="0"/>
                              </a:rPr>
                              <m:t>21</m:t>
                            </m:r>
                          </m:sub>
                        </m:sSub>
                        <m:r>
                          <a:rPr lang="en-IN" sz="2800" b="0" i="0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  </m:t>
                        </m:r>
                        <m:sSub>
                          <m:sSubPr>
                            <m:ctrlPr>
                              <a:rPr lang="en-IN" sz="2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IN" sz="2800" b="0" i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IN" sz="2800" b="0" i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22</m:t>
                            </m:r>
                          </m:sub>
                        </m:sSub>
                        <m:r>
                          <a:rPr lang="en-IN" sz="2800" b="0" i="0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sSub>
                          <m:sSubPr>
                            <m:ctrlPr>
                              <a:rPr lang="en-IN" sz="2800" b="0" i="1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800" b="0" i="0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m:rPr>
                                <m:sty m:val="p"/>
                              </m:rPr>
                              <a:rPr lang="en-IN" sz="2800" b="0" i="0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IN" sz="2800" b="0" i="0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23</m:t>
                            </m:r>
                          </m:sub>
                        </m:sSub>
                      </m:oMath>
                    </m:oMathPara>
                  </a14:m>
                  <a:endParaRPr lang="en-IN" sz="2800" dirty="0">
                    <a:solidFill>
                      <a:schemeClr val="accent5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99" name="Rectangle 98">
                  <a:extLst>
                    <a:ext uri="{FF2B5EF4-FFF2-40B4-BE49-F238E27FC236}">
                      <a16:creationId xmlns:a16="http://schemas.microsoft.com/office/drawing/2014/main" id="{D30FA197-055E-4FBA-AAF6-8446AB06B27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58674" y="4075059"/>
                  <a:ext cx="2336967" cy="523220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Rectangle 99">
                  <a:extLst>
                    <a:ext uri="{FF2B5EF4-FFF2-40B4-BE49-F238E27FC236}">
                      <a16:creationId xmlns:a16="http://schemas.microsoft.com/office/drawing/2014/main" id="{13926A0A-E5DA-4D8F-98B2-6E1029A2AAD9}"/>
                    </a:ext>
                  </a:extLst>
                </p:cNvPr>
                <p:cNvSpPr/>
                <p:nvPr/>
              </p:nvSpPr>
              <p:spPr>
                <a:xfrm>
                  <a:off x="3961478" y="3580931"/>
                  <a:ext cx="2294923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IN" sz="2800" b="0" i="1" smtClean="0">
                                <a:solidFill>
                                  <a:srgbClr val="0099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IN" sz="2800" b="0" i="0" smtClean="0">
                                <a:solidFill>
                                  <a:srgbClr val="009900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IN" sz="2800" b="0" i="0" smtClean="0">
                                <a:solidFill>
                                  <a:srgbClr val="009900"/>
                                </a:solidFill>
                                <a:latin typeface="Cambria Math" panose="02040503050406030204" pitchFamily="18" charset="0"/>
                              </a:rPr>
                              <m:t>11</m:t>
                            </m:r>
                          </m:sub>
                        </m:sSub>
                        <m:r>
                          <a:rPr lang="en-IN" sz="2800" b="0" i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   </m:t>
                        </m:r>
                        <m:sSub>
                          <m:sSubPr>
                            <m:ctrlPr>
                              <a:rPr lang="en-IN" sz="2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IN" sz="2800" b="0" i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IN" sz="2800" b="0" i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12</m:t>
                            </m:r>
                          </m:sub>
                        </m:sSub>
                        <m:r>
                          <a:rPr lang="en-IN" sz="2800" b="0" i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    </m:t>
                        </m:r>
                        <m:sSub>
                          <m:sSubPr>
                            <m:ctrlPr>
                              <a:rPr lang="en-IN" sz="2800" b="0" i="1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IN" sz="2800" b="0" i="0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IN" sz="2800" b="0" i="0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13</m:t>
                            </m:r>
                          </m:sub>
                        </m:sSub>
                      </m:oMath>
                    </m:oMathPara>
                  </a14:m>
                  <a:endParaRPr lang="en-IN" sz="28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100" name="Rectangle 99">
                  <a:extLst>
                    <a:ext uri="{FF2B5EF4-FFF2-40B4-BE49-F238E27FC236}">
                      <a16:creationId xmlns:a16="http://schemas.microsoft.com/office/drawing/2014/main" id="{13926A0A-E5DA-4D8F-98B2-6E1029A2AAD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61478" y="3580931"/>
                  <a:ext cx="2294923" cy="523220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EA1B87C-3476-41F9-B05B-B8D771F23FED}"/>
              </a:ext>
            </a:extLst>
          </p:cNvPr>
          <p:cNvGrpSpPr/>
          <p:nvPr/>
        </p:nvGrpSpPr>
        <p:grpSpPr>
          <a:xfrm>
            <a:off x="5680398" y="4762020"/>
            <a:ext cx="736187" cy="1431033"/>
            <a:chOff x="8631872" y="2259013"/>
            <a:chExt cx="736187" cy="143103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C9B1E186-3B57-4688-9B8A-A4521B8D78EF}"/>
                    </a:ext>
                  </a:extLst>
                </p:cNvPr>
                <p:cNvSpPr/>
                <p:nvPr/>
              </p:nvSpPr>
              <p:spPr>
                <a:xfrm>
                  <a:off x="8631872" y="2259013"/>
                  <a:ext cx="717113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IN" sz="2800" b="0" i="1" smtClean="0">
                                <a:solidFill>
                                  <a:srgbClr val="890E4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IN" sz="2800" b="0" i="0" smtClean="0">
                                <a:solidFill>
                                  <a:srgbClr val="890E4F"/>
                                </a:solidFill>
                                <a:latin typeface="Cambria Math" panose="02040503050406030204" pitchFamily="18" charset="0"/>
                              </a:rPr>
                              <m:t>b</m:t>
                            </m:r>
                          </m:e>
                          <m:sub>
                            <m:r>
                              <a:rPr lang="en-IN" sz="2800" b="0" i="1" smtClean="0">
                                <a:solidFill>
                                  <a:srgbClr val="890E4F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IN" sz="2800" dirty="0">
                    <a:solidFill>
                      <a:srgbClr val="890E4F"/>
                    </a:solidFill>
                  </a:endParaRPr>
                </a:p>
              </p:txBody>
            </p:sp>
          </mc:Choice>
          <mc:Fallback xmlns=""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C9B1E186-3B57-4688-9B8A-A4521B8D78E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31872" y="2259013"/>
                  <a:ext cx="717113" cy="468000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A690BF1A-4F12-4561-B545-821CBF0D3A9B}"/>
                    </a:ext>
                  </a:extLst>
                </p:cNvPr>
                <p:cNvSpPr/>
                <p:nvPr/>
              </p:nvSpPr>
              <p:spPr>
                <a:xfrm>
                  <a:off x="8645124" y="2727738"/>
                  <a:ext cx="717113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IN" sz="2800" b="0" i="1" smtClean="0">
                                <a:solidFill>
                                  <a:srgbClr val="890E4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IN" sz="2800" b="0" i="0" smtClean="0">
                                <a:solidFill>
                                  <a:srgbClr val="890E4F"/>
                                </a:solidFill>
                                <a:latin typeface="Cambria Math" panose="02040503050406030204" pitchFamily="18" charset="0"/>
                              </a:rPr>
                              <m:t>b</m:t>
                            </m:r>
                          </m:e>
                          <m:sub>
                            <m:r>
                              <a:rPr lang="en-IN" sz="2800" b="0" i="1" smtClean="0">
                                <a:solidFill>
                                  <a:srgbClr val="890E4F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IN" sz="2800" dirty="0">
                    <a:solidFill>
                      <a:srgbClr val="890E4F"/>
                    </a:solidFill>
                  </a:endParaRPr>
                </a:p>
              </p:txBody>
            </p:sp>
          </mc:Choice>
          <mc:Fallback xmlns=""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A690BF1A-4F12-4561-B545-821CBF0D3A9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45124" y="2727738"/>
                  <a:ext cx="717113" cy="468000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B3181A4D-2821-4997-B68D-11475D3BFEC5}"/>
                    </a:ext>
                  </a:extLst>
                </p:cNvPr>
                <p:cNvSpPr/>
                <p:nvPr/>
              </p:nvSpPr>
              <p:spPr>
                <a:xfrm>
                  <a:off x="8650946" y="3222046"/>
                  <a:ext cx="717113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IN" sz="2800" b="0" i="1" smtClean="0">
                                <a:solidFill>
                                  <a:srgbClr val="890E4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IN" sz="2800" b="0" i="0" smtClean="0">
                                <a:solidFill>
                                  <a:srgbClr val="890E4F"/>
                                </a:solidFill>
                                <a:latin typeface="Cambria Math" panose="02040503050406030204" pitchFamily="18" charset="0"/>
                              </a:rPr>
                              <m:t>b</m:t>
                            </m:r>
                          </m:e>
                          <m:sub>
                            <m:r>
                              <a:rPr lang="en-IN" sz="2800" b="0" i="1" smtClean="0">
                                <a:solidFill>
                                  <a:srgbClr val="890E4F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IN" sz="2800" dirty="0">
                    <a:solidFill>
                      <a:srgbClr val="890E4F"/>
                    </a:solidFill>
                  </a:endParaRPr>
                </a:p>
              </p:txBody>
            </p:sp>
          </mc:Choice>
          <mc:Fallback xmlns=""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B3181A4D-2821-4997-B68D-11475D3BFEC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50946" y="3222046"/>
                  <a:ext cx="717113" cy="468000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05" name="Content Placeholder 4">
            <a:extLst>
              <a:ext uri="{FF2B5EF4-FFF2-40B4-BE49-F238E27FC236}">
                <a16:creationId xmlns:a16="http://schemas.microsoft.com/office/drawing/2014/main" id="{26202A8B-2234-4F57-AD30-3682238B55CE}"/>
              </a:ext>
            </a:extLst>
          </p:cNvPr>
          <p:cNvSpPr txBox="1">
            <a:spLocks/>
          </p:cNvSpPr>
          <p:nvPr/>
        </p:nvSpPr>
        <p:spPr>
          <a:xfrm>
            <a:off x="1065209" y="3144046"/>
            <a:ext cx="7986017" cy="50392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defRPr sz="2800">
                <a:solidFill>
                  <a:schemeClr val="bg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r>
              <a:rPr lang="en-IN" dirty="0"/>
              <a:t> </a:t>
            </a:r>
            <a:r>
              <a:rPr lang="en-IN" dirty="0">
                <a:solidFill>
                  <a:srgbClr val="002060"/>
                </a:solidFill>
              </a:rPr>
              <a:t>Convert the augmented matrix into </a:t>
            </a:r>
            <a:r>
              <a:rPr lang="en-IN" dirty="0">
                <a:solidFill>
                  <a:srgbClr val="FF0000"/>
                </a:solidFill>
              </a:rPr>
              <a:t>Row Echelon Form</a:t>
            </a:r>
            <a:r>
              <a:rPr lang="en-IN" dirty="0">
                <a:solidFill>
                  <a:srgbClr val="002060"/>
                </a:solidFill>
              </a:rPr>
              <a:t>.</a:t>
            </a:r>
          </a:p>
        </p:txBody>
      </p:sp>
      <p:sp>
        <p:nvSpPr>
          <p:cNvPr id="106" name="Right Arrow 3">
            <a:extLst>
              <a:ext uri="{FF2B5EF4-FFF2-40B4-BE49-F238E27FC236}">
                <a16:creationId xmlns:a16="http://schemas.microsoft.com/office/drawing/2014/main" id="{A2C93927-44D9-47D4-A7DF-47E5A43C6990}"/>
              </a:ext>
            </a:extLst>
          </p:cNvPr>
          <p:cNvSpPr/>
          <p:nvPr/>
        </p:nvSpPr>
        <p:spPr>
          <a:xfrm>
            <a:off x="369751" y="3203335"/>
            <a:ext cx="695458" cy="334851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endParaRPr lang="en-IN" sz="2800">
              <a:solidFill>
                <a:schemeClr val="bg1"/>
              </a:solidFill>
            </a:endParaRPr>
          </a:p>
        </p:txBody>
      </p:sp>
      <p:sp>
        <p:nvSpPr>
          <p:cNvPr id="107" name="Content Placeholder 4">
            <a:extLst>
              <a:ext uri="{FF2B5EF4-FFF2-40B4-BE49-F238E27FC236}">
                <a16:creationId xmlns:a16="http://schemas.microsoft.com/office/drawing/2014/main" id="{2864CE8D-D3F0-43CA-A13A-87790A79B0EC}"/>
              </a:ext>
            </a:extLst>
          </p:cNvPr>
          <p:cNvSpPr txBox="1">
            <a:spLocks/>
          </p:cNvSpPr>
          <p:nvPr/>
        </p:nvSpPr>
        <p:spPr>
          <a:xfrm>
            <a:off x="1065209" y="3788401"/>
            <a:ext cx="7248628" cy="50392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defRPr sz="2800">
                <a:solidFill>
                  <a:schemeClr val="bg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r>
              <a:rPr lang="en-IN" dirty="0"/>
              <a:t> </a:t>
            </a:r>
            <a:r>
              <a:rPr lang="en-IN" dirty="0">
                <a:solidFill>
                  <a:srgbClr val="002060"/>
                </a:solidFill>
              </a:rPr>
              <a:t>Apply the </a:t>
            </a:r>
            <a:r>
              <a:rPr lang="en-IN" dirty="0">
                <a:solidFill>
                  <a:srgbClr val="FF0000"/>
                </a:solidFill>
              </a:rPr>
              <a:t>back substitution </a:t>
            </a:r>
            <a:r>
              <a:rPr lang="en-IN" dirty="0">
                <a:solidFill>
                  <a:srgbClr val="002060"/>
                </a:solidFill>
              </a:rPr>
              <a:t>for getting equations. </a:t>
            </a:r>
          </a:p>
        </p:txBody>
      </p:sp>
      <p:sp>
        <p:nvSpPr>
          <p:cNvPr id="108" name="Right Arrow 3">
            <a:extLst>
              <a:ext uri="{FF2B5EF4-FFF2-40B4-BE49-F238E27FC236}">
                <a16:creationId xmlns:a16="http://schemas.microsoft.com/office/drawing/2014/main" id="{E8D01CAA-029B-4E73-9C59-550865855A7D}"/>
              </a:ext>
            </a:extLst>
          </p:cNvPr>
          <p:cNvSpPr/>
          <p:nvPr/>
        </p:nvSpPr>
        <p:spPr>
          <a:xfrm>
            <a:off x="369751" y="3863433"/>
            <a:ext cx="695458" cy="334851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endParaRPr lang="en-IN" sz="2800">
              <a:solidFill>
                <a:schemeClr val="bg1"/>
              </a:solidFill>
            </a:endParaRPr>
          </a:p>
        </p:txBody>
      </p:sp>
      <p:sp>
        <p:nvSpPr>
          <p:cNvPr id="110" name="Content Placeholder 4">
            <a:extLst>
              <a:ext uri="{FF2B5EF4-FFF2-40B4-BE49-F238E27FC236}">
                <a16:creationId xmlns:a16="http://schemas.microsoft.com/office/drawing/2014/main" id="{3A20B4C0-5CF8-4D11-8C60-B42A13763037}"/>
              </a:ext>
            </a:extLst>
          </p:cNvPr>
          <p:cNvSpPr txBox="1">
            <a:spLocks/>
          </p:cNvSpPr>
          <p:nvPr/>
        </p:nvSpPr>
        <p:spPr>
          <a:xfrm>
            <a:off x="1065208" y="4445171"/>
            <a:ext cx="8396843" cy="50392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defRPr sz="2800">
                <a:solidFill>
                  <a:schemeClr val="bg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r>
              <a:rPr lang="en-IN" dirty="0"/>
              <a:t> </a:t>
            </a:r>
            <a:r>
              <a:rPr lang="en-IN" dirty="0">
                <a:solidFill>
                  <a:srgbClr val="FF0000"/>
                </a:solidFill>
              </a:rPr>
              <a:t>Solve</a:t>
            </a:r>
            <a:r>
              <a:rPr lang="en-IN" dirty="0">
                <a:solidFill>
                  <a:srgbClr val="002060"/>
                </a:solidFill>
              </a:rPr>
              <a:t> the equations and find the variables(i.e. solution). </a:t>
            </a:r>
          </a:p>
        </p:txBody>
      </p:sp>
      <p:sp>
        <p:nvSpPr>
          <p:cNvPr id="111" name="Right Arrow 3">
            <a:extLst>
              <a:ext uri="{FF2B5EF4-FFF2-40B4-BE49-F238E27FC236}">
                <a16:creationId xmlns:a16="http://schemas.microsoft.com/office/drawing/2014/main" id="{06D76954-CDA9-4C2E-9278-591A04732294}"/>
              </a:ext>
            </a:extLst>
          </p:cNvPr>
          <p:cNvSpPr/>
          <p:nvPr/>
        </p:nvSpPr>
        <p:spPr>
          <a:xfrm>
            <a:off x="369751" y="4520203"/>
            <a:ext cx="695458" cy="334851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endParaRPr lang="en-IN" sz="2800">
              <a:solidFill>
                <a:schemeClr val="bg1"/>
              </a:solidFill>
            </a:endParaRPr>
          </a:p>
        </p:txBody>
      </p:sp>
      <p:sp>
        <p:nvSpPr>
          <p:cNvPr id="41" name="Right Arrow 3">
            <a:extLst>
              <a:ext uri="{FF2B5EF4-FFF2-40B4-BE49-F238E27FC236}">
                <a16:creationId xmlns:a16="http://schemas.microsoft.com/office/drawing/2014/main" id="{EAC32C61-12AC-463D-B5B0-64E781254173}"/>
              </a:ext>
            </a:extLst>
          </p:cNvPr>
          <p:cNvSpPr/>
          <p:nvPr/>
        </p:nvSpPr>
        <p:spPr>
          <a:xfrm>
            <a:off x="2557699" y="854600"/>
            <a:ext cx="695458" cy="334851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endParaRPr lang="en-IN" sz="28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9878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-0.00231 L 0.31862 -0.49514 " pathEditMode="relative" rAng="0" ptsTypes="AA">
                                      <p:cBhvr>
                                        <p:cTn id="54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924" y="-2465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0.00231 L 0.15 -0.49537 " pathEditMode="relative" rAng="0" ptsTypes="AA">
                                      <p:cBhvr>
                                        <p:cTn id="65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500" y="-2465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500"/>
                            </p:stCondLst>
                            <p:childTnLst>
                              <p:par>
                                <p:cTn id="8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500"/>
                            </p:stCondLst>
                            <p:childTnLst>
                              <p:par>
                                <p:cTn id="9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500"/>
                            </p:stCondLst>
                            <p:childTnLst>
                              <p:par>
                                <p:cTn id="10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/>
      <p:bldP spid="10" grpId="0"/>
      <p:bldP spid="19" grpId="0"/>
      <p:bldP spid="27" grpId="0"/>
      <p:bldP spid="38" grpId="0"/>
      <p:bldP spid="39" grpId="0"/>
      <p:bldP spid="39" grpId="1"/>
      <p:bldP spid="105" grpId="0"/>
      <p:bldP spid="106" grpId="0" animBg="1"/>
      <p:bldP spid="107" grpId="0"/>
      <p:bldP spid="108" grpId="0" animBg="1"/>
      <p:bldP spid="110" grpId="0"/>
      <p:bldP spid="111" grpId="0" animBg="1"/>
      <p:bldP spid="41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928005-5CF9-47A3-8385-5436DA580D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Method:2         Gauss Elimination Method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BA9E474-155A-4550-B89D-2E55578C607A}"/>
              </a:ext>
            </a:extLst>
          </p:cNvPr>
          <p:cNvSpPr/>
          <p:nvPr/>
        </p:nvSpPr>
        <p:spPr>
          <a:xfrm>
            <a:off x="227998" y="831611"/>
            <a:ext cx="1706820" cy="539851"/>
          </a:xfrm>
          <a:prstGeom prst="round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en-IN" sz="2800" dirty="0">
                <a:solidFill>
                  <a:schemeClr val="bg1"/>
                </a:solidFill>
              </a:rPr>
              <a:t>Example:1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5087E6B-9B1A-41DA-85A7-88AF7B161D8D}"/>
              </a:ext>
            </a:extLst>
          </p:cNvPr>
          <p:cNvSpPr/>
          <p:nvPr/>
        </p:nvSpPr>
        <p:spPr>
          <a:xfrm>
            <a:off x="227999" y="2894822"/>
            <a:ext cx="1706820" cy="539851"/>
          </a:xfrm>
          <a:prstGeom prst="round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dirty="0">
                <a:solidFill>
                  <a:schemeClr val="bg1"/>
                </a:solidFill>
              </a:rPr>
              <a:t>Solution: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B228C14-8C9F-406F-B76E-95E8063AC1FF}"/>
              </a:ext>
            </a:extLst>
          </p:cNvPr>
          <p:cNvSpPr/>
          <p:nvPr/>
        </p:nvSpPr>
        <p:spPr>
          <a:xfrm>
            <a:off x="7973893" y="85675"/>
            <a:ext cx="2654350" cy="539851"/>
          </a:xfrm>
          <a:prstGeom prst="round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b="1" dirty="0">
                <a:solidFill>
                  <a:schemeClr val="bg1"/>
                </a:solidFill>
              </a:rPr>
              <a:t>Unique Solution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EE5C5F1-F145-410B-A9C7-0850B749B41C}"/>
              </a:ext>
            </a:extLst>
          </p:cNvPr>
          <p:cNvSpPr/>
          <p:nvPr/>
        </p:nvSpPr>
        <p:spPr>
          <a:xfrm>
            <a:off x="1979704" y="871363"/>
            <a:ext cx="8648539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IN" sz="2800" dirty="0">
                <a:solidFill>
                  <a:srgbClr val="002060"/>
                </a:solidFill>
              </a:rPr>
              <a:t>Using Gauss Elimination Method solve the following system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27A99BC6-11BB-4286-9E6E-574E4F9E55B8}"/>
                  </a:ext>
                </a:extLst>
              </p:cNvPr>
              <p:cNvSpPr/>
              <p:nvPr/>
            </p:nvSpPr>
            <p:spPr>
              <a:xfrm>
                <a:off x="3365032" y="1338819"/>
                <a:ext cx="3644348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990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N" sz="28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N" sz="2800" b="0" i="0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b="0" i="0" smtClean="0">
                          <a:solidFill>
                            <a:srgbClr val="890E4F"/>
                          </a:solidFill>
                          <a:latin typeface="Cambria Math" panose="02040503050406030204" pitchFamily="18" charset="0"/>
                        </a:rPr>
                        <m:t>30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27A99BC6-11BB-4286-9E6E-574E4F9E55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5032" y="1338819"/>
                <a:ext cx="3644348" cy="46800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581D8485-E9F9-4CD5-83AC-419691C7ED58}"/>
                  </a:ext>
                </a:extLst>
              </p:cNvPr>
              <p:cNvSpPr/>
              <p:nvPr/>
            </p:nvSpPr>
            <p:spPr>
              <a:xfrm>
                <a:off x="3186128" y="1797442"/>
                <a:ext cx="3896139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99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990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N" sz="28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IN" sz="2800" b="0" i="0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−   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b="0" i="0" smtClean="0">
                          <a:solidFill>
                            <a:srgbClr val="890E4F"/>
                          </a:solidFill>
                          <a:latin typeface="Cambria Math" panose="02040503050406030204" pitchFamily="18" charset="0"/>
                        </a:rPr>
                        <m:t>9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581D8485-E9F9-4CD5-83AC-419691C7ED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6128" y="1797442"/>
                <a:ext cx="3896139" cy="4680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0A9153C4-0AA7-4455-8075-B2AC6FF3D827}"/>
                  </a:ext>
                </a:extLst>
              </p:cNvPr>
              <p:cNvSpPr/>
              <p:nvPr/>
            </p:nvSpPr>
            <p:spPr>
              <a:xfrm>
                <a:off x="3260036" y="2270181"/>
                <a:ext cx="3933669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99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990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IN" sz="28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−   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N" sz="2800" b="0" i="0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b="0" i="0" smtClean="0">
                          <a:solidFill>
                            <a:srgbClr val="890E4F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0A9153C4-0AA7-4455-8075-B2AC6FF3D8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0036" y="2270181"/>
                <a:ext cx="3933669" cy="4680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BB928DC3-6ABD-469C-913A-0FCDB280CB2B}"/>
                  </a:ext>
                </a:extLst>
              </p:cNvPr>
              <p:cNvSpPr/>
              <p:nvPr/>
            </p:nvSpPr>
            <p:spPr>
              <a:xfrm>
                <a:off x="1979703" y="2930747"/>
                <a:ext cx="9417167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IN" sz="2800" dirty="0">
                    <a:solidFill>
                      <a:srgbClr val="002060"/>
                    </a:solidFill>
                  </a:rPr>
                  <a:t>The matrix representation of the above system is </a:t>
                </a:r>
                <a14:m>
                  <m:oMath xmlns:m="http://schemas.openxmlformats.org/officeDocument/2006/math">
                    <m:r>
                      <a:rPr lang="en-IN" sz="28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𝐀𝐗</m:t>
                    </m:r>
                    <m:r>
                      <a:rPr lang="en-IN" sz="28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sz="28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𝐁</m:t>
                    </m:r>
                    <m:r>
                      <a:rPr lang="en-IN" sz="28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where</m:t>
                    </m:r>
                  </m:oMath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BB928DC3-6ABD-469C-913A-0FCDB280CB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9703" y="2930747"/>
                <a:ext cx="9417167" cy="468000"/>
              </a:xfrm>
              <a:prstGeom prst="rect">
                <a:avLst/>
              </a:prstGeom>
              <a:blipFill>
                <a:blip r:embed="rId5"/>
                <a:stretch>
                  <a:fillRect l="-1359" t="-14286" b="-4675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ight Brace 14">
            <a:extLst>
              <a:ext uri="{FF2B5EF4-FFF2-40B4-BE49-F238E27FC236}">
                <a16:creationId xmlns:a16="http://schemas.microsoft.com/office/drawing/2014/main" id="{2D63F49B-ED1A-43BD-A6C7-2496315BA5D4}"/>
              </a:ext>
            </a:extLst>
          </p:cNvPr>
          <p:cNvSpPr/>
          <p:nvPr/>
        </p:nvSpPr>
        <p:spPr>
          <a:xfrm>
            <a:off x="7063409" y="1390963"/>
            <a:ext cx="530087" cy="1331570"/>
          </a:xfrm>
          <a:prstGeom prst="rightBrac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0CA37F1-103A-4A1B-BCCB-89BF39ABA2A1}"/>
              </a:ext>
            </a:extLst>
          </p:cNvPr>
          <p:cNvSpPr/>
          <p:nvPr/>
        </p:nvSpPr>
        <p:spPr>
          <a:xfrm>
            <a:off x="7874501" y="1371462"/>
            <a:ext cx="2753742" cy="1422007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b="1" dirty="0">
                <a:solidFill>
                  <a:schemeClr val="bg1"/>
                </a:solidFill>
              </a:rPr>
              <a:t>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9DAACEE-3C2E-491F-808C-6B966E4A4815}"/>
              </a:ext>
            </a:extLst>
          </p:cNvPr>
          <p:cNvGrpSpPr/>
          <p:nvPr/>
        </p:nvGrpSpPr>
        <p:grpSpPr>
          <a:xfrm>
            <a:off x="7992566" y="1371462"/>
            <a:ext cx="2676454" cy="1406291"/>
            <a:chOff x="7992566" y="1371462"/>
            <a:chExt cx="2676454" cy="1406291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C36A3356-FD60-4AD5-9C49-B2ABAD502626}"/>
                </a:ext>
              </a:extLst>
            </p:cNvPr>
            <p:cNvGrpSpPr/>
            <p:nvPr/>
          </p:nvGrpSpPr>
          <p:grpSpPr>
            <a:xfrm>
              <a:off x="8567228" y="1371462"/>
              <a:ext cx="1268896" cy="951181"/>
              <a:chOff x="8567228" y="1371462"/>
              <a:chExt cx="1268896" cy="951181"/>
            </a:xfrm>
          </p:grpSpPr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47B25E9-A3A2-4EF9-983B-7DB3E9D48677}"/>
                  </a:ext>
                </a:extLst>
              </p:cNvPr>
              <p:cNvSpPr txBox="1"/>
              <p:nvPr/>
            </p:nvSpPr>
            <p:spPr>
              <a:xfrm>
                <a:off x="8567228" y="1371462"/>
                <a:ext cx="126889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IN" sz="2800" b="1" dirty="0">
                    <a:solidFill>
                      <a:srgbClr val="002060"/>
                    </a:solidFill>
                  </a:rPr>
                  <a:t>System</a:t>
                </a:r>
                <a:endParaRPr lang="en-IN" sz="2800" dirty="0"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7C08056-62E8-428F-81F9-8C9EC4925234}"/>
                  </a:ext>
                </a:extLst>
              </p:cNvPr>
              <p:cNvSpPr txBox="1"/>
              <p:nvPr/>
            </p:nvSpPr>
            <p:spPr>
              <a:xfrm>
                <a:off x="8939794" y="1799423"/>
                <a:ext cx="52376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IN" sz="2800" b="1" dirty="0">
                    <a:solidFill>
                      <a:srgbClr val="002060"/>
                    </a:solidFill>
                  </a:rPr>
                  <a:t>of</a:t>
                </a:r>
                <a:endParaRPr lang="en-IN" sz="2800" dirty="0"/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4253C1C-E39D-44DC-A16A-1F544D6C5B3D}"/>
                </a:ext>
              </a:extLst>
            </p:cNvPr>
            <p:cNvSpPr txBox="1"/>
            <p:nvPr/>
          </p:nvSpPr>
          <p:spPr>
            <a:xfrm>
              <a:off x="7992566" y="2254533"/>
              <a:ext cx="2676454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sz="2800" b="1" dirty="0">
                  <a:solidFill>
                    <a:srgbClr val="002060"/>
                  </a:solidFill>
                </a:rPr>
                <a:t>Linear Equations</a:t>
              </a:r>
              <a:endParaRPr lang="en-IN" sz="2800" dirty="0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61DC1649-0F2A-4EC8-BCB9-58CA449956F4}"/>
              </a:ext>
            </a:extLst>
          </p:cNvPr>
          <p:cNvGrpSpPr/>
          <p:nvPr/>
        </p:nvGrpSpPr>
        <p:grpSpPr>
          <a:xfrm>
            <a:off x="859993" y="3094005"/>
            <a:ext cx="3768549" cy="2392083"/>
            <a:chOff x="859993" y="3094005"/>
            <a:chExt cx="3768549" cy="239208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041F00C0-0262-4D2C-BAC5-E21DA01AAEA3}"/>
                    </a:ext>
                  </a:extLst>
                </p:cNvPr>
                <p:cNvSpPr/>
                <p:nvPr/>
              </p:nvSpPr>
              <p:spPr>
                <a:xfrm>
                  <a:off x="859993" y="3896702"/>
                  <a:ext cx="965836" cy="71120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𝐀</m:t>
                        </m:r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en-IN" sz="28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041F00C0-0262-4D2C-BAC5-E21DA01AAEA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9993" y="3896702"/>
                  <a:ext cx="965836" cy="711201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50750824-C3FC-4FA6-AAAD-37304D5D9B67}"/>
                    </a:ext>
                  </a:extLst>
                </p:cNvPr>
                <p:cNvSpPr/>
                <p:nvPr/>
              </p:nvSpPr>
              <p:spPr>
                <a:xfrm>
                  <a:off x="1327931" y="3094005"/>
                  <a:ext cx="3300611" cy="239208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IN" sz="28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/>
                              <m:e/>
                              <m:e/>
                            </m:mr>
                            <m:mr>
                              <m:e/>
                              <m:e/>
                              <m:e/>
                            </m:m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  <m:e/>
                              <m:e>
                                <m:eqArr>
                                  <m:eqArrPr>
                                    <m:ctrlPr>
                                      <a:rPr lang="en-IN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/>
                                  <m:e/>
                                </m:eqArr>
                              </m:e>
                            </m:mr>
                          </m:m>
                          <m:r>
                            <a:rPr lang="en-IN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  </m:t>
                          </m:r>
                        </m:e>
                      </m:d>
                    </m:oMath>
                  </a14:m>
                  <a:r>
                    <a:rPr lang="en-IN" sz="2800" dirty="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50750824-C3FC-4FA6-AAAD-37304D5D9B6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27931" y="3094005"/>
                  <a:ext cx="3300611" cy="2392083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04D357F3-A927-4491-9ADC-19DA7143AD29}"/>
                  </a:ext>
                </a:extLst>
              </p:cNvPr>
              <p:cNvSpPr/>
              <p:nvPr/>
            </p:nvSpPr>
            <p:spPr>
              <a:xfrm>
                <a:off x="2006477" y="4584621"/>
                <a:ext cx="2078457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sz="2800" b="0" i="1" smtClean="0">
                          <a:solidFill>
                            <a:srgbClr val="0099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IN" sz="28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IN" sz="2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−1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     </m:t>
                      </m:r>
                      <m:r>
                        <a:rPr lang="en-IN" sz="2800" b="0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04D357F3-A927-4491-9ADC-19DA7143AD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6477" y="4584621"/>
                <a:ext cx="2078457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4140B685-9ED6-49F4-889A-EB82C69FCDD9}"/>
                  </a:ext>
                </a:extLst>
              </p:cNvPr>
              <p:cNvSpPr/>
              <p:nvPr/>
            </p:nvSpPr>
            <p:spPr>
              <a:xfrm>
                <a:off x="1810963" y="4080638"/>
                <a:ext cx="2336967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IN" sz="2800" b="0" i="1" smtClean="0">
                          <a:solidFill>
                            <a:srgbClr val="0099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IN" sz="2800" b="0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     </m:t>
                      </m:r>
                      <m:r>
                        <a:rPr lang="en-IN" sz="2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IN" sz="2800" b="0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 −1</m:t>
                      </m:r>
                    </m:oMath>
                  </m:oMathPara>
                </a14:m>
                <a:endParaRPr lang="en-IN" sz="2800" dirty="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4140B685-9ED6-49F4-889A-EB82C69FCD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0963" y="4080638"/>
                <a:ext cx="2336967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4362BFCB-8DA9-4B7B-A66C-169C72376091}"/>
                  </a:ext>
                </a:extLst>
              </p:cNvPr>
              <p:cNvSpPr/>
              <p:nvPr/>
            </p:nvSpPr>
            <p:spPr>
              <a:xfrm>
                <a:off x="1831597" y="3609726"/>
                <a:ext cx="223009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9900"/>
                          </a:solidFill>
                          <a:latin typeface="Cambria Math" panose="02040503050406030204" pitchFamily="18" charset="0"/>
                        </a:rPr>
                        <m:t>−1</m:t>
                      </m:r>
                      <m:r>
                        <a:rPr lang="en-IN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     </m:t>
                      </m:r>
                      <m:r>
                        <a:rPr lang="en-IN" sz="2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IN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      </m:t>
                      </m:r>
                      <m:r>
                        <a:rPr lang="en-IN" sz="2800" b="0" i="0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IN" sz="28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4362BFCB-8DA9-4B7B-A66C-169C723760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1597" y="3609726"/>
                <a:ext cx="2230098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BCDDD2AC-02E3-48C4-B087-FFB7A221376F}"/>
                  </a:ext>
                </a:extLst>
              </p:cNvPr>
              <p:cNvSpPr/>
              <p:nvPr/>
            </p:nvSpPr>
            <p:spPr>
              <a:xfrm>
                <a:off x="4565361" y="3935145"/>
                <a:ext cx="965836" cy="71120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𝐗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BCDDD2AC-02E3-48C4-B087-FFB7A22137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5361" y="3935145"/>
                <a:ext cx="965836" cy="71120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2604FE47-E616-4280-A435-CDBA40D8A625}"/>
                  </a:ext>
                </a:extLst>
              </p:cNvPr>
              <p:cNvSpPr/>
              <p:nvPr/>
            </p:nvSpPr>
            <p:spPr>
              <a:xfrm>
                <a:off x="7026730" y="3916832"/>
                <a:ext cx="965836" cy="71120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𝐁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2604FE47-E616-4280-A435-CDBA40D8A6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6730" y="3916832"/>
                <a:ext cx="965836" cy="71120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Rectangle 33">
            <a:extLst>
              <a:ext uri="{FF2B5EF4-FFF2-40B4-BE49-F238E27FC236}">
                <a16:creationId xmlns:a16="http://schemas.microsoft.com/office/drawing/2014/main" id="{0261DD18-0624-418A-B337-3C0EF64099D8}"/>
              </a:ext>
            </a:extLst>
          </p:cNvPr>
          <p:cNvSpPr/>
          <p:nvPr/>
        </p:nvSpPr>
        <p:spPr>
          <a:xfrm>
            <a:off x="6205368" y="3909244"/>
            <a:ext cx="965836" cy="7112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 b="0" i="0" dirty="0">
                <a:solidFill>
                  <a:srgbClr val="002060"/>
                </a:solidFill>
                <a:latin typeface="+mj-lt"/>
                <a:ea typeface="Cambria Math" panose="02040503050406030204" pitchFamily="18" charset="0"/>
              </a:rPr>
              <a:t>and</a:t>
            </a:r>
            <a:endParaRPr lang="en-IN" sz="2800" dirty="0">
              <a:solidFill>
                <a:srgbClr val="FF0000"/>
              </a:solidFill>
            </a:endParaRPr>
          </a:p>
        </p:txBody>
      </p:sp>
      <p:sp>
        <p:nvSpPr>
          <p:cNvPr id="35" name="Right Arrow 3">
            <a:extLst>
              <a:ext uri="{FF2B5EF4-FFF2-40B4-BE49-F238E27FC236}">
                <a16:creationId xmlns:a16="http://schemas.microsoft.com/office/drawing/2014/main" id="{09B8CB42-ECBB-4608-99D5-407211EF1D64}"/>
              </a:ext>
            </a:extLst>
          </p:cNvPr>
          <p:cNvSpPr/>
          <p:nvPr/>
        </p:nvSpPr>
        <p:spPr>
          <a:xfrm rot="5400000">
            <a:off x="2784094" y="5181264"/>
            <a:ext cx="523221" cy="334851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endParaRPr lang="en-IN" sz="2800">
              <a:solidFill>
                <a:schemeClr val="bg1"/>
              </a:solidFill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DDAFA6BD-B4D3-42FA-B4C5-0C119065D8A5}"/>
              </a:ext>
            </a:extLst>
          </p:cNvPr>
          <p:cNvSpPr/>
          <p:nvPr/>
        </p:nvSpPr>
        <p:spPr>
          <a:xfrm>
            <a:off x="1668834" y="5665892"/>
            <a:ext cx="2753742" cy="827673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b="1" dirty="0">
                <a:solidFill>
                  <a:schemeClr val="bg1"/>
                </a:solidFill>
              </a:rPr>
              <a:t> </a:t>
            </a:r>
            <a:r>
              <a:rPr lang="en-IN" sz="2800" b="1" dirty="0">
                <a:solidFill>
                  <a:srgbClr val="002060"/>
                </a:solidFill>
              </a:rPr>
              <a:t>Co-efficient</a:t>
            </a:r>
            <a:r>
              <a:rPr lang="en-IN" sz="2800" b="1" dirty="0">
                <a:solidFill>
                  <a:schemeClr val="bg1"/>
                </a:solidFill>
              </a:rPr>
              <a:t> </a:t>
            </a:r>
          </a:p>
          <a:p>
            <a:pPr algn="ctr"/>
            <a:r>
              <a:rPr lang="en-IN" sz="2800" b="1" dirty="0">
                <a:solidFill>
                  <a:srgbClr val="002060"/>
                </a:solidFill>
              </a:rPr>
              <a:t>Matrix</a:t>
            </a:r>
          </a:p>
        </p:txBody>
      </p:sp>
      <p:sp>
        <p:nvSpPr>
          <p:cNvPr id="37" name="Right Arrow 3">
            <a:extLst>
              <a:ext uri="{FF2B5EF4-FFF2-40B4-BE49-F238E27FC236}">
                <a16:creationId xmlns:a16="http://schemas.microsoft.com/office/drawing/2014/main" id="{ED27584B-E1CE-43F2-A47A-CDF47E196C96}"/>
              </a:ext>
            </a:extLst>
          </p:cNvPr>
          <p:cNvSpPr/>
          <p:nvPr/>
        </p:nvSpPr>
        <p:spPr>
          <a:xfrm rot="5400000">
            <a:off x="5557361" y="5206504"/>
            <a:ext cx="532176" cy="334851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endParaRPr lang="en-IN" sz="2800">
              <a:solidFill>
                <a:schemeClr val="bg1"/>
              </a:solidFill>
            </a:endParaRP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48866419-59B2-421F-8344-4EE8AB38B982}"/>
              </a:ext>
            </a:extLst>
          </p:cNvPr>
          <p:cNvSpPr/>
          <p:nvPr/>
        </p:nvSpPr>
        <p:spPr>
          <a:xfrm>
            <a:off x="4715159" y="5665892"/>
            <a:ext cx="2182906" cy="827673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b="1" dirty="0">
                <a:solidFill>
                  <a:schemeClr val="bg1"/>
                </a:solidFill>
              </a:rPr>
              <a:t> </a:t>
            </a:r>
            <a:r>
              <a:rPr lang="en-IN" sz="2800" b="1" dirty="0">
                <a:solidFill>
                  <a:srgbClr val="002060"/>
                </a:solidFill>
              </a:rPr>
              <a:t>Variable</a:t>
            </a:r>
            <a:r>
              <a:rPr lang="en-IN" sz="2800" b="1" dirty="0">
                <a:solidFill>
                  <a:schemeClr val="bg1"/>
                </a:solidFill>
              </a:rPr>
              <a:t> </a:t>
            </a:r>
          </a:p>
          <a:p>
            <a:pPr algn="ctr"/>
            <a:r>
              <a:rPr lang="en-IN" sz="2800" b="1" dirty="0">
                <a:solidFill>
                  <a:srgbClr val="002060"/>
                </a:solidFill>
              </a:rPr>
              <a:t>Matrix</a:t>
            </a:r>
          </a:p>
        </p:txBody>
      </p:sp>
      <p:sp>
        <p:nvSpPr>
          <p:cNvPr id="39" name="Right Arrow 3">
            <a:extLst>
              <a:ext uri="{FF2B5EF4-FFF2-40B4-BE49-F238E27FC236}">
                <a16:creationId xmlns:a16="http://schemas.microsoft.com/office/drawing/2014/main" id="{BF61C03E-BB6F-4733-895A-65245BE047AE}"/>
              </a:ext>
            </a:extLst>
          </p:cNvPr>
          <p:cNvSpPr/>
          <p:nvPr/>
        </p:nvSpPr>
        <p:spPr>
          <a:xfrm rot="5400000">
            <a:off x="8049772" y="5185073"/>
            <a:ext cx="530839" cy="334851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endParaRPr lang="en-IN" sz="2800">
              <a:solidFill>
                <a:schemeClr val="bg1"/>
              </a:solidFill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F6530147-88BD-415B-8B88-AAFEF5053DD4}"/>
              </a:ext>
            </a:extLst>
          </p:cNvPr>
          <p:cNvSpPr/>
          <p:nvPr/>
        </p:nvSpPr>
        <p:spPr>
          <a:xfrm>
            <a:off x="7215671" y="5665892"/>
            <a:ext cx="2182906" cy="827673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b="1" dirty="0">
                <a:solidFill>
                  <a:schemeClr val="bg1"/>
                </a:solidFill>
              </a:rPr>
              <a:t> </a:t>
            </a:r>
            <a:r>
              <a:rPr lang="en-IN" sz="2800" b="1" dirty="0">
                <a:solidFill>
                  <a:srgbClr val="002060"/>
                </a:solidFill>
              </a:rPr>
              <a:t>Constant</a:t>
            </a:r>
            <a:r>
              <a:rPr lang="en-IN" sz="2800" b="1" dirty="0">
                <a:solidFill>
                  <a:schemeClr val="bg1"/>
                </a:solidFill>
              </a:rPr>
              <a:t> </a:t>
            </a:r>
          </a:p>
          <a:p>
            <a:pPr algn="ctr"/>
            <a:r>
              <a:rPr lang="en-IN" sz="2800" b="1" dirty="0">
                <a:solidFill>
                  <a:srgbClr val="002060"/>
                </a:solidFill>
              </a:rPr>
              <a:t>Matrix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5F0634A-29F0-44DB-8987-7DAB6F16A105}"/>
              </a:ext>
            </a:extLst>
          </p:cNvPr>
          <p:cNvGrpSpPr/>
          <p:nvPr/>
        </p:nvGrpSpPr>
        <p:grpSpPr>
          <a:xfrm>
            <a:off x="7647356" y="3365475"/>
            <a:ext cx="1438267" cy="1765923"/>
            <a:chOff x="7647356" y="3365475"/>
            <a:chExt cx="1438267" cy="176592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3E2C30BE-A91F-4A5D-BBAD-97BAF07834D7}"/>
                    </a:ext>
                  </a:extLst>
                </p:cNvPr>
                <p:cNvSpPr/>
                <p:nvPr/>
              </p:nvSpPr>
              <p:spPr>
                <a:xfrm>
                  <a:off x="7647356" y="3365475"/>
                  <a:ext cx="1438267" cy="176592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IN" sz="28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sz="2800" b="0" i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IN" sz="2800" b="0" i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30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IN" sz="2800" b="0" i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9</m:t>
                                  </m:r>
                                </m:e>
                              </m:mr>
                              <m:mr>
                                <m:e>
                                  <m:eqArr>
                                    <m:eqArrPr>
                                      <m:ctrlPr>
                                        <a:rPr lang="en-IN" sz="28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r>
                                        <a:rPr lang="en-IN" sz="2800" b="0" i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IN" sz="2800" b="0" i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eqArr>
                                </m:e>
                              </m:mr>
                            </m:m>
                            <m:r>
                              <a:rPr lang="en-IN" sz="2800" b="0" i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</m:oMath>
                    </m:oMathPara>
                  </a14:m>
                  <a:endParaRPr lang="en-IN" sz="2800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3E2C30BE-A91F-4A5D-BBAD-97BAF07834D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47356" y="3365475"/>
                  <a:ext cx="1438267" cy="1765923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A91937EF-CD60-4596-B1FD-3F53F8A5383F}"/>
                </a:ext>
              </a:extLst>
            </p:cNvPr>
            <p:cNvGrpSpPr/>
            <p:nvPr/>
          </p:nvGrpSpPr>
          <p:grpSpPr>
            <a:xfrm>
              <a:off x="7948568" y="3545712"/>
              <a:ext cx="737795" cy="1444285"/>
              <a:chOff x="3661262" y="4815858"/>
              <a:chExt cx="737795" cy="144428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6" name="Rectangle 45">
                    <a:extLst>
                      <a:ext uri="{FF2B5EF4-FFF2-40B4-BE49-F238E27FC236}">
                        <a16:creationId xmlns:a16="http://schemas.microsoft.com/office/drawing/2014/main" id="{05976616-9FD7-49DD-A09F-98B764447DAA}"/>
                      </a:ext>
                    </a:extLst>
                  </p:cNvPr>
                  <p:cNvSpPr/>
                  <p:nvPr/>
                </p:nvSpPr>
                <p:spPr>
                  <a:xfrm>
                    <a:off x="3668692" y="4815858"/>
                    <a:ext cx="717113" cy="4680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IN" sz="2800" b="0" i="0" smtClean="0">
                              <a:solidFill>
                                <a:srgbClr val="890E4F"/>
                              </a:solidFill>
                              <a:latin typeface="Cambria Math" panose="02040503050406030204" pitchFamily="18" charset="0"/>
                            </a:rPr>
                            <m:t>30</m:t>
                          </m:r>
                        </m:oMath>
                      </m:oMathPara>
                    </a14:m>
                    <a:endParaRPr lang="en-IN" sz="2800" dirty="0">
                      <a:solidFill>
                        <a:srgbClr val="890E4F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6" name="Rectangle 45">
                    <a:extLst>
                      <a:ext uri="{FF2B5EF4-FFF2-40B4-BE49-F238E27FC236}">
                        <a16:creationId xmlns:a16="http://schemas.microsoft.com/office/drawing/2014/main" id="{05976616-9FD7-49DD-A09F-98B764447DA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668692" y="4815858"/>
                    <a:ext cx="717113" cy="468000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7" name="Rectangle 46">
                    <a:extLst>
                      <a:ext uri="{FF2B5EF4-FFF2-40B4-BE49-F238E27FC236}">
                        <a16:creationId xmlns:a16="http://schemas.microsoft.com/office/drawing/2014/main" id="{2975B2E1-4AB9-4C1C-8F7A-6472B0899AC7}"/>
                      </a:ext>
                    </a:extLst>
                  </p:cNvPr>
                  <p:cNvSpPr/>
                  <p:nvPr/>
                </p:nvSpPr>
                <p:spPr>
                  <a:xfrm>
                    <a:off x="3681944" y="5284583"/>
                    <a:ext cx="717113" cy="4680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IN" sz="2800" b="0" i="0" smtClean="0">
                              <a:solidFill>
                                <a:srgbClr val="890E4F"/>
                              </a:solidFill>
                              <a:latin typeface="Cambria Math" panose="02040503050406030204" pitchFamily="18" charset="0"/>
                            </a:rPr>
                            <m:t>9</m:t>
                          </m:r>
                        </m:oMath>
                      </m:oMathPara>
                    </a14:m>
                    <a:endParaRPr lang="en-IN" sz="2800" dirty="0">
                      <a:solidFill>
                        <a:srgbClr val="890E4F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7" name="Rectangle 46">
                    <a:extLst>
                      <a:ext uri="{FF2B5EF4-FFF2-40B4-BE49-F238E27FC236}">
                        <a16:creationId xmlns:a16="http://schemas.microsoft.com/office/drawing/2014/main" id="{2975B2E1-4AB9-4C1C-8F7A-6472B0899AC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681944" y="5284583"/>
                    <a:ext cx="717113" cy="468000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8" name="Rectangle 47">
                    <a:extLst>
                      <a:ext uri="{FF2B5EF4-FFF2-40B4-BE49-F238E27FC236}">
                        <a16:creationId xmlns:a16="http://schemas.microsoft.com/office/drawing/2014/main" id="{47F96BCD-A282-4958-9F67-9979B25B2CAC}"/>
                      </a:ext>
                    </a:extLst>
                  </p:cNvPr>
                  <p:cNvSpPr/>
                  <p:nvPr/>
                </p:nvSpPr>
                <p:spPr>
                  <a:xfrm>
                    <a:off x="3661262" y="5792143"/>
                    <a:ext cx="717113" cy="4680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IN" sz="2800" b="0" i="0" smtClean="0">
                              <a:solidFill>
                                <a:srgbClr val="890E4F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oMath>
                      </m:oMathPara>
                    </a14:m>
                    <a:endParaRPr lang="en-IN" sz="2800" dirty="0">
                      <a:solidFill>
                        <a:srgbClr val="890E4F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8" name="Rectangle 47">
                    <a:extLst>
                      <a:ext uri="{FF2B5EF4-FFF2-40B4-BE49-F238E27FC236}">
                        <a16:creationId xmlns:a16="http://schemas.microsoft.com/office/drawing/2014/main" id="{47F96BCD-A282-4958-9F67-9979B25B2CA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661262" y="5792143"/>
                    <a:ext cx="717113" cy="468000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A2C7357E-6FBD-40D0-9D12-D462B8A5D28C}"/>
              </a:ext>
            </a:extLst>
          </p:cNvPr>
          <p:cNvGrpSpPr/>
          <p:nvPr/>
        </p:nvGrpSpPr>
        <p:grpSpPr>
          <a:xfrm>
            <a:off x="5138409" y="3389472"/>
            <a:ext cx="1438267" cy="1765923"/>
            <a:chOff x="5138409" y="3389472"/>
            <a:chExt cx="1438267" cy="176592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8BE5D1F6-6B8A-4FE9-AEC0-66AD446BC7B9}"/>
                    </a:ext>
                  </a:extLst>
                </p:cNvPr>
                <p:cNvSpPr/>
                <p:nvPr/>
              </p:nvSpPr>
              <p:spPr>
                <a:xfrm>
                  <a:off x="5138409" y="3389472"/>
                  <a:ext cx="1438267" cy="176592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IN" sz="28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sz="2800" b="0" i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IN" sz="2800" b="0" i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30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IN" sz="2800" b="0" i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9</m:t>
                                  </m:r>
                                </m:e>
                              </m:mr>
                              <m:mr>
                                <m:e>
                                  <m:eqArr>
                                    <m:eqArrPr>
                                      <m:ctrlPr>
                                        <a:rPr lang="en-IN" sz="28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r>
                                        <a:rPr lang="en-IN" sz="2800" b="0" i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IN" sz="2800" b="0" i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eqArr>
                                </m:e>
                              </m:mr>
                            </m:m>
                            <m:r>
                              <a:rPr lang="en-IN" sz="2800" b="0" i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</m:oMath>
                    </m:oMathPara>
                  </a14:m>
                  <a:endParaRPr lang="en-IN" sz="2800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8BE5D1F6-6B8A-4FE9-AEC0-66AD446BC7B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38409" y="3389472"/>
                  <a:ext cx="1438267" cy="1765923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71AEAC45-9003-409D-A497-3B317F03B760}"/>
                </a:ext>
              </a:extLst>
            </p:cNvPr>
            <p:cNvGrpSpPr/>
            <p:nvPr/>
          </p:nvGrpSpPr>
          <p:grpSpPr>
            <a:xfrm>
              <a:off x="5447051" y="3569709"/>
              <a:ext cx="730365" cy="1444285"/>
              <a:chOff x="3668692" y="4815858"/>
              <a:chExt cx="730365" cy="144428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1" name="Rectangle 50">
                    <a:extLst>
                      <a:ext uri="{FF2B5EF4-FFF2-40B4-BE49-F238E27FC236}">
                        <a16:creationId xmlns:a16="http://schemas.microsoft.com/office/drawing/2014/main" id="{64F118CC-A638-4882-9400-26ACE8996319}"/>
                      </a:ext>
                    </a:extLst>
                  </p:cNvPr>
                  <p:cNvSpPr/>
                  <p:nvPr/>
                </p:nvSpPr>
                <p:spPr>
                  <a:xfrm>
                    <a:off x="3668692" y="4815858"/>
                    <a:ext cx="717113" cy="4680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990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oMath>
                      </m:oMathPara>
                    </a14:m>
                    <a:endParaRPr lang="en-IN" sz="2800" dirty="0">
                      <a:solidFill>
                        <a:srgbClr val="0099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1" name="Rectangle 50">
                    <a:extLst>
                      <a:ext uri="{FF2B5EF4-FFF2-40B4-BE49-F238E27FC236}">
                        <a16:creationId xmlns:a16="http://schemas.microsoft.com/office/drawing/2014/main" id="{64F118CC-A638-4882-9400-26ACE899631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668692" y="4815858"/>
                    <a:ext cx="717113" cy="468000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2" name="Rectangle 51">
                    <a:extLst>
                      <a:ext uri="{FF2B5EF4-FFF2-40B4-BE49-F238E27FC236}">
                        <a16:creationId xmlns:a16="http://schemas.microsoft.com/office/drawing/2014/main" id="{61D4CF70-675D-40A2-9150-475A8C97ACF5}"/>
                      </a:ext>
                    </a:extLst>
                  </p:cNvPr>
                  <p:cNvSpPr/>
                  <p:nvPr/>
                </p:nvSpPr>
                <p:spPr>
                  <a:xfrm>
                    <a:off x="3681944" y="5284583"/>
                    <a:ext cx="717113" cy="4680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oMath>
                      </m:oMathPara>
                    </a14:m>
                    <a:endParaRPr lang="en-IN" sz="2800" dirty="0">
                      <a:solidFill>
                        <a:srgbClr val="0070C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2" name="Rectangle 51">
                    <a:extLst>
                      <a:ext uri="{FF2B5EF4-FFF2-40B4-BE49-F238E27FC236}">
                        <a16:creationId xmlns:a16="http://schemas.microsoft.com/office/drawing/2014/main" id="{61D4CF70-675D-40A2-9150-475A8C97ACF5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681944" y="5284583"/>
                    <a:ext cx="717113" cy="468000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3" name="Rectangle 52">
                    <a:extLst>
                      <a:ext uri="{FF2B5EF4-FFF2-40B4-BE49-F238E27FC236}">
                        <a16:creationId xmlns:a16="http://schemas.microsoft.com/office/drawing/2014/main" id="{225CD392-41F1-4F71-B12F-1AC7885D8A46}"/>
                      </a:ext>
                    </a:extLst>
                  </p:cNvPr>
                  <p:cNvSpPr/>
                  <p:nvPr/>
                </p:nvSpPr>
                <p:spPr>
                  <a:xfrm>
                    <a:off x="3674514" y="5792143"/>
                    <a:ext cx="717113" cy="4680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oMath>
                      </m:oMathPara>
                    </a14:m>
                    <a:endParaRPr lang="en-IN" sz="2800" dirty="0">
                      <a:solidFill>
                        <a:schemeClr val="accent5">
                          <a:lumMod val="75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3" name="Rectangle 52">
                    <a:extLst>
                      <a:ext uri="{FF2B5EF4-FFF2-40B4-BE49-F238E27FC236}">
                        <a16:creationId xmlns:a16="http://schemas.microsoft.com/office/drawing/2014/main" id="{225CD392-41F1-4F71-B12F-1AC7885D8A4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674514" y="5792143"/>
                    <a:ext cx="717113" cy="468000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14" name="Arrow: Notched Right 13">
            <a:extLst>
              <a:ext uri="{FF2B5EF4-FFF2-40B4-BE49-F238E27FC236}">
                <a16:creationId xmlns:a16="http://schemas.microsoft.com/office/drawing/2014/main" id="{9496C1C9-877D-4591-BA38-3D0192D12664}"/>
              </a:ext>
            </a:extLst>
          </p:cNvPr>
          <p:cNvSpPr/>
          <p:nvPr/>
        </p:nvSpPr>
        <p:spPr>
          <a:xfrm>
            <a:off x="1978198" y="153297"/>
            <a:ext cx="688617" cy="404605"/>
          </a:xfrm>
          <a:prstGeom prst="notched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</a:pPr>
            <a:endParaRPr lang="en-IN" sz="28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0631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00"/>
                            </p:stCondLst>
                            <p:childTnLst>
                              <p:par>
                                <p:cTn id="8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6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500"/>
                            </p:stCondLst>
                            <p:childTnLst>
                              <p:par>
                                <p:cTn id="11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2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3" grpId="0"/>
      <p:bldP spid="15" grpId="0" animBg="1"/>
      <p:bldP spid="15" grpId="1" animBg="1"/>
      <p:bldP spid="16" grpId="0" animBg="1"/>
      <p:bldP spid="16" grpId="1" animBg="1"/>
      <p:bldP spid="27" grpId="0"/>
      <p:bldP spid="28" grpId="0"/>
      <p:bldP spid="29" grpId="0"/>
      <p:bldP spid="30" grpId="0"/>
      <p:bldP spid="32" grpId="0"/>
      <p:bldP spid="34" grpId="0"/>
      <p:bldP spid="35" grpId="0" animBg="1"/>
      <p:bldP spid="35" grpId="1" animBg="1"/>
      <p:bldP spid="36" grpId="0" animBg="1"/>
      <p:bldP spid="36" grpId="1" animBg="1"/>
      <p:bldP spid="37" grpId="0" animBg="1"/>
      <p:bldP spid="37" grpId="1" animBg="1"/>
      <p:bldP spid="38" grpId="0" animBg="1"/>
      <p:bldP spid="38" grpId="1" animBg="1"/>
      <p:bldP spid="39" grpId="0" animBg="1"/>
      <p:bldP spid="39" grpId="1" animBg="1"/>
      <p:bldP spid="40" grpId="0" animBg="1"/>
      <p:bldP spid="40" grpId="1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B3480D34-B11D-49E2-8034-54DA96C3B769}"/>
                  </a:ext>
                </a:extLst>
              </p:cNvPr>
              <p:cNvSpPr/>
              <p:nvPr/>
            </p:nvSpPr>
            <p:spPr>
              <a:xfrm>
                <a:off x="1880329" y="906896"/>
                <a:ext cx="3884367" cy="239208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IN" sz="28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IN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/>
                            <m:e/>
                            <m:e/>
                          </m:mr>
                          <m:mr>
                            <m:e/>
                            <m:e/>
                            <m:e/>
                          </m:mr>
                          <m:mr>
                            <m:e>
                              <m:r>
                                <a:rPr lang="en-IN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/>
                            <m:e>
                              <m:eqArr>
                                <m:eqArrPr>
                                  <m:ctrlPr>
                                    <a:rPr lang="en-IN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/>
                                <m:e/>
                              </m:eqArr>
                            </m:e>
                          </m:mr>
                        </m:m>
                        <m:r>
                          <a:rPr lang="en-IN" sz="28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                </m:t>
                        </m:r>
                      </m:e>
                    </m:d>
                  </m:oMath>
                </a14:m>
                <a:r>
                  <a:rPr lang="en-IN" sz="2800" dirty="0">
                    <a:solidFill>
                      <a:schemeClr val="tx1">
                        <a:lumMod val="90000"/>
                        <a:lumOff val="10000"/>
                      </a:schemeClr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B3480D34-B11D-49E2-8034-54DA96C3B76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0329" y="906896"/>
                <a:ext cx="3884367" cy="239208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9" name="Group 58">
            <a:extLst>
              <a:ext uri="{FF2B5EF4-FFF2-40B4-BE49-F238E27FC236}">
                <a16:creationId xmlns:a16="http://schemas.microsoft.com/office/drawing/2014/main" id="{73AD3001-25D8-4D4B-B0D1-75C39E240F80}"/>
              </a:ext>
            </a:extLst>
          </p:cNvPr>
          <p:cNvGrpSpPr/>
          <p:nvPr/>
        </p:nvGrpSpPr>
        <p:grpSpPr>
          <a:xfrm>
            <a:off x="2197220" y="1839731"/>
            <a:ext cx="3406934" cy="523220"/>
            <a:chOff x="2089454" y="1851500"/>
            <a:chExt cx="3406934" cy="52322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Rectangle 51">
                  <a:extLst>
                    <a:ext uri="{FF2B5EF4-FFF2-40B4-BE49-F238E27FC236}">
                      <a16:creationId xmlns:a16="http://schemas.microsoft.com/office/drawing/2014/main" id="{A41CF5F4-597D-487A-96DA-CCF3EBCB55C2}"/>
                    </a:ext>
                  </a:extLst>
                </p:cNvPr>
                <p:cNvSpPr/>
                <p:nvPr/>
              </p:nvSpPr>
              <p:spPr>
                <a:xfrm>
                  <a:off x="2089454" y="1851500"/>
                  <a:ext cx="2336967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  </m:t>
                        </m:r>
                        <m:r>
                          <a:rPr lang="en-IN" sz="2800" b="0" i="1" smtClean="0">
                            <a:solidFill>
                              <a:srgbClr val="0099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IN" sz="28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      </m:t>
                        </m:r>
                        <m:r>
                          <a:rPr lang="en-IN" sz="2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IN" sz="28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 − 1</m:t>
                        </m:r>
                      </m:oMath>
                    </m:oMathPara>
                  </a14:m>
                  <a:endParaRPr lang="en-IN" sz="2800" dirty="0">
                    <a:solidFill>
                      <a:schemeClr val="accent5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52" name="Rectangle 51">
                  <a:extLst>
                    <a:ext uri="{FF2B5EF4-FFF2-40B4-BE49-F238E27FC236}">
                      <a16:creationId xmlns:a16="http://schemas.microsoft.com/office/drawing/2014/main" id="{A41CF5F4-597D-487A-96DA-CCF3EBCB55C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89454" y="1851500"/>
                  <a:ext cx="2336967" cy="52322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Rectangle 55">
                  <a:extLst>
                    <a:ext uri="{FF2B5EF4-FFF2-40B4-BE49-F238E27FC236}">
                      <a16:creationId xmlns:a16="http://schemas.microsoft.com/office/drawing/2014/main" id="{03C035C7-EC27-446B-8D41-C1216E6BE846}"/>
                    </a:ext>
                  </a:extLst>
                </p:cNvPr>
                <p:cNvSpPr/>
                <p:nvPr/>
              </p:nvSpPr>
              <p:spPr>
                <a:xfrm>
                  <a:off x="4779275" y="1851500"/>
                  <a:ext cx="717113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smtClean="0">
                            <a:solidFill>
                              <a:srgbClr val="890E4F"/>
                            </a:solidFill>
                            <a:latin typeface="Cambria Math" panose="02040503050406030204" pitchFamily="18" charset="0"/>
                          </a:rPr>
                          <m:t>9</m:t>
                        </m:r>
                      </m:oMath>
                    </m:oMathPara>
                  </a14:m>
                  <a:endParaRPr lang="en-IN" sz="2800" dirty="0">
                    <a:solidFill>
                      <a:srgbClr val="890E4F"/>
                    </a:solidFill>
                  </a:endParaRPr>
                </a:p>
              </p:txBody>
            </p:sp>
          </mc:Choice>
          <mc:Fallback xmlns="">
            <p:sp>
              <p:nvSpPr>
                <p:cNvPr id="56" name="Rectangle 55">
                  <a:extLst>
                    <a:ext uri="{FF2B5EF4-FFF2-40B4-BE49-F238E27FC236}">
                      <a16:creationId xmlns:a16="http://schemas.microsoft.com/office/drawing/2014/main" id="{03C035C7-EC27-446B-8D41-C1216E6BE84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79275" y="1851500"/>
                  <a:ext cx="717113" cy="46800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CC3EA2DF-0805-43CF-A07F-9FA5510C4B5D}"/>
              </a:ext>
            </a:extLst>
          </p:cNvPr>
          <p:cNvSpPr/>
          <p:nvPr/>
        </p:nvSpPr>
        <p:spPr>
          <a:xfrm>
            <a:off x="2250009" y="1463096"/>
            <a:ext cx="645967" cy="386738"/>
          </a:xfrm>
          <a:prstGeom prst="round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AE8FBA48-B2F2-4EA2-9602-0064DF720B94}"/>
              </a:ext>
            </a:extLst>
          </p:cNvPr>
          <p:cNvGrpSpPr/>
          <p:nvPr/>
        </p:nvGrpSpPr>
        <p:grpSpPr>
          <a:xfrm>
            <a:off x="2126973" y="1384688"/>
            <a:ext cx="3174093" cy="523220"/>
            <a:chOff x="2126973" y="1384688"/>
            <a:chExt cx="3174093" cy="52322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DB837BD4-B4DF-46F1-BFFD-691A536D16C4}"/>
                    </a:ext>
                  </a:extLst>
                </p:cNvPr>
                <p:cNvSpPr/>
                <p:nvPr/>
              </p:nvSpPr>
              <p:spPr>
                <a:xfrm>
                  <a:off x="2126973" y="1384688"/>
                  <a:ext cx="2230098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rgbClr val="0099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  <m:r>
                          <a:rPr lang="en-IN" sz="2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      </m:t>
                        </m:r>
                        <m:r>
                          <a:rPr lang="en-IN" sz="2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IN" sz="2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       </m:t>
                        </m:r>
                        <m:r>
                          <a:rPr lang="en-IN" sz="2800" b="0" i="0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oMath>
                    </m:oMathPara>
                  </a14:m>
                  <a:endParaRPr lang="en-IN" sz="28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DB837BD4-B4DF-46F1-BFFD-691A536D16C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26973" y="1384688"/>
                  <a:ext cx="2230098" cy="52322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Rectangle 53">
                  <a:extLst>
                    <a:ext uri="{FF2B5EF4-FFF2-40B4-BE49-F238E27FC236}">
                      <a16:creationId xmlns:a16="http://schemas.microsoft.com/office/drawing/2014/main" id="{B013816F-35D7-4E31-A35B-8AF3BE88E57A}"/>
                    </a:ext>
                  </a:extLst>
                </p:cNvPr>
                <p:cNvSpPr/>
                <p:nvPr/>
              </p:nvSpPr>
              <p:spPr>
                <a:xfrm>
                  <a:off x="4583953" y="1385877"/>
                  <a:ext cx="717113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smtClean="0">
                            <a:solidFill>
                              <a:srgbClr val="890E4F"/>
                            </a:solidFill>
                            <a:latin typeface="Cambria Math" panose="02040503050406030204" pitchFamily="18" charset="0"/>
                          </a:rPr>
                          <m:t>30</m:t>
                        </m:r>
                      </m:oMath>
                    </m:oMathPara>
                  </a14:m>
                  <a:endParaRPr lang="en-IN" sz="2800" dirty="0">
                    <a:solidFill>
                      <a:srgbClr val="890E4F"/>
                    </a:solidFill>
                  </a:endParaRPr>
                </a:p>
              </p:txBody>
            </p:sp>
          </mc:Choice>
          <mc:Fallback xmlns="">
            <p:sp>
              <p:nvSpPr>
                <p:cNvPr id="54" name="Rectangle 53">
                  <a:extLst>
                    <a:ext uri="{FF2B5EF4-FFF2-40B4-BE49-F238E27FC236}">
                      <a16:creationId xmlns:a16="http://schemas.microsoft.com/office/drawing/2014/main" id="{B013816F-35D7-4E31-A35B-8AF3BE88E57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83953" y="1385877"/>
                  <a:ext cx="717113" cy="46800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34FED1A-2E71-4B49-9205-029C44D1DB8F}"/>
              </a:ext>
            </a:extLst>
          </p:cNvPr>
          <p:cNvGrpSpPr/>
          <p:nvPr/>
        </p:nvGrpSpPr>
        <p:grpSpPr>
          <a:xfrm>
            <a:off x="4124849" y="3658822"/>
            <a:ext cx="4263327" cy="2392083"/>
            <a:chOff x="1507995" y="3116678"/>
            <a:chExt cx="4263327" cy="239208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E6B631A8-C39B-4F04-B1E9-57A6ACAE4243}"/>
                    </a:ext>
                  </a:extLst>
                </p:cNvPr>
                <p:cNvSpPr/>
                <p:nvPr/>
              </p:nvSpPr>
              <p:spPr>
                <a:xfrm>
                  <a:off x="1886955" y="3116678"/>
                  <a:ext cx="3884367" cy="239208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IN" sz="28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/>
                              <m:e/>
                              <m:e/>
                            </m:mr>
                            <m:mr>
                              <m:e/>
                              <m:e/>
                              <m:e/>
                            </m:m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  <m:e/>
                              <m:e>
                                <m:eqArr>
                                  <m:eqArrPr>
                                    <m:ctrlPr>
                                      <a:rPr lang="en-IN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/>
                                  <m:e/>
                                </m:eqArr>
                              </m:e>
                            </m:mr>
                          </m:m>
                          <m:r>
                            <a:rPr lang="en-IN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               </m:t>
                          </m:r>
                        </m:e>
                      </m:d>
                    </m:oMath>
                  </a14:m>
                  <a:r>
                    <a:rPr lang="en-IN" sz="2800" dirty="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E6B631A8-C39B-4F04-B1E9-57A6ACAE424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86955" y="3116678"/>
                  <a:ext cx="3884367" cy="2392083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2F5905D4-DCFE-4F20-840D-80AE5139B7B7}"/>
                </a:ext>
              </a:extLst>
            </p:cNvPr>
            <p:cNvCxnSpPr/>
            <p:nvPr/>
          </p:nvCxnSpPr>
          <p:spPr>
            <a:xfrm>
              <a:off x="4472610" y="3653386"/>
              <a:ext cx="0" cy="1456083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Rectangle 69">
                  <a:extLst>
                    <a:ext uri="{FF2B5EF4-FFF2-40B4-BE49-F238E27FC236}">
                      <a16:creationId xmlns:a16="http://schemas.microsoft.com/office/drawing/2014/main" id="{3EB9A210-4115-4218-A28B-C41D1A12296F}"/>
                    </a:ext>
                  </a:extLst>
                </p:cNvPr>
                <p:cNvSpPr/>
                <p:nvPr/>
              </p:nvSpPr>
              <p:spPr>
                <a:xfrm>
                  <a:off x="1507995" y="4076326"/>
                  <a:ext cx="856661" cy="71120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3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~</m:t>
                        </m:r>
                      </m:oMath>
                    </m:oMathPara>
                  </a14:m>
                  <a:endParaRPr lang="en-IN" sz="36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70" name="Rectangle 69">
                  <a:extLst>
                    <a:ext uri="{FF2B5EF4-FFF2-40B4-BE49-F238E27FC236}">
                      <a16:creationId xmlns:a16="http://schemas.microsoft.com/office/drawing/2014/main" id="{3EB9A210-4115-4218-A28B-C41D1A12296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07995" y="4076326"/>
                  <a:ext cx="856661" cy="711201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AA05FB9E-E69E-46EA-9DCC-DBD7097EC3C6}"/>
                </a:ext>
              </a:extLst>
            </p:cNvPr>
            <p:cNvGrpSpPr/>
            <p:nvPr/>
          </p:nvGrpSpPr>
          <p:grpSpPr>
            <a:xfrm>
              <a:off x="2175831" y="3657205"/>
              <a:ext cx="3160841" cy="523220"/>
              <a:chOff x="2060713" y="1384688"/>
              <a:chExt cx="3160841" cy="52322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9" name="Rectangle 68">
                    <a:extLst>
                      <a:ext uri="{FF2B5EF4-FFF2-40B4-BE49-F238E27FC236}">
                        <a16:creationId xmlns:a16="http://schemas.microsoft.com/office/drawing/2014/main" id="{18C83B7F-C329-455F-864C-15B840A6357F}"/>
                      </a:ext>
                    </a:extLst>
                  </p:cNvPr>
                  <p:cNvSpPr/>
                  <p:nvPr/>
                </p:nvSpPr>
                <p:spPr>
                  <a:xfrm>
                    <a:off x="2060713" y="1384688"/>
                    <a:ext cx="2230098" cy="52322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IN" sz="2800" b="0" i="1" smtClean="0">
                              <a:solidFill>
                                <a:srgbClr val="0099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  <m:r>
                            <a:rPr lang="en-IN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      </m:t>
                          </m:r>
                          <m:r>
                            <a:rPr lang="en-IN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IN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       </m:t>
                          </m:r>
                          <m:r>
                            <a:rPr lang="en-IN" sz="2800" b="0" i="0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oMath>
                      </m:oMathPara>
                    </a14:m>
                    <a:endParaRPr lang="en-IN" sz="2800" dirty="0">
                      <a:solidFill>
                        <a:srgbClr val="00B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9" name="Rectangle 68">
                    <a:extLst>
                      <a:ext uri="{FF2B5EF4-FFF2-40B4-BE49-F238E27FC236}">
                        <a16:creationId xmlns:a16="http://schemas.microsoft.com/office/drawing/2014/main" id="{18C83B7F-C329-455F-864C-15B840A6357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60713" y="1384688"/>
                    <a:ext cx="2230098" cy="523220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1" name="Rectangle 70">
                    <a:extLst>
                      <a:ext uri="{FF2B5EF4-FFF2-40B4-BE49-F238E27FC236}">
                        <a16:creationId xmlns:a16="http://schemas.microsoft.com/office/drawing/2014/main" id="{FD4D4C30-C4F1-475A-A0D9-A30AF1B05E3A}"/>
                      </a:ext>
                    </a:extLst>
                  </p:cNvPr>
                  <p:cNvSpPr/>
                  <p:nvPr/>
                </p:nvSpPr>
                <p:spPr>
                  <a:xfrm>
                    <a:off x="4504441" y="1385877"/>
                    <a:ext cx="717113" cy="4680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IN" sz="2800" b="0" i="0" smtClean="0">
                              <a:solidFill>
                                <a:srgbClr val="890E4F"/>
                              </a:solidFill>
                              <a:latin typeface="Cambria Math" panose="02040503050406030204" pitchFamily="18" charset="0"/>
                            </a:rPr>
                            <m:t>30</m:t>
                          </m:r>
                        </m:oMath>
                      </m:oMathPara>
                    </a14:m>
                    <a:endParaRPr lang="en-IN" sz="2800" dirty="0">
                      <a:solidFill>
                        <a:srgbClr val="890E4F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1" name="Rectangle 70">
                    <a:extLst>
                      <a:ext uri="{FF2B5EF4-FFF2-40B4-BE49-F238E27FC236}">
                        <a16:creationId xmlns:a16="http://schemas.microsoft.com/office/drawing/2014/main" id="{FD4D4C30-C4F1-475A-A0D9-A30AF1B05E3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504441" y="1385877"/>
                    <a:ext cx="717113" cy="468000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E46B892-3E74-4C03-81A6-AD1F59F07758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Method:2</a:t>
                </a:r>
                <a:r>
                  <a:rPr lang="en-IN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IN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  <m:r>
                      <a:rPr lang="en-IN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dirty="0"/>
                  <a:t>Example:1(</a:t>
                </a:r>
                <a:r>
                  <a:rPr lang="en-IN" dirty="0">
                    <a:solidFill>
                      <a:srgbClr val="1D578F"/>
                    </a:solidFill>
                  </a:rPr>
                  <a:t>Continue</a:t>
                </a:r>
                <a:r>
                  <a:rPr lang="en-IN" dirty="0"/>
                  <a:t>)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E46B892-3E74-4C03-81A6-AD1F59F0775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11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FB45A0C-A3EC-42F8-9C1D-9434886382E6}"/>
              </a:ext>
            </a:extLst>
          </p:cNvPr>
          <p:cNvSpPr/>
          <p:nvPr/>
        </p:nvSpPr>
        <p:spPr>
          <a:xfrm>
            <a:off x="7973893" y="85675"/>
            <a:ext cx="2654350" cy="539851"/>
          </a:xfrm>
          <a:prstGeom prst="round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b="1" dirty="0">
                <a:solidFill>
                  <a:schemeClr val="bg1"/>
                </a:solidFill>
              </a:rPr>
              <a:t>Unique Solution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6BB27F5-314D-4AAC-8F53-48AA88AF0786}"/>
              </a:ext>
            </a:extLst>
          </p:cNvPr>
          <p:cNvSpPr/>
          <p:nvPr/>
        </p:nvSpPr>
        <p:spPr>
          <a:xfrm>
            <a:off x="230422" y="803967"/>
            <a:ext cx="4646384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IN" sz="2800" dirty="0">
                <a:solidFill>
                  <a:srgbClr val="002060"/>
                </a:solidFill>
              </a:rPr>
              <a:t>Consider the Augmented matrix</a:t>
            </a:r>
            <a:endParaRPr lang="en-IN" sz="2800" b="1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621C6629-897D-4685-8AB6-97C2187F442B}"/>
                  </a:ext>
                </a:extLst>
              </p:cNvPr>
              <p:cNvSpPr/>
              <p:nvPr/>
            </p:nvSpPr>
            <p:spPr>
              <a:xfrm>
                <a:off x="234559" y="1817473"/>
                <a:ext cx="1459235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begChr m:val=""/>
                              <m:endChr m:val="|"/>
                              <m:ctrlPr>
                                <a:rPr lang="en-IN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  <m:r>
                                <a:rPr lang="en-IN" sz="2800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621C6629-897D-4685-8AB6-97C2187F44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559" y="1817473"/>
                <a:ext cx="1459235" cy="46800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41D408C4-2980-47A7-BF6C-C71267479497}"/>
                  </a:ext>
                </a:extLst>
              </p:cNvPr>
              <p:cNvSpPr/>
              <p:nvPr/>
            </p:nvSpPr>
            <p:spPr>
              <a:xfrm>
                <a:off x="1409860" y="1832733"/>
                <a:ext cx="717113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41D408C4-2980-47A7-BF6C-C712674794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9860" y="1832733"/>
                <a:ext cx="717113" cy="46800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0" name="Group 39">
            <a:extLst>
              <a:ext uri="{FF2B5EF4-FFF2-40B4-BE49-F238E27FC236}">
                <a16:creationId xmlns:a16="http://schemas.microsoft.com/office/drawing/2014/main" id="{3A2FB486-0FEF-4083-859B-890B6FEC3645}"/>
              </a:ext>
            </a:extLst>
          </p:cNvPr>
          <p:cNvGrpSpPr/>
          <p:nvPr/>
        </p:nvGrpSpPr>
        <p:grpSpPr>
          <a:xfrm>
            <a:off x="242698" y="4297225"/>
            <a:ext cx="3768549" cy="2392083"/>
            <a:chOff x="242698" y="4297225"/>
            <a:chExt cx="3768549" cy="239208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E9E71515-3511-403A-827C-C81EFEFF0AB5}"/>
                    </a:ext>
                  </a:extLst>
                </p:cNvPr>
                <p:cNvSpPr/>
                <p:nvPr/>
              </p:nvSpPr>
              <p:spPr>
                <a:xfrm>
                  <a:off x="242698" y="5099922"/>
                  <a:ext cx="965836" cy="71120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A</m:t>
                        </m:r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en-IN" sz="28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E9E71515-3511-403A-827C-C81EFEFF0AB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2698" y="5099922"/>
                  <a:ext cx="965836" cy="711201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B5A4611D-366F-49E5-B293-C9C716D0CD4F}"/>
                    </a:ext>
                  </a:extLst>
                </p:cNvPr>
                <p:cNvSpPr/>
                <p:nvPr/>
              </p:nvSpPr>
              <p:spPr>
                <a:xfrm>
                  <a:off x="710636" y="4297225"/>
                  <a:ext cx="3300611" cy="239208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IN" sz="28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/>
                              <m:e/>
                              <m:e/>
                            </m:mr>
                            <m:mr>
                              <m:e/>
                              <m:e/>
                              <m:e/>
                            </m:m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  <m:e/>
                              <m:e>
                                <m:eqArr>
                                  <m:eqArrPr>
                                    <m:ctrlPr>
                                      <a:rPr lang="en-IN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/>
                                  <m:e/>
                                </m:eqArr>
                              </m:e>
                            </m:mr>
                          </m:m>
                          <m:r>
                            <a:rPr lang="en-IN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  </m:t>
                          </m:r>
                        </m:e>
                      </m:d>
                    </m:oMath>
                  </a14:m>
                  <a:r>
                    <a:rPr lang="en-IN" sz="2800" dirty="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B5A4611D-366F-49E5-B293-C9C716D0CD4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0636" y="4297225"/>
                  <a:ext cx="3300611" cy="2392083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06D1BC2A-D340-4FDB-9D74-894DA9BB81D4}"/>
                    </a:ext>
                  </a:extLst>
                </p:cNvPr>
                <p:cNvSpPr/>
                <p:nvPr/>
              </p:nvSpPr>
              <p:spPr>
                <a:xfrm>
                  <a:off x="1389182" y="5787841"/>
                  <a:ext cx="2078457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IN" sz="2800" b="0" i="1" smtClean="0">
                            <a:solidFill>
                              <a:srgbClr val="0099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IN" sz="2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IN" sz="2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     </m:t>
                        </m:r>
                        <m:r>
                          <a:rPr lang="en-IN" sz="28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en-IN" sz="2800" dirty="0"/>
                </a:p>
              </p:txBody>
            </p:sp>
          </mc:Choice>
          <mc:Fallback xmlns=""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06D1BC2A-D340-4FDB-9D74-894DA9BB81D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89182" y="5787841"/>
                  <a:ext cx="2078457" cy="523220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EC657F8A-DC83-4DBC-8DB4-63D57F968000}"/>
                    </a:ext>
                  </a:extLst>
                </p:cNvPr>
                <p:cNvSpPr/>
                <p:nvPr/>
              </p:nvSpPr>
              <p:spPr>
                <a:xfrm>
                  <a:off x="1193668" y="5283858"/>
                  <a:ext cx="2336967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  </m:t>
                        </m:r>
                        <m:r>
                          <a:rPr lang="en-IN" sz="2800" b="0" i="1" smtClean="0">
                            <a:solidFill>
                              <a:srgbClr val="0099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IN" sz="28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     </m:t>
                        </m:r>
                        <m:r>
                          <a:rPr lang="en-IN" sz="2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IN" sz="28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 −1</m:t>
                        </m:r>
                      </m:oMath>
                    </m:oMathPara>
                  </a14:m>
                  <a:endParaRPr lang="en-IN" sz="2800" dirty="0">
                    <a:solidFill>
                      <a:schemeClr val="accent5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EC657F8A-DC83-4DBC-8DB4-63D57F96800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93668" y="5283858"/>
                  <a:ext cx="2336967" cy="523220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4C0EAA2A-2267-4D0B-8724-84188DB84621}"/>
                    </a:ext>
                  </a:extLst>
                </p:cNvPr>
                <p:cNvSpPr/>
                <p:nvPr/>
              </p:nvSpPr>
              <p:spPr>
                <a:xfrm>
                  <a:off x="1214302" y="4812946"/>
                  <a:ext cx="2230098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rgbClr val="0099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  <m:r>
                          <a:rPr lang="en-IN" sz="2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      </m:t>
                        </m:r>
                        <m:r>
                          <a:rPr lang="en-IN" sz="2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IN" sz="2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       </m:t>
                        </m:r>
                        <m:r>
                          <a:rPr lang="en-IN" sz="2800" b="0" i="0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oMath>
                    </m:oMathPara>
                  </a14:m>
                  <a:endParaRPr lang="en-IN" sz="28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4C0EAA2A-2267-4D0B-8724-84188DB8462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14302" y="4812946"/>
                  <a:ext cx="2230098" cy="523220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333AB31-E9A6-4218-A0FA-D77D9FB5005B}"/>
              </a:ext>
            </a:extLst>
          </p:cNvPr>
          <p:cNvCxnSpPr/>
          <p:nvPr/>
        </p:nvCxnSpPr>
        <p:spPr>
          <a:xfrm>
            <a:off x="4465984" y="1401400"/>
            <a:ext cx="0" cy="145608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Group 40">
            <a:extLst>
              <a:ext uri="{FF2B5EF4-FFF2-40B4-BE49-F238E27FC236}">
                <a16:creationId xmlns:a16="http://schemas.microsoft.com/office/drawing/2014/main" id="{3B944340-2A20-4989-93A3-FE4DD4AC9786}"/>
              </a:ext>
            </a:extLst>
          </p:cNvPr>
          <p:cNvGrpSpPr/>
          <p:nvPr/>
        </p:nvGrpSpPr>
        <p:grpSpPr>
          <a:xfrm>
            <a:off x="4876806" y="4610304"/>
            <a:ext cx="1998551" cy="1765923"/>
            <a:chOff x="6401107" y="4702666"/>
            <a:chExt cx="1998551" cy="176592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E4BD405D-2998-4F25-B875-21E598FEF991}"/>
                    </a:ext>
                  </a:extLst>
                </p:cNvPr>
                <p:cNvSpPr/>
                <p:nvPr/>
              </p:nvSpPr>
              <p:spPr>
                <a:xfrm>
                  <a:off x="6401107" y="5283858"/>
                  <a:ext cx="965836" cy="71120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B</m:t>
                        </m:r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en-IN" sz="28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E4BD405D-2998-4F25-B875-21E598FEF99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01107" y="5283858"/>
                  <a:ext cx="965836" cy="711201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4B37356C-745E-4F0E-8898-FAEE0A339DE8}"/>
                </a:ext>
              </a:extLst>
            </p:cNvPr>
            <p:cNvGrpSpPr/>
            <p:nvPr/>
          </p:nvGrpSpPr>
          <p:grpSpPr>
            <a:xfrm>
              <a:off x="6961391" y="4702666"/>
              <a:ext cx="1438267" cy="1765923"/>
              <a:chOff x="6961391" y="4702666"/>
              <a:chExt cx="1438267" cy="176592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Rectangle 17">
                    <a:extLst>
                      <a:ext uri="{FF2B5EF4-FFF2-40B4-BE49-F238E27FC236}">
                        <a16:creationId xmlns:a16="http://schemas.microsoft.com/office/drawing/2014/main" id="{3CF3CBD1-5663-42AB-8D39-AD6418ED8238}"/>
                      </a:ext>
                    </a:extLst>
                  </p:cNvPr>
                  <p:cNvSpPr/>
                  <p:nvPr/>
                </p:nvSpPr>
                <p:spPr>
                  <a:xfrm>
                    <a:off x="6961391" y="4702666"/>
                    <a:ext cx="1438267" cy="176592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["/>
                              <m:endChr m:val="]"/>
                              <m:ctrlPr>
                                <a:rPr lang="en-IN" sz="2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800" b="0" i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IN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IN" sz="2800" b="0" i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IN" sz="2800" b="0" i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e>
                                </m:m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en-IN" sz="28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IN" sz="2800" b="0" i="0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  <m:e>
                                        <m:r>
                                          <a:rPr lang="en-IN" sz="2800" b="0" i="0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</m:mr>
                              </m:m>
                              <m:r>
                                <a:rPr lang="en-IN" sz="2800" b="0" i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oMath>
                      </m:oMathPara>
                    </a14:m>
                    <a:endParaRPr lang="en-IN" sz="2800" dirty="0">
                      <a:solidFill>
                        <a:srgbClr val="7030A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8" name="Rectangle 17">
                    <a:extLst>
                      <a:ext uri="{FF2B5EF4-FFF2-40B4-BE49-F238E27FC236}">
                        <a16:creationId xmlns:a16="http://schemas.microsoft.com/office/drawing/2014/main" id="{3CF3CBD1-5663-42AB-8D39-AD6418ED823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961391" y="4702666"/>
                    <a:ext cx="1438267" cy="1765923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DFA5F050-411D-4346-846D-12383820E806}"/>
                  </a:ext>
                </a:extLst>
              </p:cNvPr>
              <p:cNvGrpSpPr/>
              <p:nvPr/>
            </p:nvGrpSpPr>
            <p:grpSpPr>
              <a:xfrm>
                <a:off x="7270033" y="4882903"/>
                <a:ext cx="730365" cy="1444285"/>
                <a:chOff x="3668692" y="4815858"/>
                <a:chExt cx="730365" cy="1444285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" name="Rectangle 7">
                      <a:extLst>
                        <a:ext uri="{FF2B5EF4-FFF2-40B4-BE49-F238E27FC236}">
                          <a16:creationId xmlns:a16="http://schemas.microsoft.com/office/drawing/2014/main" id="{58FF369A-C68A-4161-89C8-A5220D5348F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81944" y="4815858"/>
                      <a:ext cx="717113" cy="46800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IN" sz="2800" b="0" i="0" smtClean="0">
                                <a:solidFill>
                                  <a:srgbClr val="890E4F"/>
                                </a:solidFill>
                                <a:latin typeface="Cambria Math" panose="02040503050406030204" pitchFamily="18" charset="0"/>
                              </a:rPr>
                              <m:t>30</m:t>
                            </m:r>
                          </m:oMath>
                        </m:oMathPara>
                      </a14:m>
                      <a:endParaRPr lang="en-IN" sz="2800" dirty="0">
                        <a:solidFill>
                          <a:srgbClr val="890E4F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8" name="Rectangle 7">
                      <a:extLst>
                        <a:ext uri="{FF2B5EF4-FFF2-40B4-BE49-F238E27FC236}">
                          <a16:creationId xmlns:a16="http://schemas.microsoft.com/office/drawing/2014/main" id="{58FF369A-C68A-4161-89C8-A5220D5348F5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681944" y="4815858"/>
                      <a:ext cx="717113" cy="468000"/>
                    </a:xfrm>
                    <a:prstGeom prst="rect">
                      <a:avLst/>
                    </a:prstGeom>
                    <a:blipFill>
                      <a:blip r:embed="rId21"/>
                      <a:stretch>
                        <a:fillRect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IN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8" name="Rectangle 27">
                      <a:extLst>
                        <a:ext uri="{FF2B5EF4-FFF2-40B4-BE49-F238E27FC236}">
                          <a16:creationId xmlns:a16="http://schemas.microsoft.com/office/drawing/2014/main" id="{000CA531-56AD-45D8-ABEE-A0B1B3C80B1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68692" y="5284583"/>
                      <a:ext cx="717113" cy="46800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IN" sz="2800" b="0" i="0" smtClean="0">
                                <a:solidFill>
                                  <a:srgbClr val="890E4F"/>
                                </a:solidFill>
                                <a:latin typeface="Cambria Math" panose="02040503050406030204" pitchFamily="18" charset="0"/>
                              </a:rPr>
                              <m:t>9</m:t>
                            </m:r>
                          </m:oMath>
                        </m:oMathPara>
                      </a14:m>
                      <a:endParaRPr lang="en-IN" sz="2800" dirty="0">
                        <a:solidFill>
                          <a:srgbClr val="890E4F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28" name="Rectangle 27">
                      <a:extLst>
                        <a:ext uri="{FF2B5EF4-FFF2-40B4-BE49-F238E27FC236}">
                          <a16:creationId xmlns:a16="http://schemas.microsoft.com/office/drawing/2014/main" id="{000CA531-56AD-45D8-ABEE-A0B1B3C80B1C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668692" y="5284583"/>
                      <a:ext cx="717113" cy="468000"/>
                    </a:xfrm>
                    <a:prstGeom prst="rect">
                      <a:avLst/>
                    </a:prstGeom>
                    <a:blipFill>
                      <a:blip r:embed="rId22"/>
                      <a:stretch>
                        <a:fillRect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IN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9" name="Rectangle 28">
                      <a:extLst>
                        <a:ext uri="{FF2B5EF4-FFF2-40B4-BE49-F238E27FC236}">
                          <a16:creationId xmlns:a16="http://schemas.microsoft.com/office/drawing/2014/main" id="{0D7796E4-3516-4BC5-B6EC-A28588AB866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74514" y="5792143"/>
                      <a:ext cx="717113" cy="46800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IN" sz="2800" b="0" i="0" smtClean="0">
                                <a:solidFill>
                                  <a:srgbClr val="890E4F"/>
                                </a:solidFill>
                                <a:latin typeface="Cambria Math" panose="02040503050406030204" pitchFamily="18" charset="0"/>
                              </a:rPr>
                              <m:t>10</m:t>
                            </m:r>
                          </m:oMath>
                        </m:oMathPara>
                      </a14:m>
                      <a:endParaRPr lang="en-IN" sz="2800" dirty="0">
                        <a:solidFill>
                          <a:srgbClr val="890E4F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29" name="Rectangle 28">
                      <a:extLst>
                        <a:ext uri="{FF2B5EF4-FFF2-40B4-BE49-F238E27FC236}">
                          <a16:creationId xmlns:a16="http://schemas.microsoft.com/office/drawing/2014/main" id="{0D7796E4-3516-4BC5-B6EC-A28588AB8664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674514" y="5792143"/>
                      <a:ext cx="717113" cy="468000"/>
                    </a:xfrm>
                    <a:prstGeom prst="rect">
                      <a:avLst/>
                    </a:prstGeom>
                    <a:blipFill>
                      <a:blip r:embed="rId23"/>
                      <a:stretch>
                        <a:fillRect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IN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5B916ED-5826-48E1-B56C-9DE2CF76BB97}"/>
              </a:ext>
            </a:extLst>
          </p:cNvPr>
          <p:cNvGrpSpPr/>
          <p:nvPr/>
        </p:nvGrpSpPr>
        <p:grpSpPr>
          <a:xfrm>
            <a:off x="5745732" y="4789816"/>
            <a:ext cx="730365" cy="1444285"/>
            <a:chOff x="3668692" y="4815858"/>
            <a:chExt cx="730365" cy="144428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8ED864C6-486E-4834-A92F-B1332C95E588}"/>
                    </a:ext>
                  </a:extLst>
                </p:cNvPr>
                <p:cNvSpPr/>
                <p:nvPr/>
              </p:nvSpPr>
              <p:spPr>
                <a:xfrm>
                  <a:off x="3681944" y="4815858"/>
                  <a:ext cx="717113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smtClean="0">
                            <a:solidFill>
                              <a:srgbClr val="890E4F"/>
                            </a:solidFill>
                            <a:latin typeface="Cambria Math" panose="02040503050406030204" pitchFamily="18" charset="0"/>
                          </a:rPr>
                          <m:t>30</m:t>
                        </m:r>
                      </m:oMath>
                    </m:oMathPara>
                  </a14:m>
                  <a:endParaRPr lang="en-IN" sz="2800" dirty="0">
                    <a:solidFill>
                      <a:srgbClr val="890E4F"/>
                    </a:solidFill>
                  </a:endParaRPr>
                </a:p>
              </p:txBody>
            </p:sp>
          </mc:Choice>
          <mc:Fallback xmlns=""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8ED864C6-486E-4834-A92F-B1332C95E58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81944" y="4815858"/>
                  <a:ext cx="717113" cy="468000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2CA297E2-15FB-4AF2-81EE-9CAA2B115A1B}"/>
                    </a:ext>
                  </a:extLst>
                </p:cNvPr>
                <p:cNvSpPr/>
                <p:nvPr/>
              </p:nvSpPr>
              <p:spPr>
                <a:xfrm>
                  <a:off x="3668692" y="5284583"/>
                  <a:ext cx="717113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smtClean="0">
                            <a:solidFill>
                              <a:srgbClr val="890E4F"/>
                            </a:solidFill>
                            <a:latin typeface="Cambria Math" panose="02040503050406030204" pitchFamily="18" charset="0"/>
                          </a:rPr>
                          <m:t>9</m:t>
                        </m:r>
                      </m:oMath>
                    </m:oMathPara>
                  </a14:m>
                  <a:endParaRPr lang="en-IN" sz="2800" dirty="0">
                    <a:solidFill>
                      <a:srgbClr val="890E4F"/>
                    </a:solidFill>
                  </a:endParaRPr>
                </a:p>
              </p:txBody>
            </p:sp>
          </mc:Choice>
          <mc:Fallback xmlns=""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2CA297E2-15FB-4AF2-81EE-9CAA2B115A1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68692" y="5284583"/>
                  <a:ext cx="717113" cy="468000"/>
                </a:xfrm>
                <a:prstGeom prst="rect">
                  <a:avLst/>
                </a:prstGeom>
                <a:blipFill>
                  <a:blip r:embed="rId2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5E416DE0-6E57-45CA-B329-06BF48135EFF}"/>
                    </a:ext>
                  </a:extLst>
                </p:cNvPr>
                <p:cNvSpPr/>
                <p:nvPr/>
              </p:nvSpPr>
              <p:spPr>
                <a:xfrm>
                  <a:off x="3674514" y="5792143"/>
                  <a:ext cx="717113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smtClean="0">
                            <a:solidFill>
                              <a:srgbClr val="890E4F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oMath>
                    </m:oMathPara>
                  </a14:m>
                  <a:endParaRPr lang="en-IN" sz="2800" dirty="0">
                    <a:solidFill>
                      <a:srgbClr val="890E4F"/>
                    </a:solidFill>
                  </a:endParaRPr>
                </a:p>
              </p:txBody>
            </p:sp>
          </mc:Choice>
          <mc:Fallback xmlns=""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5E416DE0-6E57-45CA-B329-06BF48135EF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74514" y="5792143"/>
                  <a:ext cx="717113" cy="468000"/>
                </a:xfrm>
                <a:prstGeom prst="rect">
                  <a:avLst/>
                </a:prstGeom>
                <a:blipFill>
                  <a:blip r:embed="rId26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C3928909-65B8-47D5-89F4-F9EC8F1ACA32}"/>
                  </a:ext>
                </a:extLst>
              </p:cNvPr>
              <p:cNvSpPr/>
              <p:nvPr/>
            </p:nvSpPr>
            <p:spPr>
              <a:xfrm>
                <a:off x="5464618" y="2637905"/>
                <a:ext cx="1021164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3×4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C3928909-65B8-47D5-89F4-F9EC8F1ACA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4618" y="2637905"/>
                <a:ext cx="1021164" cy="468000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470593AC-10EF-4F83-B2BC-734F982F2A7D}"/>
                  </a:ext>
                </a:extLst>
              </p:cNvPr>
              <p:cNvSpPr/>
              <p:nvPr/>
            </p:nvSpPr>
            <p:spPr>
              <a:xfrm>
                <a:off x="3500665" y="5951104"/>
                <a:ext cx="1021164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3×3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470593AC-10EF-4F83-B2BC-734F982F2A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0665" y="5951104"/>
                <a:ext cx="1021164" cy="468000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F9DCF55B-E02F-407E-A57C-C7C0426D156B}"/>
              </a:ext>
            </a:extLst>
          </p:cNvPr>
          <p:cNvSpPr/>
          <p:nvPr/>
        </p:nvSpPr>
        <p:spPr>
          <a:xfrm>
            <a:off x="2423916" y="1919317"/>
            <a:ext cx="482178" cy="37575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E5D1ED51-339B-43C4-94A8-750C10435741}"/>
                  </a:ext>
                </a:extLst>
              </p:cNvPr>
              <p:cNvSpPr/>
              <p:nvPr/>
            </p:nvSpPr>
            <p:spPr>
              <a:xfrm>
                <a:off x="9628017" y="1334131"/>
                <a:ext cx="52290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E5D1ED51-339B-43C4-94A8-750C104357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28017" y="1334131"/>
                <a:ext cx="522900" cy="523220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54C3018E-053A-4E2F-8BF9-2CD674F18F01}"/>
                  </a:ext>
                </a:extLst>
              </p:cNvPr>
              <p:cNvSpPr/>
              <p:nvPr/>
            </p:nvSpPr>
            <p:spPr>
              <a:xfrm>
                <a:off x="6838557" y="1933646"/>
                <a:ext cx="693119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54C3018E-053A-4E2F-8BF9-2CD674F18F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8557" y="1933646"/>
                <a:ext cx="693119" cy="523220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31DD24C4-BE04-4A60-B20E-C683DF20843E}"/>
              </a:ext>
            </a:extLst>
          </p:cNvPr>
          <p:cNvCxnSpPr>
            <a:cxnSpLocks/>
          </p:cNvCxnSpPr>
          <p:nvPr/>
        </p:nvCxnSpPr>
        <p:spPr>
          <a:xfrm>
            <a:off x="7259194" y="3148289"/>
            <a:ext cx="3600000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9FD3C542-3309-49F8-9671-A4284E45F533}"/>
                  </a:ext>
                </a:extLst>
              </p:cNvPr>
              <p:cNvSpPr/>
              <p:nvPr/>
            </p:nvSpPr>
            <p:spPr>
              <a:xfrm>
                <a:off x="6875032" y="2474335"/>
                <a:ext cx="534121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9FD3C542-3309-49F8-9671-A4284E45F5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5032" y="2474335"/>
                <a:ext cx="534121" cy="523220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639C2462-985C-41E5-835C-E6ECE56DD622}"/>
                  </a:ext>
                </a:extLst>
              </p:cNvPr>
              <p:cNvSpPr/>
              <p:nvPr/>
            </p:nvSpPr>
            <p:spPr>
              <a:xfrm>
                <a:off x="10031937" y="1334131"/>
                <a:ext cx="813190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IN" sz="2800" b="0" dirty="0">
                    <a:solidFill>
                      <a:srgbClr val="00B0F0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sz="28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e>
                    </m:d>
                  </m:oMath>
                </a14:m>
                <a:endParaRPr lang="en-IN" sz="2800" dirty="0"/>
              </a:p>
            </p:txBody>
          </p:sp>
        </mc:Choice>
        <mc:Fallback xmlns="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639C2462-985C-41E5-835C-E6ECE56DD6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31937" y="1334131"/>
                <a:ext cx="813190" cy="523220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7" name="Group 56">
            <a:extLst>
              <a:ext uri="{FF2B5EF4-FFF2-40B4-BE49-F238E27FC236}">
                <a16:creationId xmlns:a16="http://schemas.microsoft.com/office/drawing/2014/main" id="{25E332BC-EFF1-4AAF-91D1-529E224188D9}"/>
              </a:ext>
            </a:extLst>
          </p:cNvPr>
          <p:cNvGrpSpPr/>
          <p:nvPr/>
        </p:nvGrpSpPr>
        <p:grpSpPr>
          <a:xfrm>
            <a:off x="1195406" y="4804282"/>
            <a:ext cx="2336967" cy="1510605"/>
            <a:chOff x="1195406" y="4804282"/>
            <a:chExt cx="2336967" cy="151060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4930B673-7C41-4C75-AE00-145E9274E2D8}"/>
                    </a:ext>
                  </a:extLst>
                </p:cNvPr>
                <p:cNvSpPr/>
                <p:nvPr/>
              </p:nvSpPr>
              <p:spPr>
                <a:xfrm>
                  <a:off x="1390920" y="5791667"/>
                  <a:ext cx="2078457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IN" sz="2800" b="0" i="1" smtClean="0">
                            <a:solidFill>
                              <a:srgbClr val="0099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IN" sz="2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IN" sz="2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     </m:t>
                        </m:r>
                        <m:r>
                          <a:rPr lang="en-IN" sz="28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en-IN" sz="2800" dirty="0"/>
                </a:p>
              </p:txBody>
            </p:sp>
          </mc:Choice>
          <mc:Fallback xmlns="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4930B673-7C41-4C75-AE00-145E9274E2D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90920" y="5791667"/>
                  <a:ext cx="2078457" cy="523220"/>
                </a:xfrm>
                <a:prstGeom prst="rect">
                  <a:avLst/>
                </a:prstGeom>
                <a:blipFill>
                  <a:blip r:embed="rId3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63C60943-1BD7-4004-B3E1-C9901E3C662B}"/>
                    </a:ext>
                  </a:extLst>
                </p:cNvPr>
                <p:cNvSpPr/>
                <p:nvPr/>
              </p:nvSpPr>
              <p:spPr>
                <a:xfrm>
                  <a:off x="1195406" y="5287684"/>
                  <a:ext cx="2336967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  </m:t>
                        </m:r>
                        <m:r>
                          <a:rPr lang="en-IN" sz="2800" b="0" i="1" smtClean="0">
                            <a:solidFill>
                              <a:srgbClr val="0099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IN" sz="28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     </m:t>
                        </m:r>
                        <m:r>
                          <a:rPr lang="en-IN" sz="2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IN" sz="28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 −1</m:t>
                        </m:r>
                      </m:oMath>
                    </m:oMathPara>
                  </a14:m>
                  <a:endParaRPr lang="en-IN" sz="2800" dirty="0">
                    <a:solidFill>
                      <a:schemeClr val="accent5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63C60943-1BD7-4004-B3E1-C9901E3C662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95406" y="5287684"/>
                  <a:ext cx="2336967" cy="523220"/>
                </a:xfrm>
                <a:prstGeom prst="rect">
                  <a:avLst/>
                </a:prstGeom>
                <a:blipFill>
                  <a:blip r:embed="rId3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Rectangle 50">
                  <a:extLst>
                    <a:ext uri="{FF2B5EF4-FFF2-40B4-BE49-F238E27FC236}">
                      <a16:creationId xmlns:a16="http://schemas.microsoft.com/office/drawing/2014/main" id="{32C2D8D3-006A-4084-8BB5-FC583EC67E0A}"/>
                    </a:ext>
                  </a:extLst>
                </p:cNvPr>
                <p:cNvSpPr/>
                <p:nvPr/>
              </p:nvSpPr>
              <p:spPr>
                <a:xfrm>
                  <a:off x="1218540" y="4804282"/>
                  <a:ext cx="2230098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rgbClr val="0099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  <m:r>
                          <a:rPr lang="en-IN" sz="2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      </m:t>
                        </m:r>
                        <m:r>
                          <a:rPr lang="en-IN" sz="2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IN" sz="2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       </m:t>
                        </m:r>
                        <m:r>
                          <a:rPr lang="en-IN" sz="2800" b="0" i="0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oMath>
                    </m:oMathPara>
                  </a14:m>
                  <a:endParaRPr lang="en-IN" sz="28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51" name="Rectangle 50">
                  <a:extLst>
                    <a:ext uri="{FF2B5EF4-FFF2-40B4-BE49-F238E27FC236}">
                      <a16:creationId xmlns:a16="http://schemas.microsoft.com/office/drawing/2014/main" id="{32C2D8D3-006A-4084-8BB5-FC583EC67E0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18540" y="4804282"/>
                  <a:ext cx="2230098" cy="523220"/>
                </a:xfrm>
                <a:prstGeom prst="rect">
                  <a:avLst/>
                </a:prstGeom>
                <a:blipFill>
                  <a:blip r:embed="rId3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76C2D68D-5B08-4205-9E18-77A2796D1CDD}"/>
              </a:ext>
            </a:extLst>
          </p:cNvPr>
          <p:cNvGrpSpPr/>
          <p:nvPr/>
        </p:nvGrpSpPr>
        <p:grpSpPr>
          <a:xfrm>
            <a:off x="7248724" y="1937633"/>
            <a:ext cx="3516181" cy="523220"/>
            <a:chOff x="7000750" y="1937633"/>
            <a:chExt cx="3516181" cy="52322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Rectangle 60">
                  <a:extLst>
                    <a:ext uri="{FF2B5EF4-FFF2-40B4-BE49-F238E27FC236}">
                      <a16:creationId xmlns:a16="http://schemas.microsoft.com/office/drawing/2014/main" id="{251FBDA9-9B86-4C4D-9DB8-39DCF1EE07D8}"/>
                    </a:ext>
                  </a:extLst>
                </p:cNvPr>
                <p:cNvSpPr/>
                <p:nvPr/>
              </p:nvSpPr>
              <p:spPr>
                <a:xfrm>
                  <a:off x="7000750" y="1937633"/>
                  <a:ext cx="2428870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rgbClr val="009900"/>
                            </a:solidFill>
                            <a:latin typeface="Cambria Math" panose="02040503050406030204" pitchFamily="18" charset="0"/>
                          </a:rPr>
                          <m:t>−3</m:t>
                        </m:r>
                        <m:r>
                          <a:rPr lang="en-IN" sz="2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       </m:t>
                        </m:r>
                        <m:r>
                          <a:rPr lang="en-IN" sz="2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9</m:t>
                        </m:r>
                        <m:r>
                          <a:rPr lang="en-IN" sz="2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IN" sz="2800" b="0" i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     </m:t>
                        </m:r>
                        <m:r>
                          <a:rPr lang="en-IN" sz="2800" b="0" i="0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12</m:t>
                        </m:r>
                      </m:oMath>
                    </m:oMathPara>
                  </a14:m>
                  <a:endParaRPr lang="en-IN" sz="28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61" name="Rectangle 60">
                  <a:extLst>
                    <a:ext uri="{FF2B5EF4-FFF2-40B4-BE49-F238E27FC236}">
                      <a16:creationId xmlns:a16="http://schemas.microsoft.com/office/drawing/2014/main" id="{251FBDA9-9B86-4C4D-9DB8-39DCF1EE07D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00750" y="1937633"/>
                  <a:ext cx="2428870" cy="523220"/>
                </a:xfrm>
                <a:prstGeom prst="rect">
                  <a:avLst/>
                </a:prstGeom>
                <a:blipFill>
                  <a:blip r:embed="rId3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Rectangle 61">
                  <a:extLst>
                    <a:ext uri="{FF2B5EF4-FFF2-40B4-BE49-F238E27FC236}">
                      <a16:creationId xmlns:a16="http://schemas.microsoft.com/office/drawing/2014/main" id="{CE2D761D-BD78-44B7-B5DD-86EBAAC35D61}"/>
                    </a:ext>
                  </a:extLst>
                </p:cNvPr>
                <p:cNvSpPr/>
                <p:nvPr/>
              </p:nvSpPr>
              <p:spPr>
                <a:xfrm>
                  <a:off x="9588256" y="1937633"/>
                  <a:ext cx="928675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smtClean="0">
                            <a:solidFill>
                              <a:srgbClr val="890E4F"/>
                            </a:solidFill>
                            <a:latin typeface="Cambria Math" panose="02040503050406030204" pitchFamily="18" charset="0"/>
                          </a:rPr>
                          <m:t>90</m:t>
                        </m:r>
                      </m:oMath>
                    </m:oMathPara>
                  </a14:m>
                  <a:endParaRPr lang="en-IN" sz="2800" dirty="0">
                    <a:solidFill>
                      <a:srgbClr val="890E4F"/>
                    </a:solidFill>
                  </a:endParaRPr>
                </a:p>
              </p:txBody>
            </p:sp>
          </mc:Choice>
          <mc:Fallback xmlns="">
            <p:sp>
              <p:nvSpPr>
                <p:cNvPr id="62" name="Rectangle 61">
                  <a:extLst>
                    <a:ext uri="{FF2B5EF4-FFF2-40B4-BE49-F238E27FC236}">
                      <a16:creationId xmlns:a16="http://schemas.microsoft.com/office/drawing/2014/main" id="{CE2D761D-BD78-44B7-B5DD-86EBAAC35D6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88256" y="1937633"/>
                  <a:ext cx="928675" cy="468000"/>
                </a:xfrm>
                <a:prstGeom prst="rect">
                  <a:avLst/>
                </a:prstGeom>
                <a:blipFill>
                  <a:blip r:embed="rId37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D59DA99A-A8A3-4384-9CD1-DD97A76CFFE3}"/>
              </a:ext>
            </a:extLst>
          </p:cNvPr>
          <p:cNvGrpSpPr/>
          <p:nvPr/>
        </p:nvGrpSpPr>
        <p:grpSpPr>
          <a:xfrm>
            <a:off x="7260624" y="3252125"/>
            <a:ext cx="3406934" cy="523220"/>
            <a:chOff x="2089454" y="1851500"/>
            <a:chExt cx="3406934" cy="52322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Rectangle 64">
                  <a:extLst>
                    <a:ext uri="{FF2B5EF4-FFF2-40B4-BE49-F238E27FC236}">
                      <a16:creationId xmlns:a16="http://schemas.microsoft.com/office/drawing/2014/main" id="{B5B52FA4-3428-4566-AEA9-BD0731F27F75}"/>
                    </a:ext>
                  </a:extLst>
                </p:cNvPr>
                <p:cNvSpPr/>
                <p:nvPr/>
              </p:nvSpPr>
              <p:spPr>
                <a:xfrm>
                  <a:off x="2089454" y="1851500"/>
                  <a:ext cx="2432468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  </m:t>
                        </m:r>
                        <m:r>
                          <a:rPr lang="en-IN" sz="2800" b="0" i="1" smtClean="0">
                            <a:solidFill>
                              <a:srgbClr val="0099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IN" sz="28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     </m:t>
                        </m:r>
                        <m:r>
                          <a:rPr lang="en-IN" sz="2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11</m:t>
                        </m:r>
                        <m:r>
                          <a:rPr lang="en-IN" sz="28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     11</m:t>
                        </m:r>
                      </m:oMath>
                    </m:oMathPara>
                  </a14:m>
                  <a:endParaRPr lang="en-IN" sz="2800" dirty="0">
                    <a:solidFill>
                      <a:schemeClr val="accent5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65" name="Rectangle 64">
                  <a:extLst>
                    <a:ext uri="{FF2B5EF4-FFF2-40B4-BE49-F238E27FC236}">
                      <a16:creationId xmlns:a16="http://schemas.microsoft.com/office/drawing/2014/main" id="{B5B52FA4-3428-4566-AEA9-BD0731F27F7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89454" y="1851500"/>
                  <a:ext cx="2432468" cy="523220"/>
                </a:xfrm>
                <a:prstGeom prst="rect">
                  <a:avLst/>
                </a:prstGeom>
                <a:blipFill>
                  <a:blip r:embed="rId3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Rectangle 65">
                  <a:extLst>
                    <a:ext uri="{FF2B5EF4-FFF2-40B4-BE49-F238E27FC236}">
                      <a16:creationId xmlns:a16="http://schemas.microsoft.com/office/drawing/2014/main" id="{A48670E6-0D70-4387-825A-40B5A4083F71}"/>
                    </a:ext>
                  </a:extLst>
                </p:cNvPr>
                <p:cNvSpPr/>
                <p:nvPr/>
              </p:nvSpPr>
              <p:spPr>
                <a:xfrm>
                  <a:off x="4779275" y="1851500"/>
                  <a:ext cx="717113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smtClean="0">
                            <a:solidFill>
                              <a:srgbClr val="890E4F"/>
                            </a:solidFill>
                            <a:latin typeface="Cambria Math" panose="02040503050406030204" pitchFamily="18" charset="0"/>
                          </a:rPr>
                          <m:t>99</m:t>
                        </m:r>
                      </m:oMath>
                    </m:oMathPara>
                  </a14:m>
                  <a:endParaRPr lang="en-IN" sz="2800" dirty="0">
                    <a:solidFill>
                      <a:srgbClr val="890E4F"/>
                    </a:solidFill>
                  </a:endParaRPr>
                </a:p>
              </p:txBody>
            </p:sp>
          </mc:Choice>
          <mc:Fallback xmlns="">
            <p:sp>
              <p:nvSpPr>
                <p:cNvPr id="66" name="Rectangle 65">
                  <a:extLst>
                    <a:ext uri="{FF2B5EF4-FFF2-40B4-BE49-F238E27FC236}">
                      <a16:creationId xmlns:a16="http://schemas.microsoft.com/office/drawing/2014/main" id="{A48670E6-0D70-4387-825A-40B5A4083F7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79275" y="1851500"/>
                  <a:ext cx="717113" cy="468000"/>
                </a:xfrm>
                <a:prstGeom prst="rect">
                  <a:avLst/>
                </a:prstGeom>
                <a:blipFill>
                  <a:blip r:embed="rId39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F23CC88F-20FC-40D4-9E25-880F38F076EA}"/>
              </a:ext>
            </a:extLst>
          </p:cNvPr>
          <p:cNvGrpSpPr/>
          <p:nvPr/>
        </p:nvGrpSpPr>
        <p:grpSpPr>
          <a:xfrm>
            <a:off x="7236413" y="3235787"/>
            <a:ext cx="3130884" cy="523220"/>
            <a:chOff x="2089454" y="1851500"/>
            <a:chExt cx="3130884" cy="52322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Rectangle 74">
                  <a:extLst>
                    <a:ext uri="{FF2B5EF4-FFF2-40B4-BE49-F238E27FC236}">
                      <a16:creationId xmlns:a16="http://schemas.microsoft.com/office/drawing/2014/main" id="{3FAC5358-41FE-4EE6-AC16-90FFF7CE7570}"/>
                    </a:ext>
                  </a:extLst>
                </p:cNvPr>
                <p:cNvSpPr/>
                <p:nvPr/>
              </p:nvSpPr>
              <p:spPr>
                <a:xfrm>
                  <a:off x="2089454" y="1851500"/>
                  <a:ext cx="2336967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  </m:t>
                        </m:r>
                        <m:r>
                          <a:rPr lang="en-IN" sz="2800" b="0" i="1" smtClean="0">
                            <a:solidFill>
                              <a:srgbClr val="0099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IN" sz="28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    </m:t>
                        </m:r>
                        <m:r>
                          <a:rPr lang="en-IN" sz="2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11</m:t>
                        </m:r>
                        <m:r>
                          <a:rPr lang="en-IN" sz="28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    11</m:t>
                        </m:r>
                      </m:oMath>
                    </m:oMathPara>
                  </a14:m>
                  <a:endParaRPr lang="en-IN" sz="2800" dirty="0">
                    <a:solidFill>
                      <a:schemeClr val="accent5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75" name="Rectangle 74">
                  <a:extLst>
                    <a:ext uri="{FF2B5EF4-FFF2-40B4-BE49-F238E27FC236}">
                      <a16:creationId xmlns:a16="http://schemas.microsoft.com/office/drawing/2014/main" id="{3FAC5358-41FE-4EE6-AC16-90FFF7CE757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89454" y="1851500"/>
                  <a:ext cx="2336967" cy="523220"/>
                </a:xfrm>
                <a:prstGeom prst="rect">
                  <a:avLst/>
                </a:prstGeom>
                <a:blipFill>
                  <a:blip r:embed="rId4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CD0842EC-014F-4ED6-A328-31B1A8C739D8}"/>
                    </a:ext>
                  </a:extLst>
                </p:cNvPr>
                <p:cNvSpPr/>
                <p:nvPr/>
              </p:nvSpPr>
              <p:spPr>
                <a:xfrm>
                  <a:off x="4503225" y="1851500"/>
                  <a:ext cx="717113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smtClean="0">
                            <a:solidFill>
                              <a:srgbClr val="890E4F"/>
                            </a:solidFill>
                            <a:latin typeface="Cambria Math" panose="02040503050406030204" pitchFamily="18" charset="0"/>
                          </a:rPr>
                          <m:t> 99</m:t>
                        </m:r>
                      </m:oMath>
                    </m:oMathPara>
                  </a14:m>
                  <a:endParaRPr lang="en-IN" sz="2800" dirty="0">
                    <a:solidFill>
                      <a:srgbClr val="890E4F"/>
                    </a:solidFill>
                  </a:endParaRPr>
                </a:p>
              </p:txBody>
            </p:sp>
          </mc:Choice>
          <mc:Fallback xmlns=""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CD0842EC-014F-4ED6-A328-31B1A8C739D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03225" y="1851500"/>
                  <a:ext cx="717113" cy="468000"/>
                </a:xfrm>
                <a:prstGeom prst="rect">
                  <a:avLst/>
                </a:prstGeom>
                <a:blipFill>
                  <a:blip r:embed="rId41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AF5F60E6-50A5-4160-8266-5D502FA805E6}"/>
              </a:ext>
            </a:extLst>
          </p:cNvPr>
          <p:cNvGrpSpPr/>
          <p:nvPr/>
        </p:nvGrpSpPr>
        <p:grpSpPr>
          <a:xfrm>
            <a:off x="663554" y="3747024"/>
            <a:ext cx="3306974" cy="2492539"/>
            <a:chOff x="1845373" y="4004419"/>
            <a:chExt cx="2767387" cy="2211729"/>
          </a:xfrm>
        </p:grpSpPr>
        <p:sp>
          <p:nvSpPr>
            <p:cNvPr id="78" name="Arrow: Right 77">
              <a:extLst>
                <a:ext uri="{FF2B5EF4-FFF2-40B4-BE49-F238E27FC236}">
                  <a16:creationId xmlns:a16="http://schemas.microsoft.com/office/drawing/2014/main" id="{7F9FDBC1-823D-4538-AA04-7913CB37CDE9}"/>
                </a:ext>
              </a:extLst>
            </p:cNvPr>
            <p:cNvSpPr/>
            <p:nvPr/>
          </p:nvSpPr>
          <p:spPr>
            <a:xfrm>
              <a:off x="1845373" y="4004419"/>
              <a:ext cx="2767387" cy="2211729"/>
            </a:xfrm>
            <a:prstGeom prst="rightArrow">
              <a:avLst/>
            </a:prstGeom>
            <a:gradFill>
              <a:gsLst>
                <a:gs pos="10000">
                  <a:srgbClr val="0E47A1"/>
                </a:gs>
                <a:gs pos="100000">
                  <a:srgbClr val="03A9F5"/>
                </a:gs>
              </a:gsLst>
              <a:lin ang="10800000" scaled="1"/>
            </a:gradFill>
            <a:ln>
              <a:noFill/>
            </a:ln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1000"/>
                </a:spcBef>
                <a:buClr>
                  <a:schemeClr val="accent6"/>
                </a:buClr>
              </a:pPr>
              <a:endParaRPr lang="en-IN" sz="2800" dirty="0">
                <a:solidFill>
                  <a:schemeClr val="bg1"/>
                </a:solidFill>
              </a:endParaRPr>
            </a:p>
          </p:txBody>
        </p:sp>
        <p:sp>
          <p:nvSpPr>
            <p:cNvPr id="79" name="Content Placeholder 4">
              <a:extLst>
                <a:ext uri="{FF2B5EF4-FFF2-40B4-BE49-F238E27FC236}">
                  <a16:creationId xmlns:a16="http://schemas.microsoft.com/office/drawing/2014/main" id="{43BC3FF8-0325-4465-A443-24F5AEA46AC7}"/>
                </a:ext>
              </a:extLst>
            </p:cNvPr>
            <p:cNvSpPr txBox="1">
              <a:spLocks/>
            </p:cNvSpPr>
            <p:nvPr/>
          </p:nvSpPr>
          <p:spPr>
            <a:xfrm>
              <a:off x="2305645" y="4558922"/>
              <a:ext cx="1405585" cy="573626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lIns="91440" tIns="45720" rIns="91440" bIns="45720" rtlCol="0" anchor="ctr">
              <a:noAutofit/>
            </a:bodyPr>
            <a:lstStyle>
              <a:lvl1pPr marL="265113" indent="-265113" algn="just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chemeClr val="accent6"/>
                </a:buClr>
                <a:buFont typeface="Wingdings 3" panose="05040102010807070707" pitchFamily="18" charset="2"/>
                <a:buChar char="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809625" indent="-352425" algn="just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Wingdings 3" panose="05040102010807070707" pitchFamily="18" charset="2"/>
                <a:buChar char="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just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Wingdings" panose="05000000000000000000" pitchFamily="2" charset="2"/>
                <a:buChar char="§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just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just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IN" sz="2800" dirty="0">
                  <a:solidFill>
                    <a:schemeClr val="bg1"/>
                  </a:solidFill>
                </a:rPr>
                <a:t>Applying</a:t>
              </a:r>
              <a:endParaRPr lang="en-IN" sz="2800" b="1" dirty="0">
                <a:solidFill>
                  <a:srgbClr val="002060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Content Placeholder 4">
                <a:extLst>
                  <a:ext uri="{FF2B5EF4-FFF2-40B4-BE49-F238E27FC236}">
                    <a16:creationId xmlns:a16="http://schemas.microsoft.com/office/drawing/2014/main" id="{7CF26BB0-5937-4268-9709-DFF4AC5C39D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30967" y="5008349"/>
                <a:ext cx="1641766" cy="573626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N" sz="28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b="1" i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𝐑</m:t>
                        </m:r>
                      </m:e>
                      <m:sub>
                        <m:r>
                          <a:rPr lang="en-IN" sz="2800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𝟏𝟐</m:t>
                        </m:r>
                      </m:sub>
                    </m:sSub>
                    <m:r>
                      <a:rPr lang="en-IN" sz="28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IN" sz="2800" b="1" i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IN" sz="28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N" sz="2800" b="1" dirty="0">
                    <a:solidFill>
                      <a:schemeClr val="bg1"/>
                    </a:solidFill>
                  </a:rPr>
                  <a:t>,</a:t>
                </a:r>
              </a:p>
            </p:txBody>
          </p:sp>
        </mc:Choice>
        <mc:Fallback xmlns="">
          <p:sp>
            <p:nvSpPr>
              <p:cNvPr id="80" name="Content Placeholder 4">
                <a:extLst>
                  <a:ext uri="{FF2B5EF4-FFF2-40B4-BE49-F238E27FC236}">
                    <a16:creationId xmlns:a16="http://schemas.microsoft.com/office/drawing/2014/main" id="{7CF26BB0-5937-4268-9709-DFF4AC5C39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967" y="5008349"/>
                <a:ext cx="1641766" cy="573626"/>
              </a:xfrm>
              <a:prstGeom prst="rect">
                <a:avLst/>
              </a:prstGeom>
              <a:blipFill>
                <a:blip r:embed="rId42"/>
                <a:stretch>
                  <a:fillRect t="-10638" b="-21277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Content Placeholder 4">
                <a:extLst>
                  <a:ext uri="{FF2B5EF4-FFF2-40B4-BE49-F238E27FC236}">
                    <a16:creationId xmlns:a16="http://schemas.microsoft.com/office/drawing/2014/main" id="{F22E33ED-2EDD-4C3C-A64F-2EDE03BE506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042200" y="4991889"/>
                <a:ext cx="1571080" cy="573626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1" i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𝐑</m:t>
                          </m:r>
                        </m:e>
                        <m:sub>
                          <m:r>
                            <a:rPr lang="en-IN" sz="28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𝟏𝟑</m:t>
                          </m:r>
                        </m:sub>
                      </m:sSub>
                      <m:r>
                        <a:rPr lang="en-IN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IN" sz="2800" b="1" i="0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IN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1" name="Content Placeholder 4">
                <a:extLst>
                  <a:ext uri="{FF2B5EF4-FFF2-40B4-BE49-F238E27FC236}">
                    <a16:creationId xmlns:a16="http://schemas.microsoft.com/office/drawing/2014/main" id="{F22E33ED-2EDD-4C3C-A64F-2EDE03BE50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2200" y="4991889"/>
                <a:ext cx="1571080" cy="573626"/>
              </a:xfrm>
              <a:prstGeom prst="rect">
                <a:avLst/>
              </a:prstGeom>
              <a:blipFill>
                <a:blip r:embed="rId43"/>
                <a:stretch>
                  <a:fillRect b="-10638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5" name="Rectangle: Rounded Corners 84">
            <a:extLst>
              <a:ext uri="{FF2B5EF4-FFF2-40B4-BE49-F238E27FC236}">
                <a16:creationId xmlns:a16="http://schemas.microsoft.com/office/drawing/2014/main" id="{90633FFE-112A-46B6-8157-9B2BE1AB0EC8}"/>
              </a:ext>
            </a:extLst>
          </p:cNvPr>
          <p:cNvSpPr/>
          <p:nvPr/>
        </p:nvSpPr>
        <p:spPr>
          <a:xfrm>
            <a:off x="2396480" y="2429235"/>
            <a:ext cx="526154" cy="38464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623F9475-EB1C-477D-9A92-117893BCF741}"/>
              </a:ext>
            </a:extLst>
          </p:cNvPr>
          <p:cNvGrpSpPr/>
          <p:nvPr/>
        </p:nvGrpSpPr>
        <p:grpSpPr>
          <a:xfrm>
            <a:off x="4873049" y="5181296"/>
            <a:ext cx="3088066" cy="523220"/>
            <a:chOff x="8078804" y="4211173"/>
            <a:chExt cx="3088066" cy="52322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Rectangle 95">
                  <a:extLst>
                    <a:ext uri="{FF2B5EF4-FFF2-40B4-BE49-F238E27FC236}">
                      <a16:creationId xmlns:a16="http://schemas.microsoft.com/office/drawing/2014/main" id="{18145D5B-8906-4B2D-8E18-281F124AAE2D}"/>
                    </a:ext>
                  </a:extLst>
                </p:cNvPr>
                <p:cNvSpPr/>
                <p:nvPr/>
              </p:nvSpPr>
              <p:spPr>
                <a:xfrm>
                  <a:off x="8078804" y="4211173"/>
                  <a:ext cx="2334529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IN" sz="2800" b="0" i="1" smtClean="0">
                            <a:solidFill>
                              <a:srgbClr val="0099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IN" sz="2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      </m:t>
                        </m:r>
                        <m:r>
                          <a:rPr lang="en-IN" sz="2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5      </m:t>
                        </m:r>
                        <m:r>
                          <a:rPr lang="en-IN" sz="28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oMath>
                    </m:oMathPara>
                  </a14:m>
                  <a:endParaRPr lang="en-IN" sz="2800" dirty="0"/>
                </a:p>
              </p:txBody>
            </p:sp>
          </mc:Choice>
          <mc:Fallback xmlns="">
            <p:sp>
              <p:nvSpPr>
                <p:cNvPr id="96" name="Rectangle 95">
                  <a:extLst>
                    <a:ext uri="{FF2B5EF4-FFF2-40B4-BE49-F238E27FC236}">
                      <a16:creationId xmlns:a16="http://schemas.microsoft.com/office/drawing/2014/main" id="{18145D5B-8906-4B2D-8E18-281F124AAE2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78804" y="4211173"/>
                  <a:ext cx="2334529" cy="523220"/>
                </a:xfrm>
                <a:prstGeom prst="rect">
                  <a:avLst/>
                </a:prstGeom>
                <a:blipFill>
                  <a:blip r:embed="rId4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Rectangle 96">
                  <a:extLst>
                    <a:ext uri="{FF2B5EF4-FFF2-40B4-BE49-F238E27FC236}">
                      <a16:creationId xmlns:a16="http://schemas.microsoft.com/office/drawing/2014/main" id="{FAFE1D06-5A74-4031-B4C0-F5C02988E89A}"/>
                    </a:ext>
                  </a:extLst>
                </p:cNvPr>
                <p:cNvSpPr/>
                <p:nvPr/>
              </p:nvSpPr>
              <p:spPr>
                <a:xfrm>
                  <a:off x="10449757" y="4216349"/>
                  <a:ext cx="717113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smtClean="0">
                            <a:solidFill>
                              <a:srgbClr val="890E4F"/>
                            </a:solidFill>
                            <a:latin typeface="Cambria Math" panose="02040503050406030204" pitchFamily="18" charset="0"/>
                          </a:rPr>
                          <m:t>70</m:t>
                        </m:r>
                      </m:oMath>
                    </m:oMathPara>
                  </a14:m>
                  <a:endParaRPr lang="en-IN" sz="2800" dirty="0">
                    <a:solidFill>
                      <a:srgbClr val="890E4F"/>
                    </a:solidFill>
                  </a:endParaRPr>
                </a:p>
              </p:txBody>
            </p:sp>
          </mc:Choice>
          <mc:Fallback xmlns="">
            <p:sp>
              <p:nvSpPr>
                <p:cNvPr id="97" name="Rectangle 96">
                  <a:extLst>
                    <a:ext uri="{FF2B5EF4-FFF2-40B4-BE49-F238E27FC236}">
                      <a16:creationId xmlns:a16="http://schemas.microsoft.com/office/drawing/2014/main" id="{FAFE1D06-5A74-4031-B4C0-F5C02988E89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49757" y="4216349"/>
                  <a:ext cx="717113" cy="468000"/>
                </a:xfrm>
                <a:prstGeom prst="rect">
                  <a:avLst/>
                </a:prstGeom>
                <a:blipFill>
                  <a:blip r:embed="rId4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94823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17 0.00416 L 0.07396 -0.50139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50" y="-25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0.00417 L -0.09466 -0.49814 " pathEditMode="relative" rAng="0" ptsTypes="AA">
                                      <p:cBhvr>
                                        <p:cTn id="51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40" y="-25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65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2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68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2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71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823 3.7037E-6 L 0.36771 -0.00672 " pathEditMode="relative" rAng="0" ptsTypes="AA">
                                      <p:cBhvr>
                                        <p:cTn id="98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474" y="-3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198 0 L 0.41498 0.0919 " pathEditMode="relative" rAng="0" ptsTypes="AA">
                                      <p:cBhvr>
                                        <p:cTn id="129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341" y="458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9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0.01458 L -0.20092 0.21343 " pathEditMode="relative" rAng="0" ptsTypes="AA">
                                      <p:cBhvr>
                                        <p:cTn id="150" dur="2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052" y="1138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5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2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7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43" grpId="0" animBg="1"/>
      <p:bldP spid="6" grpId="0"/>
      <p:bldP spid="7" grpId="0"/>
      <p:bldP spid="10" grpId="0"/>
      <p:bldP spid="38" grpId="0"/>
      <p:bldP spid="39" grpId="0"/>
      <p:bldP spid="39" grpId="1"/>
      <p:bldP spid="45" grpId="0" animBg="1"/>
      <p:bldP spid="45" grpId="1" animBg="1"/>
      <p:bldP spid="46" grpId="0"/>
      <p:bldP spid="47" grpId="0"/>
      <p:bldP spid="49" grpId="0"/>
      <p:bldP spid="50" grpId="0"/>
      <p:bldP spid="80" grpId="0"/>
      <p:bldP spid="81" grpId="0"/>
      <p:bldP spid="85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 66">
            <a:extLst>
              <a:ext uri="{FF2B5EF4-FFF2-40B4-BE49-F238E27FC236}">
                <a16:creationId xmlns:a16="http://schemas.microsoft.com/office/drawing/2014/main" id="{96DA930F-A5F9-4816-B6C3-222A81F54153}"/>
              </a:ext>
            </a:extLst>
          </p:cNvPr>
          <p:cNvGrpSpPr/>
          <p:nvPr/>
        </p:nvGrpSpPr>
        <p:grpSpPr>
          <a:xfrm>
            <a:off x="4003301" y="2066044"/>
            <a:ext cx="4263327" cy="2392083"/>
            <a:chOff x="4003301" y="2066044"/>
            <a:chExt cx="4263327" cy="2392083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DCC97343-6F37-4088-978C-6A17287A1A84}"/>
                </a:ext>
              </a:extLst>
            </p:cNvPr>
            <p:cNvGrpSpPr/>
            <p:nvPr/>
          </p:nvGrpSpPr>
          <p:grpSpPr>
            <a:xfrm>
              <a:off x="4003301" y="2066044"/>
              <a:ext cx="4263327" cy="2392083"/>
              <a:chOff x="1507995" y="3116678"/>
              <a:chExt cx="4263327" cy="239208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7" name="Rectangle 36">
                    <a:extLst>
                      <a:ext uri="{FF2B5EF4-FFF2-40B4-BE49-F238E27FC236}">
                        <a16:creationId xmlns:a16="http://schemas.microsoft.com/office/drawing/2014/main" id="{37963759-B47B-4ACC-B350-61A19DE577F0}"/>
                      </a:ext>
                    </a:extLst>
                  </p:cNvPr>
                  <p:cNvSpPr/>
                  <p:nvPr/>
                </p:nvSpPr>
                <p:spPr>
                  <a:xfrm>
                    <a:off x="1886955" y="3116678"/>
                    <a:ext cx="3884367" cy="239208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IN" sz="280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sz="28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/>
                                <m:e/>
                                <m:e/>
                              </m:mr>
                              <m:mr>
                                <m:e/>
                                <m:e/>
                                <m:e/>
                              </m:mr>
                              <m:mr>
                                <m:e>
                                  <m:r>
                                    <a:rPr lang="en-IN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  <m:e/>
                                <m:e>
                                  <m:eqArr>
                                    <m:eqArrPr>
                                      <m:ctrlPr>
                                        <a:rPr lang="en-IN" sz="28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/>
                                    <m:e/>
                                  </m:eqArr>
                                </m:e>
                              </m:mr>
                            </m:m>
                            <m:r>
                              <a:rPr lang="en-IN" sz="28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                </m:t>
                            </m:r>
                          </m:e>
                        </m:d>
                      </m:oMath>
                    </a14:m>
                    <a:r>
                      <a:rPr lang="en-IN" sz="2800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37" name="Rectangle 36">
                    <a:extLst>
                      <a:ext uri="{FF2B5EF4-FFF2-40B4-BE49-F238E27FC236}">
                        <a16:creationId xmlns:a16="http://schemas.microsoft.com/office/drawing/2014/main" id="{37963759-B47B-4ACC-B350-61A19DE577F0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86955" y="3116678"/>
                    <a:ext cx="3884367" cy="2392083"/>
                  </a:xfrm>
                  <a:prstGeom prst="rect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EDE4737A-93CB-4627-AB17-FFBD3DFF5998}"/>
                  </a:ext>
                </a:extLst>
              </p:cNvPr>
              <p:cNvCxnSpPr/>
              <p:nvPr/>
            </p:nvCxnSpPr>
            <p:spPr>
              <a:xfrm>
                <a:off x="4472610" y="3653386"/>
                <a:ext cx="0" cy="1456083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9" name="Rectangle 38">
                    <a:extLst>
                      <a:ext uri="{FF2B5EF4-FFF2-40B4-BE49-F238E27FC236}">
                        <a16:creationId xmlns:a16="http://schemas.microsoft.com/office/drawing/2014/main" id="{B9C9F823-9726-4C95-825B-0DD0C2148DE6}"/>
                      </a:ext>
                    </a:extLst>
                  </p:cNvPr>
                  <p:cNvSpPr/>
                  <p:nvPr/>
                </p:nvSpPr>
                <p:spPr>
                  <a:xfrm>
                    <a:off x="1507995" y="4076326"/>
                    <a:ext cx="856661" cy="71120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IN" sz="36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</m:oMath>
                      </m:oMathPara>
                    </a14:m>
                    <a:endParaRPr lang="en-IN" sz="3600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9" name="Rectangle 38">
                    <a:extLst>
                      <a:ext uri="{FF2B5EF4-FFF2-40B4-BE49-F238E27FC236}">
                        <a16:creationId xmlns:a16="http://schemas.microsoft.com/office/drawing/2014/main" id="{B9C9F823-9726-4C95-825B-0DD0C2148DE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07995" y="4076326"/>
                    <a:ext cx="856661" cy="711201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40A08858-BD5A-4367-A826-AD0C294681B4}"/>
                  </a:ext>
                </a:extLst>
              </p:cNvPr>
              <p:cNvGrpSpPr/>
              <p:nvPr/>
            </p:nvGrpSpPr>
            <p:grpSpPr>
              <a:xfrm>
                <a:off x="2175831" y="3586865"/>
                <a:ext cx="3160841" cy="523220"/>
                <a:chOff x="2060713" y="1314348"/>
                <a:chExt cx="3160841" cy="523220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1" name="Rectangle 40">
                      <a:extLst>
                        <a:ext uri="{FF2B5EF4-FFF2-40B4-BE49-F238E27FC236}">
                          <a16:creationId xmlns:a16="http://schemas.microsoft.com/office/drawing/2014/main" id="{DAF1865B-D306-4923-ACCD-784C9B56A08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060713" y="1314348"/>
                      <a:ext cx="2230098" cy="523220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IN" sz="2800" b="0" i="1" smtClean="0">
                                <a:solidFill>
                                  <a:srgbClr val="009900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  <m:r>
                              <a:rPr lang="en-IN" sz="2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      </m:t>
                            </m:r>
                            <m:r>
                              <a:rPr lang="en-IN" sz="2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IN" sz="2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       </m:t>
                            </m:r>
                            <m:r>
                              <a:rPr lang="en-IN" sz="2800" b="0" i="0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oMath>
                        </m:oMathPara>
                      </a14:m>
                      <a:endParaRPr lang="en-IN" sz="2800" dirty="0">
                        <a:solidFill>
                          <a:srgbClr val="00B05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41" name="Rectangle 40">
                      <a:extLst>
                        <a:ext uri="{FF2B5EF4-FFF2-40B4-BE49-F238E27FC236}">
                          <a16:creationId xmlns:a16="http://schemas.microsoft.com/office/drawing/2014/main" id="{DAF1865B-D306-4923-ACCD-784C9B56A08E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060713" y="1314348"/>
                      <a:ext cx="2230098" cy="523220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IN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2" name="Rectangle 41">
                      <a:extLst>
                        <a:ext uri="{FF2B5EF4-FFF2-40B4-BE49-F238E27FC236}">
                          <a16:creationId xmlns:a16="http://schemas.microsoft.com/office/drawing/2014/main" id="{C986420B-27B7-4B05-8CE3-4E69566703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504441" y="1315537"/>
                      <a:ext cx="717113" cy="46800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IN" sz="2800" b="0" i="0" smtClean="0">
                                <a:solidFill>
                                  <a:srgbClr val="890E4F"/>
                                </a:solidFill>
                                <a:latin typeface="Cambria Math" panose="02040503050406030204" pitchFamily="18" charset="0"/>
                              </a:rPr>
                              <m:t>30</m:t>
                            </m:r>
                          </m:oMath>
                        </m:oMathPara>
                      </a14:m>
                      <a:endParaRPr lang="en-IN" sz="2800" dirty="0">
                        <a:solidFill>
                          <a:srgbClr val="890E4F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42" name="Rectangle 41">
                      <a:extLst>
                        <a:ext uri="{FF2B5EF4-FFF2-40B4-BE49-F238E27FC236}">
                          <a16:creationId xmlns:a16="http://schemas.microsoft.com/office/drawing/2014/main" id="{C986420B-27B7-4B05-8CE3-4E695667031A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504441" y="1315537"/>
                      <a:ext cx="717113" cy="468000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IN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607ADDAF-ACB7-48BE-9928-BC87855E98CC}"/>
                </a:ext>
              </a:extLst>
            </p:cNvPr>
            <p:cNvGrpSpPr/>
            <p:nvPr/>
          </p:nvGrpSpPr>
          <p:grpSpPr>
            <a:xfrm>
              <a:off x="4842128" y="3590422"/>
              <a:ext cx="2974948" cy="523220"/>
              <a:chOff x="8177854" y="4216349"/>
              <a:chExt cx="2974948" cy="52322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4" name="Rectangle 43">
                    <a:extLst>
                      <a:ext uri="{FF2B5EF4-FFF2-40B4-BE49-F238E27FC236}">
                        <a16:creationId xmlns:a16="http://schemas.microsoft.com/office/drawing/2014/main" id="{F0B16BAC-5C15-468E-8F7C-43927D14F1D1}"/>
                      </a:ext>
                    </a:extLst>
                  </p:cNvPr>
                  <p:cNvSpPr/>
                  <p:nvPr/>
                </p:nvSpPr>
                <p:spPr>
                  <a:xfrm>
                    <a:off x="8177854" y="4216349"/>
                    <a:ext cx="2134162" cy="523220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IN" sz="2800" b="0" i="1" smtClean="0">
                              <a:solidFill>
                                <a:srgbClr val="0099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IN" sz="28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       </m:t>
                          </m:r>
                          <m:r>
                            <a:rPr lang="en-IN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5     </m:t>
                          </m:r>
                          <m:r>
                            <a:rPr lang="en-IN" sz="28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oMath>
                      </m:oMathPara>
                    </a14:m>
                    <a:endParaRPr lang="en-IN" sz="2800" dirty="0"/>
                  </a:p>
                </p:txBody>
              </p:sp>
            </mc:Choice>
            <mc:Fallback xmlns="">
              <p:sp>
                <p:nvSpPr>
                  <p:cNvPr id="44" name="Rectangle 43">
                    <a:extLst>
                      <a:ext uri="{FF2B5EF4-FFF2-40B4-BE49-F238E27FC236}">
                        <a16:creationId xmlns:a16="http://schemas.microsoft.com/office/drawing/2014/main" id="{F0B16BAC-5C15-468E-8F7C-43927D14F1D1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177854" y="4216349"/>
                    <a:ext cx="2134162" cy="523220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5" name="Rectangle 44">
                    <a:extLst>
                      <a:ext uri="{FF2B5EF4-FFF2-40B4-BE49-F238E27FC236}">
                        <a16:creationId xmlns:a16="http://schemas.microsoft.com/office/drawing/2014/main" id="{C0E251D5-3ECE-4D5D-91D4-3E92A53E7742}"/>
                      </a:ext>
                    </a:extLst>
                  </p:cNvPr>
                  <p:cNvSpPr/>
                  <p:nvPr/>
                </p:nvSpPr>
                <p:spPr>
                  <a:xfrm>
                    <a:off x="10435689" y="4216349"/>
                    <a:ext cx="717113" cy="4680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IN" sz="2800" b="0" i="0" smtClean="0">
                              <a:solidFill>
                                <a:srgbClr val="890E4F"/>
                              </a:solidFill>
                              <a:latin typeface="Cambria Math" panose="02040503050406030204" pitchFamily="18" charset="0"/>
                            </a:rPr>
                            <m:t>70</m:t>
                          </m:r>
                        </m:oMath>
                      </m:oMathPara>
                    </a14:m>
                    <a:endParaRPr lang="en-IN" sz="2800" dirty="0">
                      <a:solidFill>
                        <a:srgbClr val="890E4F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5" name="Rectangle 44">
                    <a:extLst>
                      <a:ext uri="{FF2B5EF4-FFF2-40B4-BE49-F238E27FC236}">
                        <a16:creationId xmlns:a16="http://schemas.microsoft.com/office/drawing/2014/main" id="{C0E251D5-3ECE-4D5D-91D4-3E92A53E7742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435689" y="4216349"/>
                    <a:ext cx="717113" cy="468000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5B29476-6EC7-4855-A23B-0F1290CBB76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Method:2</a:t>
                </a:r>
                <a:r>
                  <a:rPr lang="en-IN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IN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  <m:r>
                      <a:rPr lang="en-IN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dirty="0"/>
                  <a:t>Example:1(</a:t>
                </a:r>
                <a:r>
                  <a:rPr lang="en-IN" dirty="0">
                    <a:solidFill>
                      <a:srgbClr val="1D578F"/>
                    </a:solidFill>
                  </a:rPr>
                  <a:t>Continue</a:t>
                </a:r>
                <a:r>
                  <a:rPr lang="en-IN" dirty="0"/>
                  <a:t>)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5B29476-6EC7-4855-A23B-0F1290CBB76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8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6" name="Group 45">
            <a:extLst>
              <a:ext uri="{FF2B5EF4-FFF2-40B4-BE49-F238E27FC236}">
                <a16:creationId xmlns:a16="http://schemas.microsoft.com/office/drawing/2014/main" id="{1B2433F1-EB85-4B7B-BDE5-D90B21A0A5EB}"/>
              </a:ext>
            </a:extLst>
          </p:cNvPr>
          <p:cNvGrpSpPr/>
          <p:nvPr/>
        </p:nvGrpSpPr>
        <p:grpSpPr>
          <a:xfrm>
            <a:off x="3210449" y="338847"/>
            <a:ext cx="4263327" cy="2392083"/>
            <a:chOff x="3210449" y="338847"/>
            <a:chExt cx="4263327" cy="2392083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214DC76B-589E-4064-9A35-7380099D58AD}"/>
                </a:ext>
              </a:extLst>
            </p:cNvPr>
            <p:cNvGrpSpPr/>
            <p:nvPr/>
          </p:nvGrpSpPr>
          <p:grpSpPr>
            <a:xfrm>
              <a:off x="3210449" y="338847"/>
              <a:ext cx="4263327" cy="2392083"/>
              <a:chOff x="1507995" y="3116678"/>
              <a:chExt cx="4263327" cy="239208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" name="Rectangle 4">
                    <a:extLst>
                      <a:ext uri="{FF2B5EF4-FFF2-40B4-BE49-F238E27FC236}">
                        <a16:creationId xmlns:a16="http://schemas.microsoft.com/office/drawing/2014/main" id="{EC1A4A46-CFE3-4AD6-9EB6-FC4F73CA47D2}"/>
                      </a:ext>
                    </a:extLst>
                  </p:cNvPr>
                  <p:cNvSpPr/>
                  <p:nvPr/>
                </p:nvSpPr>
                <p:spPr>
                  <a:xfrm>
                    <a:off x="1886955" y="3116678"/>
                    <a:ext cx="3884367" cy="239208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IN" sz="280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sz="28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/>
                                <m:e/>
                                <m:e/>
                              </m:mr>
                              <m:mr>
                                <m:e/>
                                <m:e/>
                                <m:e/>
                              </m:mr>
                              <m:mr>
                                <m:e>
                                  <m:r>
                                    <a:rPr lang="en-IN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  <m:e/>
                                <m:e>
                                  <m:eqArr>
                                    <m:eqArrPr>
                                      <m:ctrlPr>
                                        <a:rPr lang="en-IN" sz="28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/>
                                    <m:e/>
                                  </m:eqArr>
                                </m:e>
                              </m:mr>
                            </m:m>
                            <m:r>
                              <a:rPr lang="en-IN" sz="28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                </m:t>
                            </m:r>
                          </m:e>
                        </m:d>
                      </m:oMath>
                    </a14:m>
                    <a:r>
                      <a:rPr lang="en-IN" sz="2800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5" name="Rectangle 4">
                    <a:extLst>
                      <a:ext uri="{FF2B5EF4-FFF2-40B4-BE49-F238E27FC236}">
                        <a16:creationId xmlns:a16="http://schemas.microsoft.com/office/drawing/2014/main" id="{EC1A4A46-CFE3-4AD6-9EB6-FC4F73CA47D2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86955" y="3116678"/>
                    <a:ext cx="3884367" cy="2392083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7E71FE38-9EE3-4E71-AFF2-DF872B639341}"/>
                  </a:ext>
                </a:extLst>
              </p:cNvPr>
              <p:cNvCxnSpPr/>
              <p:nvPr/>
            </p:nvCxnSpPr>
            <p:spPr>
              <a:xfrm>
                <a:off x="4512366" y="3626882"/>
                <a:ext cx="0" cy="1456083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Rectangle 6">
                    <a:extLst>
                      <a:ext uri="{FF2B5EF4-FFF2-40B4-BE49-F238E27FC236}">
                        <a16:creationId xmlns:a16="http://schemas.microsoft.com/office/drawing/2014/main" id="{14B9DAC7-11B0-4882-A788-E1959E7CF0D6}"/>
                      </a:ext>
                    </a:extLst>
                  </p:cNvPr>
                  <p:cNvSpPr/>
                  <p:nvPr/>
                </p:nvSpPr>
                <p:spPr>
                  <a:xfrm>
                    <a:off x="1507995" y="4076326"/>
                    <a:ext cx="856661" cy="71120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IN" sz="36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</m:oMath>
                      </m:oMathPara>
                    </a14:m>
                    <a:endParaRPr lang="en-IN" sz="3600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" name="Rectangle 6">
                    <a:extLst>
                      <a:ext uri="{FF2B5EF4-FFF2-40B4-BE49-F238E27FC236}">
                        <a16:creationId xmlns:a16="http://schemas.microsoft.com/office/drawing/2014/main" id="{14B9DAC7-11B0-4882-A788-E1959E7CF0D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07995" y="4076326"/>
                    <a:ext cx="856661" cy="711201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DD11D0B8-494D-4248-91EC-F8A60F538388}"/>
                  </a:ext>
                </a:extLst>
              </p:cNvPr>
              <p:cNvGrpSpPr/>
              <p:nvPr/>
            </p:nvGrpSpPr>
            <p:grpSpPr>
              <a:xfrm>
                <a:off x="2175831" y="3600933"/>
                <a:ext cx="3160841" cy="523220"/>
                <a:chOff x="2060713" y="1328416"/>
                <a:chExt cx="3160841" cy="523220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" name="Rectangle 8">
                      <a:extLst>
                        <a:ext uri="{FF2B5EF4-FFF2-40B4-BE49-F238E27FC236}">
                          <a16:creationId xmlns:a16="http://schemas.microsoft.com/office/drawing/2014/main" id="{5CE8D4A2-8031-4C0B-A88B-3124D1079EE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060713" y="1328416"/>
                      <a:ext cx="2230098" cy="523220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IN" sz="2800" b="0" i="1" smtClean="0">
                                <a:solidFill>
                                  <a:srgbClr val="009900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  <m:r>
                              <a:rPr lang="en-IN" sz="2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      </m:t>
                            </m:r>
                            <m:r>
                              <a:rPr lang="en-IN" sz="2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IN" sz="2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       </m:t>
                            </m:r>
                            <m:r>
                              <a:rPr lang="en-IN" sz="2800" b="0" i="0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oMath>
                        </m:oMathPara>
                      </a14:m>
                      <a:endParaRPr lang="en-IN" sz="2800" dirty="0">
                        <a:solidFill>
                          <a:srgbClr val="00B05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9" name="Rectangle 8">
                      <a:extLst>
                        <a:ext uri="{FF2B5EF4-FFF2-40B4-BE49-F238E27FC236}">
                          <a16:creationId xmlns:a16="http://schemas.microsoft.com/office/drawing/2014/main" id="{5CE8D4A2-8031-4C0B-A88B-3124D1079EEF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060713" y="1328416"/>
                      <a:ext cx="2230098" cy="523220"/>
                    </a:xfrm>
                    <a:prstGeom prst="rect">
                      <a:avLst/>
                    </a:prstGeom>
                    <a:blipFill>
                      <a:blip r:embed="rId11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IN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" name="Rectangle 9">
                      <a:extLst>
                        <a:ext uri="{FF2B5EF4-FFF2-40B4-BE49-F238E27FC236}">
                          <a16:creationId xmlns:a16="http://schemas.microsoft.com/office/drawing/2014/main" id="{D8E863A7-DF27-4078-8797-AB5EB80939D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504441" y="1329605"/>
                      <a:ext cx="717113" cy="46800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IN" sz="2800" b="0" i="0" smtClean="0">
                                <a:solidFill>
                                  <a:srgbClr val="890E4F"/>
                                </a:solidFill>
                                <a:latin typeface="Cambria Math" panose="02040503050406030204" pitchFamily="18" charset="0"/>
                              </a:rPr>
                              <m:t>30</m:t>
                            </m:r>
                          </m:oMath>
                        </m:oMathPara>
                      </a14:m>
                      <a:endParaRPr lang="en-IN" sz="2800" dirty="0">
                        <a:solidFill>
                          <a:srgbClr val="890E4F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0" name="Rectangle 9">
                      <a:extLst>
                        <a:ext uri="{FF2B5EF4-FFF2-40B4-BE49-F238E27FC236}">
                          <a16:creationId xmlns:a16="http://schemas.microsoft.com/office/drawing/2014/main" id="{D8E863A7-DF27-4078-8797-AB5EB80939D8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504441" y="1329605"/>
                      <a:ext cx="717113" cy="468000"/>
                    </a:xfrm>
                    <a:prstGeom prst="rect">
                      <a:avLst/>
                    </a:prstGeom>
                    <a:blipFill>
                      <a:blip r:embed="rId12"/>
                      <a:stretch>
                        <a:fillRect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IN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3BAFF99-50B9-4F3D-AF98-6D8CAD1949EE}"/>
                </a:ext>
              </a:extLst>
            </p:cNvPr>
            <p:cNvGrpSpPr/>
            <p:nvPr/>
          </p:nvGrpSpPr>
          <p:grpSpPr>
            <a:xfrm>
              <a:off x="4071767" y="1824293"/>
              <a:ext cx="2974948" cy="523220"/>
              <a:chOff x="8177854" y="4216349"/>
              <a:chExt cx="2974948" cy="52322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Rectangle 11">
                    <a:extLst>
                      <a:ext uri="{FF2B5EF4-FFF2-40B4-BE49-F238E27FC236}">
                        <a16:creationId xmlns:a16="http://schemas.microsoft.com/office/drawing/2014/main" id="{F536774F-CF81-400E-AAF9-D2F959B4A598}"/>
                      </a:ext>
                    </a:extLst>
                  </p:cNvPr>
                  <p:cNvSpPr/>
                  <p:nvPr/>
                </p:nvSpPr>
                <p:spPr>
                  <a:xfrm>
                    <a:off x="8177854" y="4216349"/>
                    <a:ext cx="2134162" cy="523220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IN" sz="2800" b="0" i="1" smtClean="0">
                              <a:solidFill>
                                <a:srgbClr val="0099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IN" sz="28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       </m:t>
                          </m:r>
                          <m:r>
                            <a:rPr lang="en-IN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5     </m:t>
                          </m:r>
                          <m:r>
                            <a:rPr lang="en-IN" sz="28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oMath>
                      </m:oMathPara>
                    </a14:m>
                    <a:endParaRPr lang="en-IN" sz="2800" dirty="0"/>
                  </a:p>
                </p:txBody>
              </p:sp>
            </mc:Choice>
            <mc:Fallback xmlns="">
              <p:sp>
                <p:nvSpPr>
                  <p:cNvPr id="12" name="Rectangle 11">
                    <a:extLst>
                      <a:ext uri="{FF2B5EF4-FFF2-40B4-BE49-F238E27FC236}">
                        <a16:creationId xmlns:a16="http://schemas.microsoft.com/office/drawing/2014/main" id="{F536774F-CF81-400E-AAF9-D2F959B4A59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177854" y="4216349"/>
                    <a:ext cx="2134162" cy="523220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Rectangle 12">
                    <a:extLst>
                      <a:ext uri="{FF2B5EF4-FFF2-40B4-BE49-F238E27FC236}">
                        <a16:creationId xmlns:a16="http://schemas.microsoft.com/office/drawing/2014/main" id="{7CF56DEB-3DA1-417B-AF52-2F0E77460B11}"/>
                      </a:ext>
                    </a:extLst>
                  </p:cNvPr>
                  <p:cNvSpPr/>
                  <p:nvPr/>
                </p:nvSpPr>
                <p:spPr>
                  <a:xfrm>
                    <a:off x="10435689" y="4216349"/>
                    <a:ext cx="717113" cy="4680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IN" sz="2800" b="0" i="0" smtClean="0">
                              <a:solidFill>
                                <a:srgbClr val="890E4F"/>
                              </a:solidFill>
                              <a:latin typeface="Cambria Math" panose="02040503050406030204" pitchFamily="18" charset="0"/>
                            </a:rPr>
                            <m:t>70</m:t>
                          </m:r>
                        </m:oMath>
                      </m:oMathPara>
                    </a14:m>
                    <a:endParaRPr lang="en-IN" sz="2800" dirty="0">
                      <a:solidFill>
                        <a:srgbClr val="890E4F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3" name="Rectangle 12">
                    <a:extLst>
                      <a:ext uri="{FF2B5EF4-FFF2-40B4-BE49-F238E27FC236}">
                        <a16:creationId xmlns:a16="http://schemas.microsoft.com/office/drawing/2014/main" id="{7CF56DEB-3DA1-417B-AF52-2F0E77460B11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435689" y="4216349"/>
                    <a:ext cx="717113" cy="468000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A7FA7296-93A6-46CB-964E-D877C6A95FF2}"/>
                </a:ext>
              </a:extLst>
            </p:cNvPr>
            <p:cNvGrpSpPr/>
            <p:nvPr/>
          </p:nvGrpSpPr>
          <p:grpSpPr>
            <a:xfrm>
              <a:off x="3868962" y="1316664"/>
              <a:ext cx="3138488" cy="523220"/>
              <a:chOff x="2081850" y="1878516"/>
              <a:chExt cx="3138488" cy="52322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Rectangle 14">
                    <a:extLst>
                      <a:ext uri="{FF2B5EF4-FFF2-40B4-BE49-F238E27FC236}">
                        <a16:creationId xmlns:a16="http://schemas.microsoft.com/office/drawing/2014/main" id="{287AE951-A1D6-4C00-998A-C6E4B7D4C189}"/>
                      </a:ext>
                    </a:extLst>
                  </p:cNvPr>
                  <p:cNvSpPr/>
                  <p:nvPr/>
                </p:nvSpPr>
                <p:spPr>
                  <a:xfrm>
                    <a:off x="2081850" y="1878516"/>
                    <a:ext cx="2336967" cy="523220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IN" sz="28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a:rPr lang="en-IN" sz="2800" b="0" i="1" smtClean="0">
                              <a:solidFill>
                                <a:srgbClr val="0099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IN" sz="28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    </m:t>
                          </m:r>
                          <m:r>
                            <a:rPr lang="en-IN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  <m:r>
                            <a:rPr lang="en-IN" sz="28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    11</m:t>
                          </m:r>
                        </m:oMath>
                      </m:oMathPara>
                    </a14:m>
                    <a:endParaRPr lang="en-IN" sz="2800" dirty="0">
                      <a:solidFill>
                        <a:schemeClr val="accent5">
                          <a:lumMod val="75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5" name="Rectangle 14">
                    <a:extLst>
                      <a:ext uri="{FF2B5EF4-FFF2-40B4-BE49-F238E27FC236}">
                        <a16:creationId xmlns:a16="http://schemas.microsoft.com/office/drawing/2014/main" id="{287AE951-A1D6-4C00-998A-C6E4B7D4C18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81850" y="1878516"/>
                    <a:ext cx="2336967" cy="523220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Rectangle 15">
                    <a:extLst>
                      <a:ext uri="{FF2B5EF4-FFF2-40B4-BE49-F238E27FC236}">
                        <a16:creationId xmlns:a16="http://schemas.microsoft.com/office/drawing/2014/main" id="{DA63CCEC-5718-4D16-B63B-C071918B22DA}"/>
                      </a:ext>
                    </a:extLst>
                  </p:cNvPr>
                  <p:cNvSpPr/>
                  <p:nvPr/>
                </p:nvSpPr>
                <p:spPr>
                  <a:xfrm>
                    <a:off x="4503225" y="1893704"/>
                    <a:ext cx="717113" cy="4680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IN" sz="2800" b="0" i="0" smtClean="0">
                              <a:solidFill>
                                <a:srgbClr val="890E4F"/>
                              </a:solidFill>
                              <a:latin typeface="Cambria Math" panose="02040503050406030204" pitchFamily="18" charset="0"/>
                            </a:rPr>
                            <m:t> 99</m:t>
                          </m:r>
                        </m:oMath>
                      </m:oMathPara>
                    </a14:m>
                    <a:endParaRPr lang="en-IN" sz="2800" dirty="0">
                      <a:solidFill>
                        <a:srgbClr val="890E4F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6" name="Rectangle 15">
                    <a:extLst>
                      <a:ext uri="{FF2B5EF4-FFF2-40B4-BE49-F238E27FC236}">
                        <a16:creationId xmlns:a16="http://schemas.microsoft.com/office/drawing/2014/main" id="{DA63CCEC-5718-4D16-B63B-C071918B22D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503225" y="1893704"/>
                    <a:ext cx="717113" cy="468000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FA1F897E-721B-43BF-979F-941DAF6CAA08}"/>
              </a:ext>
            </a:extLst>
          </p:cNvPr>
          <p:cNvSpPr/>
          <p:nvPr/>
        </p:nvSpPr>
        <p:spPr>
          <a:xfrm>
            <a:off x="4788436" y="1387899"/>
            <a:ext cx="526154" cy="384649"/>
          </a:xfrm>
          <a:prstGeom prst="round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883BE59-3266-41AB-A942-4D038B06615C}"/>
              </a:ext>
            </a:extLst>
          </p:cNvPr>
          <p:cNvSpPr/>
          <p:nvPr/>
        </p:nvSpPr>
        <p:spPr>
          <a:xfrm rot="10800000" flipV="1">
            <a:off x="191635" y="763426"/>
            <a:ext cx="2805184" cy="1571071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sz="2800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71E5EED-1920-4A2F-B3A5-56064A8AC24A}"/>
                  </a:ext>
                </a:extLst>
              </p:cNvPr>
              <p:cNvSpPr txBox="1"/>
              <p:nvPr/>
            </p:nvSpPr>
            <p:spPr>
              <a:xfrm>
                <a:off x="510087" y="711201"/>
                <a:ext cx="55297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11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71E5EED-1920-4A2F-B3A5-56064A8AC2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087" y="711201"/>
                <a:ext cx="552979" cy="52322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D968327-75FF-49C9-A00B-143E943185DB}"/>
                  </a:ext>
                </a:extLst>
              </p:cNvPr>
              <p:cNvSpPr txBox="1"/>
              <p:nvPr/>
            </p:nvSpPr>
            <p:spPr>
              <a:xfrm>
                <a:off x="1129747" y="711201"/>
                <a:ext cx="75959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+ 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D968327-75FF-49C9-A00B-143E943185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9747" y="711201"/>
                <a:ext cx="759593" cy="52322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FBE4B66-9871-4460-A465-9BFFB0E388E0}"/>
                  </a:ext>
                </a:extLst>
              </p:cNvPr>
              <p:cNvSpPr txBox="1"/>
              <p:nvPr/>
            </p:nvSpPr>
            <p:spPr>
              <a:xfrm>
                <a:off x="1818081" y="698107"/>
                <a:ext cx="94523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=0 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FBE4B66-9871-4460-A465-9BFFB0E388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8081" y="698107"/>
                <a:ext cx="945234" cy="52322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3526FA8-1AF7-42E9-9322-0012FEDE1CB7}"/>
                  </a:ext>
                </a:extLst>
              </p:cNvPr>
              <p:cNvSpPr txBox="1"/>
              <p:nvPr/>
            </p:nvSpPr>
            <p:spPr>
              <a:xfrm>
                <a:off x="386117" y="1495775"/>
                <a:ext cx="55297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3526FA8-1AF7-42E9-9322-0012FEDE1C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117" y="1495775"/>
                <a:ext cx="552979" cy="52322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A5B6D70-89D9-4148-987E-DFCA92E8F9B4}"/>
                  </a:ext>
                </a:extLst>
              </p:cNvPr>
              <p:cNvSpPr txBox="1"/>
              <p:nvPr/>
            </p:nvSpPr>
            <p:spPr>
              <a:xfrm>
                <a:off x="939737" y="1266297"/>
                <a:ext cx="1671094" cy="9017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den>
                      </m:f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A5B6D70-89D9-4148-987E-DFCA92E8F9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9737" y="1266297"/>
                <a:ext cx="1671094" cy="901785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3D623D7-DFC2-4C16-964D-E620FB6E9D39}"/>
                  </a:ext>
                </a:extLst>
              </p:cNvPr>
              <p:cNvSpPr txBox="1"/>
              <p:nvPr/>
            </p:nvSpPr>
            <p:spPr>
              <a:xfrm>
                <a:off x="936051" y="698107"/>
                <a:ext cx="356852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oMath>
                  </m:oMathPara>
                </a14:m>
                <a:endParaRPr lang="en-IN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3D623D7-DFC2-4C16-964D-E620FB6E9D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051" y="698107"/>
                <a:ext cx="356852" cy="52322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8" name="Group 27">
            <a:extLst>
              <a:ext uri="{FF2B5EF4-FFF2-40B4-BE49-F238E27FC236}">
                <a16:creationId xmlns:a16="http://schemas.microsoft.com/office/drawing/2014/main" id="{3A27D6A0-7431-419A-8537-3547F3DB02A4}"/>
              </a:ext>
            </a:extLst>
          </p:cNvPr>
          <p:cNvGrpSpPr/>
          <p:nvPr/>
        </p:nvGrpSpPr>
        <p:grpSpPr>
          <a:xfrm>
            <a:off x="4617702" y="3060308"/>
            <a:ext cx="3224213" cy="523220"/>
            <a:chOff x="2179008" y="1851500"/>
            <a:chExt cx="3224213" cy="52322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4714B41E-483B-4F38-BFC3-01DA4B87DD5D}"/>
                    </a:ext>
                  </a:extLst>
                </p:cNvPr>
                <p:cNvSpPr/>
                <p:nvPr/>
              </p:nvSpPr>
              <p:spPr>
                <a:xfrm>
                  <a:off x="2179008" y="1851500"/>
                  <a:ext cx="2336967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  </m:t>
                        </m:r>
                        <m:r>
                          <a:rPr lang="en-IN" sz="2800" b="0" i="1" smtClean="0">
                            <a:solidFill>
                              <a:srgbClr val="0099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IN" sz="28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      </m:t>
                        </m:r>
                        <m:r>
                          <a:rPr lang="en-IN" sz="2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IN" sz="28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      1</m:t>
                        </m:r>
                      </m:oMath>
                    </m:oMathPara>
                  </a14:m>
                  <a:endParaRPr lang="en-IN" sz="2800" dirty="0">
                    <a:solidFill>
                      <a:schemeClr val="accent5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4714B41E-483B-4F38-BFC3-01DA4B87DD5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79008" y="1851500"/>
                  <a:ext cx="2336967" cy="523220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83505F1A-C6FB-4F98-8660-846876C480C4}"/>
                    </a:ext>
                  </a:extLst>
                </p:cNvPr>
                <p:cNvSpPr/>
                <p:nvPr/>
              </p:nvSpPr>
              <p:spPr>
                <a:xfrm>
                  <a:off x="4686108" y="1851500"/>
                  <a:ext cx="717113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smtClean="0">
                            <a:solidFill>
                              <a:srgbClr val="890E4F"/>
                            </a:solidFill>
                            <a:latin typeface="Cambria Math" panose="02040503050406030204" pitchFamily="18" charset="0"/>
                          </a:rPr>
                          <m:t>9</m:t>
                        </m:r>
                      </m:oMath>
                    </m:oMathPara>
                  </a14:m>
                  <a:endParaRPr lang="en-IN" sz="2800" dirty="0">
                    <a:solidFill>
                      <a:srgbClr val="890E4F"/>
                    </a:solidFill>
                  </a:endParaRPr>
                </a:p>
              </p:txBody>
            </p:sp>
          </mc:Choice>
          <mc:Fallback xmlns=""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83505F1A-C6FB-4F98-8660-846876C480C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86108" y="1851500"/>
                  <a:ext cx="717113" cy="468000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3546762-2A57-43E8-B77A-5417432D7959}"/>
              </a:ext>
            </a:extLst>
          </p:cNvPr>
          <p:cNvGrpSpPr/>
          <p:nvPr/>
        </p:nvGrpSpPr>
        <p:grpSpPr>
          <a:xfrm>
            <a:off x="478055" y="2248473"/>
            <a:ext cx="3413383" cy="2310195"/>
            <a:chOff x="2006815" y="4088517"/>
            <a:chExt cx="2341785" cy="1996949"/>
          </a:xfrm>
        </p:grpSpPr>
        <p:sp>
          <p:nvSpPr>
            <p:cNvPr id="32" name="Arrow: Right 31">
              <a:extLst>
                <a:ext uri="{FF2B5EF4-FFF2-40B4-BE49-F238E27FC236}">
                  <a16:creationId xmlns:a16="http://schemas.microsoft.com/office/drawing/2014/main" id="{6DFC6AF4-6E98-40FF-A0AC-B7D8B41FD325}"/>
                </a:ext>
              </a:extLst>
            </p:cNvPr>
            <p:cNvSpPr/>
            <p:nvPr/>
          </p:nvSpPr>
          <p:spPr>
            <a:xfrm>
              <a:off x="2063851" y="4088517"/>
              <a:ext cx="2284749" cy="1996949"/>
            </a:xfrm>
            <a:prstGeom prst="rightArrow">
              <a:avLst/>
            </a:prstGeom>
            <a:gradFill>
              <a:gsLst>
                <a:gs pos="10000">
                  <a:srgbClr val="0E47A1"/>
                </a:gs>
                <a:gs pos="100000">
                  <a:srgbClr val="03A9F5"/>
                </a:gs>
              </a:gsLst>
              <a:lin ang="10800000" scaled="1"/>
            </a:gradFill>
            <a:ln>
              <a:noFill/>
            </a:ln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1000"/>
                </a:spcBef>
                <a:buClr>
                  <a:schemeClr val="accent6"/>
                </a:buClr>
              </a:pPr>
              <a:endParaRPr lang="en-IN" sz="2800" dirty="0">
                <a:solidFill>
                  <a:schemeClr val="bg1"/>
                </a:solidFill>
              </a:endParaRPr>
            </a:p>
          </p:txBody>
        </p:sp>
        <p:sp>
          <p:nvSpPr>
            <p:cNvPr id="33" name="Content Placeholder 4">
              <a:extLst>
                <a:ext uri="{FF2B5EF4-FFF2-40B4-BE49-F238E27FC236}">
                  <a16:creationId xmlns:a16="http://schemas.microsoft.com/office/drawing/2014/main" id="{617AB987-F062-45D1-83A0-2C3003643E2B}"/>
                </a:ext>
              </a:extLst>
            </p:cNvPr>
            <p:cNvSpPr txBox="1">
              <a:spLocks/>
            </p:cNvSpPr>
            <p:nvPr/>
          </p:nvSpPr>
          <p:spPr>
            <a:xfrm>
              <a:off x="2006815" y="4823470"/>
              <a:ext cx="1111816" cy="573626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lIns="91440" tIns="45720" rIns="91440" bIns="45720" rtlCol="0" anchor="ctr">
              <a:noAutofit/>
            </a:bodyPr>
            <a:lstStyle>
              <a:lvl1pPr marL="265113" indent="-265113" algn="just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chemeClr val="accent6"/>
                </a:buClr>
                <a:buFont typeface="Wingdings 3" panose="05040102010807070707" pitchFamily="18" charset="2"/>
                <a:buChar char="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809625" indent="-352425" algn="just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Wingdings 3" panose="05040102010807070707" pitchFamily="18" charset="2"/>
                <a:buChar char="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just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Wingdings" panose="05000000000000000000" pitchFamily="2" charset="2"/>
                <a:buChar char="§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just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just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IN" sz="2800" dirty="0">
                  <a:solidFill>
                    <a:schemeClr val="bg1"/>
                  </a:solidFill>
                </a:rPr>
                <a:t>Applying</a:t>
              </a:r>
              <a:endParaRPr lang="en-IN" sz="2800" b="1" dirty="0">
                <a:solidFill>
                  <a:srgbClr val="002060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Content Placeholder 4">
                <a:extLst>
                  <a:ext uri="{FF2B5EF4-FFF2-40B4-BE49-F238E27FC236}">
                    <a16:creationId xmlns:a16="http://schemas.microsoft.com/office/drawing/2014/main" id="{8C8A0000-5F6E-4BBE-90BF-6EBCEEC2106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34811" y="2912906"/>
                <a:ext cx="1641766" cy="1019407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N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IN" sz="2800" b="1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800" b="1" i="0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num>
                            <m:den>
                              <m:r>
                                <a:rPr lang="en-IN" sz="2800" b="1" i="0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𝟏𝟏</m:t>
                              </m:r>
                            </m:den>
                          </m:f>
                        </m:e>
                      </m:d>
                      <m:sSub>
                        <m:sSubPr>
                          <m:ctrlPr>
                            <a:rPr lang="en-IN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1" i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𝐑</m:t>
                          </m:r>
                        </m:e>
                        <m:sub>
                          <m:r>
                            <a:rPr lang="en-IN" sz="28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IN" sz="28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4" name="Content Placeholder 4">
                <a:extLst>
                  <a:ext uri="{FF2B5EF4-FFF2-40B4-BE49-F238E27FC236}">
                    <a16:creationId xmlns:a16="http://schemas.microsoft.com/office/drawing/2014/main" id="{8C8A0000-5F6E-4BBE-90BF-6EBCEEC210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4811" y="2912906"/>
                <a:ext cx="1641766" cy="1019407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0" name="Group 69">
            <a:extLst>
              <a:ext uri="{FF2B5EF4-FFF2-40B4-BE49-F238E27FC236}">
                <a16:creationId xmlns:a16="http://schemas.microsoft.com/office/drawing/2014/main" id="{214D2F12-CFC0-4E90-B74E-8AEA24394E7F}"/>
              </a:ext>
            </a:extLst>
          </p:cNvPr>
          <p:cNvGrpSpPr/>
          <p:nvPr/>
        </p:nvGrpSpPr>
        <p:grpSpPr>
          <a:xfrm>
            <a:off x="4003301" y="4031655"/>
            <a:ext cx="4263327" cy="2392083"/>
            <a:chOff x="4003301" y="4031655"/>
            <a:chExt cx="4263327" cy="2392083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2799E1A3-1F49-43A6-BA75-48B17444D7B3}"/>
                </a:ext>
              </a:extLst>
            </p:cNvPr>
            <p:cNvGrpSpPr/>
            <p:nvPr/>
          </p:nvGrpSpPr>
          <p:grpSpPr>
            <a:xfrm>
              <a:off x="4003301" y="4031655"/>
              <a:ext cx="4263327" cy="2392083"/>
              <a:chOff x="1507995" y="3116678"/>
              <a:chExt cx="4263327" cy="239208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8" name="Rectangle 47">
                    <a:extLst>
                      <a:ext uri="{FF2B5EF4-FFF2-40B4-BE49-F238E27FC236}">
                        <a16:creationId xmlns:a16="http://schemas.microsoft.com/office/drawing/2014/main" id="{F9C04C91-ECFB-43C1-BC96-D0441F263F77}"/>
                      </a:ext>
                    </a:extLst>
                  </p:cNvPr>
                  <p:cNvSpPr/>
                  <p:nvPr/>
                </p:nvSpPr>
                <p:spPr>
                  <a:xfrm>
                    <a:off x="1886955" y="3116678"/>
                    <a:ext cx="3884367" cy="239208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IN" sz="280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sz="28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/>
                                <m:e/>
                                <m:e/>
                              </m:mr>
                              <m:mr>
                                <m:e/>
                                <m:e/>
                                <m:e/>
                              </m:mr>
                              <m:mr>
                                <m:e>
                                  <m:r>
                                    <a:rPr lang="en-IN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  <m:e/>
                                <m:e>
                                  <m:eqArr>
                                    <m:eqArrPr>
                                      <m:ctrlPr>
                                        <a:rPr lang="en-IN" sz="28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/>
                                    <m:e/>
                                  </m:eqArr>
                                </m:e>
                              </m:mr>
                            </m:m>
                            <m:r>
                              <a:rPr lang="en-IN" sz="28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                </m:t>
                            </m:r>
                          </m:e>
                        </m:d>
                      </m:oMath>
                    </a14:m>
                    <a:r>
                      <a:rPr lang="en-IN" sz="2800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48" name="Rectangle 47">
                    <a:extLst>
                      <a:ext uri="{FF2B5EF4-FFF2-40B4-BE49-F238E27FC236}">
                        <a16:creationId xmlns:a16="http://schemas.microsoft.com/office/drawing/2014/main" id="{F9C04C91-ECFB-43C1-BC96-D0441F263F7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86955" y="3116678"/>
                    <a:ext cx="3884367" cy="2392083"/>
                  </a:xfrm>
                  <a:prstGeom prst="rect">
                    <a:avLst/>
                  </a:prstGeom>
                  <a:blipFill>
                    <a:blip r:embed="rId26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679E2AC3-ADB9-4CF3-BDEF-310FEF0485FB}"/>
                  </a:ext>
                </a:extLst>
              </p:cNvPr>
              <p:cNvCxnSpPr/>
              <p:nvPr/>
            </p:nvCxnSpPr>
            <p:spPr>
              <a:xfrm>
                <a:off x="4472610" y="3653386"/>
                <a:ext cx="0" cy="1456083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0" name="Rectangle 49">
                    <a:extLst>
                      <a:ext uri="{FF2B5EF4-FFF2-40B4-BE49-F238E27FC236}">
                        <a16:creationId xmlns:a16="http://schemas.microsoft.com/office/drawing/2014/main" id="{D994AD26-4EF1-4381-86DB-3881ABF057AB}"/>
                      </a:ext>
                    </a:extLst>
                  </p:cNvPr>
                  <p:cNvSpPr/>
                  <p:nvPr/>
                </p:nvSpPr>
                <p:spPr>
                  <a:xfrm>
                    <a:off x="1507995" y="4076326"/>
                    <a:ext cx="856661" cy="71120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IN" sz="36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</m:oMath>
                      </m:oMathPara>
                    </a14:m>
                    <a:endParaRPr lang="en-IN" sz="3600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0" name="Rectangle 49">
                    <a:extLst>
                      <a:ext uri="{FF2B5EF4-FFF2-40B4-BE49-F238E27FC236}">
                        <a16:creationId xmlns:a16="http://schemas.microsoft.com/office/drawing/2014/main" id="{D994AD26-4EF1-4381-86DB-3881ABF057A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07995" y="4076326"/>
                    <a:ext cx="856661" cy="711201"/>
                  </a:xfrm>
                  <a:prstGeom prst="rect">
                    <a:avLst/>
                  </a:prstGeom>
                  <a:blipFill>
                    <a:blip r:embed="rId27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2B57E79D-1B9C-4939-8B29-3F68337309C6}"/>
                  </a:ext>
                </a:extLst>
              </p:cNvPr>
              <p:cNvGrpSpPr/>
              <p:nvPr/>
            </p:nvGrpSpPr>
            <p:grpSpPr>
              <a:xfrm>
                <a:off x="2175831" y="3586865"/>
                <a:ext cx="3160841" cy="523220"/>
                <a:chOff x="2060713" y="1314348"/>
                <a:chExt cx="3160841" cy="523220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2" name="Rectangle 51">
                      <a:extLst>
                        <a:ext uri="{FF2B5EF4-FFF2-40B4-BE49-F238E27FC236}">
                          <a16:creationId xmlns:a16="http://schemas.microsoft.com/office/drawing/2014/main" id="{3FDBB88C-C429-47C8-AB6A-A7F9549C2B7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060713" y="1314348"/>
                      <a:ext cx="2230098" cy="523220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IN" sz="2800" b="0" i="1" smtClean="0">
                                <a:solidFill>
                                  <a:srgbClr val="009900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  <m:r>
                              <a:rPr lang="en-IN" sz="2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      </m:t>
                            </m:r>
                            <m:r>
                              <a:rPr lang="en-IN" sz="2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IN" sz="2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       </m:t>
                            </m:r>
                            <m:r>
                              <a:rPr lang="en-IN" sz="2800" b="0" i="0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oMath>
                        </m:oMathPara>
                      </a14:m>
                      <a:endParaRPr lang="en-IN" sz="2800" dirty="0">
                        <a:solidFill>
                          <a:srgbClr val="00B05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52" name="Rectangle 51">
                      <a:extLst>
                        <a:ext uri="{FF2B5EF4-FFF2-40B4-BE49-F238E27FC236}">
                          <a16:creationId xmlns:a16="http://schemas.microsoft.com/office/drawing/2014/main" id="{3FDBB88C-C429-47C8-AB6A-A7F9549C2B7A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060713" y="1314348"/>
                      <a:ext cx="2230098" cy="523220"/>
                    </a:xfrm>
                    <a:prstGeom prst="rect">
                      <a:avLst/>
                    </a:prstGeom>
                    <a:blipFill>
                      <a:blip r:embed="rId28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IN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3" name="Rectangle 52">
                      <a:extLst>
                        <a:ext uri="{FF2B5EF4-FFF2-40B4-BE49-F238E27FC236}">
                          <a16:creationId xmlns:a16="http://schemas.microsoft.com/office/drawing/2014/main" id="{69AE7B50-4B8A-43AE-AE06-656A1501C92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504441" y="1315537"/>
                      <a:ext cx="717113" cy="46800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IN" sz="2800" b="0" i="0" smtClean="0">
                                <a:solidFill>
                                  <a:srgbClr val="890E4F"/>
                                </a:solidFill>
                                <a:latin typeface="Cambria Math" panose="02040503050406030204" pitchFamily="18" charset="0"/>
                              </a:rPr>
                              <m:t>30</m:t>
                            </m:r>
                          </m:oMath>
                        </m:oMathPara>
                      </a14:m>
                      <a:endParaRPr lang="en-IN" sz="2800" dirty="0">
                        <a:solidFill>
                          <a:srgbClr val="890E4F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53" name="Rectangle 52">
                      <a:extLst>
                        <a:ext uri="{FF2B5EF4-FFF2-40B4-BE49-F238E27FC236}">
                          <a16:creationId xmlns:a16="http://schemas.microsoft.com/office/drawing/2014/main" id="{69AE7B50-4B8A-43AE-AE06-656A1501C92F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504441" y="1315537"/>
                      <a:ext cx="717113" cy="468000"/>
                    </a:xfrm>
                    <a:prstGeom prst="rect">
                      <a:avLst/>
                    </a:prstGeom>
                    <a:blipFill>
                      <a:blip r:embed="rId29"/>
                      <a:stretch>
                        <a:fillRect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IN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B9D72D9A-CD2D-4599-8B72-1FFDB045CF9D}"/>
                </a:ext>
              </a:extLst>
            </p:cNvPr>
            <p:cNvGrpSpPr/>
            <p:nvPr/>
          </p:nvGrpSpPr>
          <p:grpSpPr>
            <a:xfrm>
              <a:off x="4617702" y="4997783"/>
              <a:ext cx="3224213" cy="523220"/>
              <a:chOff x="2179008" y="1851500"/>
              <a:chExt cx="3224213" cy="52322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5" name="Rectangle 54">
                    <a:extLst>
                      <a:ext uri="{FF2B5EF4-FFF2-40B4-BE49-F238E27FC236}">
                        <a16:creationId xmlns:a16="http://schemas.microsoft.com/office/drawing/2014/main" id="{B422091F-06FC-4EA8-9BA2-6E7121493381}"/>
                      </a:ext>
                    </a:extLst>
                  </p:cNvPr>
                  <p:cNvSpPr/>
                  <p:nvPr/>
                </p:nvSpPr>
                <p:spPr>
                  <a:xfrm>
                    <a:off x="2179008" y="1851500"/>
                    <a:ext cx="2336967" cy="523220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IN" sz="28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a:rPr lang="en-IN" sz="2800" b="0" i="1" smtClean="0">
                              <a:solidFill>
                                <a:srgbClr val="0099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IN" sz="28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      </m:t>
                          </m:r>
                          <m:r>
                            <a:rPr lang="en-IN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IN" sz="28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      1</m:t>
                          </m:r>
                        </m:oMath>
                      </m:oMathPara>
                    </a14:m>
                    <a:endParaRPr lang="en-IN" sz="2800" dirty="0">
                      <a:solidFill>
                        <a:schemeClr val="accent5">
                          <a:lumMod val="75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5" name="Rectangle 54">
                    <a:extLst>
                      <a:ext uri="{FF2B5EF4-FFF2-40B4-BE49-F238E27FC236}">
                        <a16:creationId xmlns:a16="http://schemas.microsoft.com/office/drawing/2014/main" id="{B422091F-06FC-4EA8-9BA2-6E7121493381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79008" y="1851500"/>
                    <a:ext cx="2336967" cy="523220"/>
                  </a:xfrm>
                  <a:prstGeom prst="rect">
                    <a:avLst/>
                  </a:prstGeom>
                  <a:blipFill>
                    <a:blip r:embed="rId3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6" name="Rectangle 55">
                    <a:extLst>
                      <a:ext uri="{FF2B5EF4-FFF2-40B4-BE49-F238E27FC236}">
                        <a16:creationId xmlns:a16="http://schemas.microsoft.com/office/drawing/2014/main" id="{794D99D3-4A25-4FE3-B356-612F833D75E0}"/>
                      </a:ext>
                    </a:extLst>
                  </p:cNvPr>
                  <p:cNvSpPr/>
                  <p:nvPr/>
                </p:nvSpPr>
                <p:spPr>
                  <a:xfrm>
                    <a:off x="4686108" y="1851500"/>
                    <a:ext cx="717113" cy="4680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IN" sz="2800" b="0" i="0" smtClean="0">
                              <a:solidFill>
                                <a:srgbClr val="890E4F"/>
                              </a:solidFill>
                              <a:latin typeface="Cambria Math" panose="02040503050406030204" pitchFamily="18" charset="0"/>
                            </a:rPr>
                            <m:t>9</m:t>
                          </m:r>
                        </m:oMath>
                      </m:oMathPara>
                    </a14:m>
                    <a:endParaRPr lang="en-IN" sz="2800" dirty="0">
                      <a:solidFill>
                        <a:srgbClr val="890E4F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6" name="Rectangle 55">
                    <a:extLst>
                      <a:ext uri="{FF2B5EF4-FFF2-40B4-BE49-F238E27FC236}">
                        <a16:creationId xmlns:a16="http://schemas.microsoft.com/office/drawing/2014/main" id="{794D99D3-4A25-4FE3-B356-612F833D75E0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686108" y="1851500"/>
                    <a:ext cx="717113" cy="468000"/>
                  </a:xfrm>
                  <a:prstGeom prst="rect">
                    <a:avLst/>
                  </a:prstGeom>
                  <a:blipFill>
                    <a:blip r:embed="rId31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4D8DEC31-C448-4EFD-845D-453C2E4D3F06}"/>
              </a:ext>
            </a:extLst>
          </p:cNvPr>
          <p:cNvGrpSpPr/>
          <p:nvPr/>
        </p:nvGrpSpPr>
        <p:grpSpPr>
          <a:xfrm>
            <a:off x="426952" y="4324216"/>
            <a:ext cx="3594652" cy="1835678"/>
            <a:chOff x="1823481" y="4004419"/>
            <a:chExt cx="2789279" cy="2211729"/>
          </a:xfrm>
        </p:grpSpPr>
        <p:sp>
          <p:nvSpPr>
            <p:cNvPr id="61" name="Arrow: Right 60">
              <a:extLst>
                <a:ext uri="{FF2B5EF4-FFF2-40B4-BE49-F238E27FC236}">
                  <a16:creationId xmlns:a16="http://schemas.microsoft.com/office/drawing/2014/main" id="{789EAF47-C82A-41A7-8FE1-3E8D48F7BAE0}"/>
                </a:ext>
              </a:extLst>
            </p:cNvPr>
            <p:cNvSpPr/>
            <p:nvPr/>
          </p:nvSpPr>
          <p:spPr>
            <a:xfrm>
              <a:off x="1845373" y="4004419"/>
              <a:ext cx="2767387" cy="2211729"/>
            </a:xfrm>
            <a:prstGeom prst="rightArrow">
              <a:avLst/>
            </a:prstGeom>
            <a:gradFill>
              <a:gsLst>
                <a:gs pos="10000">
                  <a:srgbClr val="0E47A1"/>
                </a:gs>
                <a:gs pos="100000">
                  <a:srgbClr val="03A9F5"/>
                </a:gs>
              </a:gsLst>
              <a:lin ang="10800000" scaled="1"/>
            </a:gradFill>
            <a:ln>
              <a:noFill/>
            </a:ln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1000"/>
                </a:spcBef>
                <a:buClr>
                  <a:schemeClr val="accent6"/>
                </a:buClr>
              </a:pPr>
              <a:endParaRPr lang="en-IN" sz="2800" dirty="0">
                <a:solidFill>
                  <a:schemeClr val="bg1"/>
                </a:solidFill>
              </a:endParaRPr>
            </a:p>
          </p:txBody>
        </p:sp>
        <p:sp>
          <p:nvSpPr>
            <p:cNvPr id="62" name="Content Placeholder 4">
              <a:extLst>
                <a:ext uri="{FF2B5EF4-FFF2-40B4-BE49-F238E27FC236}">
                  <a16:creationId xmlns:a16="http://schemas.microsoft.com/office/drawing/2014/main" id="{230BA5FD-D2A9-4910-B4B6-5ED2DEA19BCD}"/>
                </a:ext>
              </a:extLst>
            </p:cNvPr>
            <p:cNvSpPr txBox="1">
              <a:spLocks/>
            </p:cNvSpPr>
            <p:nvPr/>
          </p:nvSpPr>
          <p:spPr>
            <a:xfrm>
              <a:off x="1823481" y="4794949"/>
              <a:ext cx="1405585" cy="573626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lIns="91440" tIns="45720" rIns="91440" bIns="45720" rtlCol="0" anchor="ctr">
              <a:noAutofit/>
            </a:bodyPr>
            <a:lstStyle>
              <a:lvl1pPr marL="265113" indent="-265113" algn="just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chemeClr val="accent6"/>
                </a:buClr>
                <a:buFont typeface="Wingdings 3" panose="05040102010807070707" pitchFamily="18" charset="2"/>
                <a:buChar char="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809625" indent="-352425" algn="just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Wingdings 3" panose="05040102010807070707" pitchFamily="18" charset="2"/>
                <a:buChar char="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just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Wingdings" panose="05000000000000000000" pitchFamily="2" charset="2"/>
                <a:buChar char="§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just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just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IN" sz="2800" dirty="0">
                  <a:solidFill>
                    <a:schemeClr val="bg1"/>
                  </a:solidFill>
                </a:rPr>
                <a:t>Applying</a:t>
              </a:r>
              <a:endParaRPr lang="en-IN" sz="2800" b="1" dirty="0">
                <a:solidFill>
                  <a:srgbClr val="002060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Content Placeholder 4">
                <a:extLst>
                  <a:ext uri="{FF2B5EF4-FFF2-40B4-BE49-F238E27FC236}">
                    <a16:creationId xmlns:a16="http://schemas.microsoft.com/office/drawing/2014/main" id="{B96E1A2F-85F2-4377-9273-7F997C159A0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24021" y="5016272"/>
                <a:ext cx="1641766" cy="483178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1" i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𝐑</m:t>
                          </m:r>
                        </m:e>
                        <m:sub>
                          <m:r>
                            <a:rPr lang="en-IN" sz="28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𝟐𝟑</m:t>
                          </m:r>
                        </m:sub>
                      </m:sSub>
                      <m:r>
                        <a:rPr lang="en-IN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IN" sz="2800" b="1" i="0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IN" sz="2800" b="1" i="0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IN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N" sz="28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3" name="Content Placeholder 4">
                <a:extLst>
                  <a:ext uri="{FF2B5EF4-FFF2-40B4-BE49-F238E27FC236}">
                    <a16:creationId xmlns:a16="http://schemas.microsoft.com/office/drawing/2014/main" id="{B96E1A2F-85F2-4377-9273-7F997C159A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4021" y="5016272"/>
                <a:ext cx="1641766" cy="483178"/>
              </a:xfrm>
              <a:prstGeom prst="rect">
                <a:avLst/>
              </a:prstGeom>
              <a:blipFill>
                <a:blip r:embed="rId32"/>
                <a:stretch>
                  <a:fillRect l="-1487" b="-22785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4" name="Group 63">
            <a:extLst>
              <a:ext uri="{FF2B5EF4-FFF2-40B4-BE49-F238E27FC236}">
                <a16:creationId xmlns:a16="http://schemas.microsoft.com/office/drawing/2014/main" id="{675D430D-20B3-415A-9047-6C84DE50D194}"/>
              </a:ext>
            </a:extLst>
          </p:cNvPr>
          <p:cNvGrpSpPr/>
          <p:nvPr/>
        </p:nvGrpSpPr>
        <p:grpSpPr>
          <a:xfrm>
            <a:off x="4834090" y="5526148"/>
            <a:ext cx="2974948" cy="523220"/>
            <a:chOff x="8177854" y="4216349"/>
            <a:chExt cx="2974948" cy="52322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Rectangle 64">
                  <a:extLst>
                    <a:ext uri="{FF2B5EF4-FFF2-40B4-BE49-F238E27FC236}">
                      <a16:creationId xmlns:a16="http://schemas.microsoft.com/office/drawing/2014/main" id="{E56B710D-61E5-48EB-B12E-CF3CD440C02D}"/>
                    </a:ext>
                  </a:extLst>
                </p:cNvPr>
                <p:cNvSpPr/>
                <p:nvPr/>
              </p:nvSpPr>
              <p:spPr>
                <a:xfrm>
                  <a:off x="8177854" y="4216349"/>
                  <a:ext cx="2134162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rgbClr val="0099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IN" sz="2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       </m:t>
                        </m:r>
                        <m:r>
                          <a:rPr lang="en-IN" sz="2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0       </m:t>
                        </m:r>
                        <m:r>
                          <a:rPr lang="en-IN" sz="28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oMath>
                    </m:oMathPara>
                  </a14:m>
                  <a:endParaRPr lang="en-IN" sz="2800" dirty="0"/>
                </a:p>
              </p:txBody>
            </p:sp>
          </mc:Choice>
          <mc:Fallback xmlns="">
            <p:sp>
              <p:nvSpPr>
                <p:cNvPr id="65" name="Rectangle 64">
                  <a:extLst>
                    <a:ext uri="{FF2B5EF4-FFF2-40B4-BE49-F238E27FC236}">
                      <a16:creationId xmlns:a16="http://schemas.microsoft.com/office/drawing/2014/main" id="{E56B710D-61E5-48EB-B12E-CF3CD440C02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77854" y="4216349"/>
                  <a:ext cx="2134162" cy="523220"/>
                </a:xfrm>
                <a:prstGeom prst="rect">
                  <a:avLst/>
                </a:prstGeom>
                <a:blipFill>
                  <a:blip r:embed="rId3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Rectangle 65">
                  <a:extLst>
                    <a:ext uri="{FF2B5EF4-FFF2-40B4-BE49-F238E27FC236}">
                      <a16:creationId xmlns:a16="http://schemas.microsoft.com/office/drawing/2014/main" id="{AE1C9D04-CBC1-4763-8295-4583B75A92BD}"/>
                    </a:ext>
                  </a:extLst>
                </p:cNvPr>
                <p:cNvSpPr/>
                <p:nvPr/>
              </p:nvSpPr>
              <p:spPr>
                <a:xfrm>
                  <a:off x="10435689" y="4216349"/>
                  <a:ext cx="717113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smtClean="0">
                            <a:solidFill>
                              <a:srgbClr val="890E4F"/>
                            </a:solidFill>
                            <a:latin typeface="Cambria Math" panose="02040503050406030204" pitchFamily="18" charset="0"/>
                          </a:rPr>
                          <m:t>25</m:t>
                        </m:r>
                      </m:oMath>
                    </m:oMathPara>
                  </a14:m>
                  <a:endParaRPr lang="en-IN" sz="2800" dirty="0">
                    <a:solidFill>
                      <a:srgbClr val="890E4F"/>
                    </a:solidFill>
                  </a:endParaRPr>
                </a:p>
              </p:txBody>
            </p:sp>
          </mc:Choice>
          <mc:Fallback xmlns="">
            <p:sp>
              <p:nvSpPr>
                <p:cNvPr id="66" name="Rectangle 65">
                  <a:extLst>
                    <a:ext uri="{FF2B5EF4-FFF2-40B4-BE49-F238E27FC236}">
                      <a16:creationId xmlns:a16="http://schemas.microsoft.com/office/drawing/2014/main" id="{AE1C9D04-CBC1-4763-8295-4583B75A92B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35689" y="4216349"/>
                  <a:ext cx="717113" cy="468000"/>
                </a:xfrm>
                <a:prstGeom prst="rect">
                  <a:avLst/>
                </a:prstGeom>
                <a:blipFill>
                  <a:blip r:embed="rId34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2FFD1303-41B8-4FD1-B8EB-7C02F6AE1A7A}"/>
              </a:ext>
            </a:extLst>
          </p:cNvPr>
          <p:cNvSpPr/>
          <p:nvPr/>
        </p:nvSpPr>
        <p:spPr>
          <a:xfrm>
            <a:off x="5632064" y="3143659"/>
            <a:ext cx="526154" cy="384649"/>
          </a:xfrm>
          <a:prstGeom prst="round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2B93283B-7148-43B1-A37E-35C3382BE7D4}"/>
              </a:ext>
            </a:extLst>
          </p:cNvPr>
          <p:cNvSpPr/>
          <p:nvPr/>
        </p:nvSpPr>
        <p:spPr>
          <a:xfrm>
            <a:off x="5617521" y="3650849"/>
            <a:ext cx="526154" cy="38464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id="{CA107078-6120-43B1-85F1-8D1CBB04CE8A}"/>
              </a:ext>
            </a:extLst>
          </p:cNvPr>
          <p:cNvSpPr/>
          <p:nvPr/>
        </p:nvSpPr>
        <p:spPr>
          <a:xfrm>
            <a:off x="4841475" y="1890115"/>
            <a:ext cx="526154" cy="38464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id="{1034A2A4-BD6C-4A67-977F-38D9BA17091C}"/>
              </a:ext>
            </a:extLst>
          </p:cNvPr>
          <p:cNvSpPr/>
          <p:nvPr/>
        </p:nvSpPr>
        <p:spPr>
          <a:xfrm>
            <a:off x="7973893" y="85675"/>
            <a:ext cx="2654350" cy="539851"/>
          </a:xfrm>
          <a:prstGeom prst="round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b="1" dirty="0">
                <a:solidFill>
                  <a:schemeClr val="bg1"/>
                </a:solidFill>
              </a:rPr>
              <a:t>Unique Solution</a:t>
            </a:r>
          </a:p>
        </p:txBody>
      </p:sp>
    </p:spTree>
    <p:extLst>
      <p:ext uri="{BB962C8B-B14F-4D97-AF65-F5344CB8AC3E}">
        <p14:creationId xmlns:p14="http://schemas.microsoft.com/office/powerpoint/2010/main" val="3374345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7" grpId="1" animBg="1"/>
      <p:bldP spid="18" grpId="0" animBg="1"/>
      <p:bldP spid="18" grpId="1" animBg="1"/>
      <p:bldP spid="19" grpId="0"/>
      <p:bldP spid="19" grpId="1"/>
      <p:bldP spid="20" grpId="0"/>
      <p:bldP spid="20" grpId="1"/>
      <p:bldP spid="21" grpId="0" build="allAtOnce"/>
      <p:bldP spid="22" grpId="0"/>
      <p:bldP spid="22" grpId="1"/>
      <p:bldP spid="23" grpId="0"/>
      <p:bldP spid="23" grpId="1"/>
      <p:bldP spid="24" grpId="0"/>
      <p:bldP spid="24" grpId="1"/>
      <p:bldP spid="34" grpId="0"/>
      <p:bldP spid="63" grpId="0"/>
      <p:bldP spid="68" grpId="0" animBg="1"/>
      <p:bldP spid="69" grpId="0" animBg="1"/>
      <p:bldP spid="71" grpId="0" animBg="1"/>
      <p:bldP spid="71" grpId="1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28ACA193-91F5-49E4-B66C-52EB8AA84A00}"/>
              </a:ext>
            </a:extLst>
          </p:cNvPr>
          <p:cNvGrpSpPr/>
          <p:nvPr/>
        </p:nvGrpSpPr>
        <p:grpSpPr>
          <a:xfrm>
            <a:off x="353206" y="812602"/>
            <a:ext cx="4263327" cy="2392083"/>
            <a:chOff x="3820421" y="697613"/>
            <a:chExt cx="4263327" cy="2392083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02B850D-4937-4EA3-9202-3D22FBB2A251}"/>
                </a:ext>
              </a:extLst>
            </p:cNvPr>
            <p:cNvGrpSpPr/>
            <p:nvPr/>
          </p:nvGrpSpPr>
          <p:grpSpPr>
            <a:xfrm>
              <a:off x="3820421" y="697613"/>
              <a:ext cx="4263327" cy="2392083"/>
              <a:chOff x="4003301" y="4031655"/>
              <a:chExt cx="4263327" cy="2392083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A8452655-6220-49F5-B4ED-7A3079C21797}"/>
                  </a:ext>
                </a:extLst>
              </p:cNvPr>
              <p:cNvGrpSpPr/>
              <p:nvPr/>
            </p:nvGrpSpPr>
            <p:grpSpPr>
              <a:xfrm>
                <a:off x="4003301" y="4031655"/>
                <a:ext cx="4263327" cy="2392083"/>
                <a:chOff x="1507995" y="3116678"/>
                <a:chExt cx="4263327" cy="2392083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1" name="Rectangle 10">
                      <a:extLst>
                        <a:ext uri="{FF2B5EF4-FFF2-40B4-BE49-F238E27FC236}">
                          <a16:creationId xmlns:a16="http://schemas.microsoft.com/office/drawing/2014/main" id="{40E14704-530B-49E1-BB39-C925E680B0F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886955" y="3116678"/>
                      <a:ext cx="3884367" cy="2392083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6"/>
                    </a:lnRef>
                    <a:fillRef idx="1">
                      <a:schemeClr val="lt1"/>
                    </a:fillRef>
                    <a:effectRef idx="0">
                      <a:schemeClr val="accent6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 xmlns:m="http://schemas.openxmlformats.org/officeDocument/2006/math">
                          <m:d>
                            <m:dPr>
                              <m:begChr m:val="["/>
                              <m:endChr m:val="]"/>
                              <m:ctrlPr>
                                <a:rPr lang="en-IN" sz="280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IN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/>
                                  <m:e/>
                                  <m:e/>
                                </m:mr>
                                <m:mr>
                                  <m:e/>
                                  <m:e/>
                                  <m:e/>
                                </m:mr>
                                <m:mr>
                                  <m:e>
                                    <m:r>
                                      <a:rPr lang="en-IN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e>
                                  <m:e/>
                                  <m:e>
                                    <m:eqArr>
                                      <m:eqArrPr>
                                        <m:ctrlPr>
                                          <a:rPr lang="en-IN" sz="28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/>
                                      <m:e/>
                                    </m:eqArr>
                                  </m:e>
                                </m:mr>
                              </m:m>
                              <m:r>
                                <a:rPr lang="en-IN" sz="2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                </m:t>
                              </m:r>
                            </m:e>
                          </m:d>
                        </m:oMath>
                      </a14:m>
                      <a:r>
                        <a:rPr lang="en-IN" sz="2800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11" name="Rectangle 10">
                      <a:extLst>
                        <a:ext uri="{FF2B5EF4-FFF2-40B4-BE49-F238E27FC236}">
                          <a16:creationId xmlns:a16="http://schemas.microsoft.com/office/drawing/2014/main" id="{40E14704-530B-49E1-BB39-C925E680B0F6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886955" y="3116678"/>
                      <a:ext cx="3884367" cy="2392083"/>
                    </a:xfrm>
                    <a:prstGeom prst="rect">
                      <a:avLst/>
                    </a:prstGeom>
                    <a:blipFill>
                      <a:blip r:embed="rId2"/>
                      <a:stretch>
                        <a:fillRect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IN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12" name="Straight Connector 11">
                  <a:extLst>
                    <a:ext uri="{FF2B5EF4-FFF2-40B4-BE49-F238E27FC236}">
                      <a16:creationId xmlns:a16="http://schemas.microsoft.com/office/drawing/2014/main" id="{F5F315E2-8D29-4BA2-A926-C668C47D8D1A}"/>
                    </a:ext>
                  </a:extLst>
                </p:cNvPr>
                <p:cNvCxnSpPr/>
                <p:nvPr/>
              </p:nvCxnSpPr>
              <p:spPr>
                <a:xfrm>
                  <a:off x="4472610" y="3625250"/>
                  <a:ext cx="0" cy="1456083"/>
                </a:xfrm>
                <a:prstGeom prst="line">
                  <a:avLst/>
                </a:prstGeom>
                <a:ln w="381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3" name="Rectangle 12">
                      <a:extLst>
                        <a:ext uri="{FF2B5EF4-FFF2-40B4-BE49-F238E27FC236}">
                          <a16:creationId xmlns:a16="http://schemas.microsoft.com/office/drawing/2014/main" id="{EB2F4D6D-9E00-4DB8-9BC8-ACA19318CC1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07995" y="4076326"/>
                      <a:ext cx="856661" cy="711201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6"/>
                    </a:lnRef>
                    <a:fillRef idx="1">
                      <a:schemeClr val="lt1"/>
                    </a:fillRef>
                    <a:effectRef idx="0">
                      <a:schemeClr val="accent6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IN" sz="36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~</m:t>
                            </m:r>
                          </m:oMath>
                        </m:oMathPara>
                      </a14:m>
                      <a:endParaRPr lang="en-IN" sz="3600" dirty="0">
                        <a:solidFill>
                          <a:srgbClr val="FF000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3" name="Rectangle 12">
                      <a:extLst>
                        <a:ext uri="{FF2B5EF4-FFF2-40B4-BE49-F238E27FC236}">
                          <a16:creationId xmlns:a16="http://schemas.microsoft.com/office/drawing/2014/main" id="{EB2F4D6D-9E00-4DB8-9BC8-ACA19318CC1E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507995" y="4076326"/>
                      <a:ext cx="856661" cy="711201"/>
                    </a:xfrm>
                    <a:prstGeom prst="rect">
                      <a:avLst/>
                    </a:prstGeom>
                    <a:blipFill>
                      <a:blip r:embed="rId3"/>
                      <a:stretch>
                        <a:fillRect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IN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B7B6A431-E4DD-433D-8ED0-A8F47CA8EC18}"/>
                    </a:ext>
                  </a:extLst>
                </p:cNvPr>
                <p:cNvGrpSpPr/>
                <p:nvPr/>
              </p:nvGrpSpPr>
              <p:grpSpPr>
                <a:xfrm>
                  <a:off x="2175831" y="3586865"/>
                  <a:ext cx="3160841" cy="523220"/>
                  <a:chOff x="2060713" y="1314348"/>
                  <a:chExt cx="3160841" cy="523220"/>
                </a:xfrm>
              </p:grpSpPr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5" name="Rectangle 14">
                        <a:extLst>
                          <a:ext uri="{FF2B5EF4-FFF2-40B4-BE49-F238E27FC236}">
                            <a16:creationId xmlns:a16="http://schemas.microsoft.com/office/drawing/2014/main" id="{05238F7E-8667-4068-B31F-73433381790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060713" y="1314348"/>
                        <a:ext cx="2230098" cy="523220"/>
                      </a:xfrm>
                      <a:prstGeom prst="rect">
                        <a:avLst/>
                      </a:prstGeom>
                    </p:spPr>
                    <p:txBody>
                      <a:bodyPr wrap="none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IN" sz="2800" b="0" i="1" smtClean="0">
                                  <a:solidFill>
                                    <a:srgbClr val="00990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  <m:r>
                                <a:rPr lang="en-IN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      </m:t>
                              </m:r>
                              <m:r>
                                <a:rPr lang="en-IN" sz="28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IN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       </m:t>
                              </m:r>
                              <m:r>
                                <a:rPr lang="en-IN" sz="2800" b="0" i="0" smtClean="0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oMath>
                          </m:oMathPara>
                        </a14:m>
                        <a:endParaRPr lang="en-IN" sz="2800" dirty="0">
                          <a:solidFill>
                            <a:srgbClr val="00B050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15" name="Rectangle 14">
                        <a:extLst>
                          <a:ext uri="{FF2B5EF4-FFF2-40B4-BE49-F238E27FC236}">
                            <a16:creationId xmlns:a16="http://schemas.microsoft.com/office/drawing/2014/main" id="{05238F7E-8667-4068-B31F-73433381790F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060713" y="1314348"/>
                        <a:ext cx="2230098" cy="523220"/>
                      </a:xfrm>
                      <a:prstGeom prst="rect">
                        <a:avLst/>
                      </a:prstGeom>
                      <a:blipFill>
                        <a:blip r:embed="rId4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IN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6" name="Rectangle 15">
                        <a:extLst>
                          <a:ext uri="{FF2B5EF4-FFF2-40B4-BE49-F238E27FC236}">
                            <a16:creationId xmlns:a16="http://schemas.microsoft.com/office/drawing/2014/main" id="{EAB3F7A7-236E-431C-A790-9EFD223A52A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504441" y="1315537"/>
                        <a:ext cx="717113" cy="46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IN" sz="2800" b="0" i="0" smtClean="0">
                                  <a:solidFill>
                                    <a:srgbClr val="890E4F"/>
                                  </a:solidFill>
                                  <a:latin typeface="Cambria Math" panose="02040503050406030204" pitchFamily="18" charset="0"/>
                                </a:rPr>
                                <m:t>30</m:t>
                              </m:r>
                            </m:oMath>
                          </m:oMathPara>
                        </a14:m>
                        <a:endParaRPr lang="en-IN" sz="2800" dirty="0">
                          <a:solidFill>
                            <a:srgbClr val="890E4F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16" name="Rectangle 15">
                        <a:extLst>
                          <a:ext uri="{FF2B5EF4-FFF2-40B4-BE49-F238E27FC236}">
                            <a16:creationId xmlns:a16="http://schemas.microsoft.com/office/drawing/2014/main" id="{EAB3F7A7-236E-431C-A790-9EFD223A52A7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504441" y="1315537"/>
                        <a:ext cx="717113" cy="468000"/>
                      </a:xfrm>
                      <a:prstGeom prst="rect">
                        <a:avLst/>
                      </a:prstGeom>
                      <a:blipFill>
                        <a:blip r:embed="rId5"/>
                        <a:stretch>
                          <a:fillRect/>
                        </a:stretch>
                      </a:blipFill>
                      <a:ln>
                        <a:noFill/>
                      </a:ln>
                    </p:spPr>
                    <p:txBody>
                      <a:bodyPr/>
                      <a:lstStyle/>
                      <a:p>
                        <a:r>
                          <a:rPr lang="en-IN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</p:grpSp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FEF55F2B-1CEC-4C43-BC33-DDD80176F49E}"/>
                  </a:ext>
                </a:extLst>
              </p:cNvPr>
              <p:cNvGrpSpPr/>
              <p:nvPr/>
            </p:nvGrpSpPr>
            <p:grpSpPr>
              <a:xfrm>
                <a:off x="4617702" y="4997783"/>
                <a:ext cx="3224213" cy="523220"/>
                <a:chOff x="2179008" y="1851500"/>
                <a:chExt cx="3224213" cy="523220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" name="Rectangle 8">
                      <a:extLst>
                        <a:ext uri="{FF2B5EF4-FFF2-40B4-BE49-F238E27FC236}">
                          <a16:creationId xmlns:a16="http://schemas.microsoft.com/office/drawing/2014/main" id="{EFCE8332-614F-4C6D-B8FD-283496B4851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179008" y="1851500"/>
                      <a:ext cx="2336967" cy="523220"/>
                    </a:xfrm>
                    <a:prstGeom prst="rect">
                      <a:avLst/>
                    </a:prstGeom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IN" sz="2800" b="0" i="1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r>
                              <a:rPr lang="en-IN" sz="2800" b="0" i="1" smtClean="0">
                                <a:solidFill>
                                  <a:srgbClr val="0099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IN" sz="2800" b="0" i="1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       </m:t>
                            </m:r>
                            <m:r>
                              <a:rPr lang="en-IN" sz="2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IN" sz="2800" b="0" i="1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       1</m:t>
                            </m:r>
                          </m:oMath>
                        </m:oMathPara>
                      </a14:m>
                      <a:endParaRPr lang="en-IN" sz="2800" dirty="0">
                        <a:solidFill>
                          <a:schemeClr val="accent5">
                            <a:lumMod val="75000"/>
                          </a:schemeClr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9" name="Rectangle 8">
                      <a:extLst>
                        <a:ext uri="{FF2B5EF4-FFF2-40B4-BE49-F238E27FC236}">
                          <a16:creationId xmlns:a16="http://schemas.microsoft.com/office/drawing/2014/main" id="{EFCE8332-614F-4C6D-B8FD-283496B4851F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179008" y="1851500"/>
                      <a:ext cx="2336967" cy="523220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IN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" name="Rectangle 9">
                      <a:extLst>
                        <a:ext uri="{FF2B5EF4-FFF2-40B4-BE49-F238E27FC236}">
                          <a16:creationId xmlns:a16="http://schemas.microsoft.com/office/drawing/2014/main" id="{A1128996-6C8C-486D-AD9C-D0D5C7BC6D1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686108" y="1851500"/>
                      <a:ext cx="717113" cy="46800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IN" sz="2800" b="0" i="0" smtClean="0">
                                <a:solidFill>
                                  <a:srgbClr val="890E4F"/>
                                </a:solidFill>
                                <a:latin typeface="Cambria Math" panose="02040503050406030204" pitchFamily="18" charset="0"/>
                              </a:rPr>
                              <m:t>9</m:t>
                            </m:r>
                          </m:oMath>
                        </m:oMathPara>
                      </a14:m>
                      <a:endParaRPr lang="en-IN" sz="2800" dirty="0">
                        <a:solidFill>
                          <a:srgbClr val="890E4F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0" name="Rectangle 9">
                      <a:extLst>
                        <a:ext uri="{FF2B5EF4-FFF2-40B4-BE49-F238E27FC236}">
                          <a16:creationId xmlns:a16="http://schemas.microsoft.com/office/drawing/2014/main" id="{A1128996-6C8C-486D-AD9C-D0D5C7BC6D14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686108" y="1851500"/>
                      <a:ext cx="717113" cy="468000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IN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02E39ABA-B4AB-4036-AE6B-E11B17A4A903}"/>
                </a:ext>
              </a:extLst>
            </p:cNvPr>
            <p:cNvGrpSpPr/>
            <p:nvPr/>
          </p:nvGrpSpPr>
          <p:grpSpPr>
            <a:xfrm>
              <a:off x="4651210" y="2192106"/>
              <a:ext cx="2974948" cy="523220"/>
              <a:chOff x="8177854" y="4216349"/>
              <a:chExt cx="2974948" cy="52322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Rectangle 17">
                    <a:extLst>
                      <a:ext uri="{FF2B5EF4-FFF2-40B4-BE49-F238E27FC236}">
                        <a16:creationId xmlns:a16="http://schemas.microsoft.com/office/drawing/2014/main" id="{E71513A1-D9F9-4D67-8377-8EA54D4E6E39}"/>
                      </a:ext>
                    </a:extLst>
                  </p:cNvPr>
                  <p:cNvSpPr/>
                  <p:nvPr/>
                </p:nvSpPr>
                <p:spPr>
                  <a:xfrm>
                    <a:off x="8177854" y="4216349"/>
                    <a:ext cx="2134162" cy="523220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IN" sz="2800" b="0" i="1" smtClean="0">
                              <a:solidFill>
                                <a:srgbClr val="0099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IN" sz="28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       </m:t>
                          </m:r>
                          <m:r>
                            <a:rPr lang="en-IN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0       </m:t>
                          </m:r>
                          <m:r>
                            <a:rPr lang="en-IN" sz="28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oMath>
                      </m:oMathPara>
                    </a14:m>
                    <a:endParaRPr lang="en-IN" sz="2800" dirty="0"/>
                  </a:p>
                </p:txBody>
              </p:sp>
            </mc:Choice>
            <mc:Fallback xmlns="">
              <p:sp>
                <p:nvSpPr>
                  <p:cNvPr id="18" name="Rectangle 17">
                    <a:extLst>
                      <a:ext uri="{FF2B5EF4-FFF2-40B4-BE49-F238E27FC236}">
                        <a16:creationId xmlns:a16="http://schemas.microsoft.com/office/drawing/2014/main" id="{E71513A1-D9F9-4D67-8377-8EA54D4E6E3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177854" y="4216349"/>
                    <a:ext cx="2134162" cy="523220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Rectangle 18">
                    <a:extLst>
                      <a:ext uri="{FF2B5EF4-FFF2-40B4-BE49-F238E27FC236}">
                        <a16:creationId xmlns:a16="http://schemas.microsoft.com/office/drawing/2014/main" id="{3AF9FA7D-3941-446F-9B8C-4922FAD5D7AC}"/>
                      </a:ext>
                    </a:extLst>
                  </p:cNvPr>
                  <p:cNvSpPr/>
                  <p:nvPr/>
                </p:nvSpPr>
                <p:spPr>
                  <a:xfrm>
                    <a:off x="10435689" y="4216349"/>
                    <a:ext cx="717113" cy="4680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IN" sz="2800" b="0" i="0" smtClean="0">
                              <a:solidFill>
                                <a:srgbClr val="890E4F"/>
                              </a:solidFill>
                              <a:latin typeface="Cambria Math" panose="02040503050406030204" pitchFamily="18" charset="0"/>
                            </a:rPr>
                            <m:t>25</m:t>
                          </m:r>
                        </m:oMath>
                      </m:oMathPara>
                    </a14:m>
                    <a:endParaRPr lang="en-IN" sz="2800" dirty="0">
                      <a:solidFill>
                        <a:srgbClr val="890E4F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9" name="Rectangle 18">
                    <a:extLst>
                      <a:ext uri="{FF2B5EF4-FFF2-40B4-BE49-F238E27FC236}">
                        <a16:creationId xmlns:a16="http://schemas.microsoft.com/office/drawing/2014/main" id="{3AF9FA7D-3941-446F-9B8C-4922FAD5D7A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435689" y="4216349"/>
                    <a:ext cx="717113" cy="468000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112" name="Rectangle 111">
            <a:extLst>
              <a:ext uri="{FF2B5EF4-FFF2-40B4-BE49-F238E27FC236}">
                <a16:creationId xmlns:a16="http://schemas.microsoft.com/office/drawing/2014/main" id="{7FB41DF8-00C3-41C1-831D-9EA2800FD982}"/>
              </a:ext>
            </a:extLst>
          </p:cNvPr>
          <p:cNvSpPr/>
          <p:nvPr/>
        </p:nvSpPr>
        <p:spPr>
          <a:xfrm rot="10800000" flipV="1">
            <a:off x="126409" y="2870945"/>
            <a:ext cx="5309304" cy="2317403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sz="2800" dirty="0">
              <a:solidFill>
                <a:srgbClr val="002060"/>
              </a:solidFill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B03514A0-1FE3-429F-A835-5085A91BE182}"/>
              </a:ext>
            </a:extLst>
          </p:cNvPr>
          <p:cNvSpPr/>
          <p:nvPr/>
        </p:nvSpPr>
        <p:spPr>
          <a:xfrm>
            <a:off x="2807869" y="2403904"/>
            <a:ext cx="362100" cy="33304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90DC27E-2E20-4D3B-8088-6CB97532822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Method:2</a:t>
                </a:r>
                <a:r>
                  <a:rPr lang="en-IN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IN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  <m:r>
                      <a:rPr lang="en-IN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dirty="0"/>
                  <a:t>Example:1(</a:t>
                </a:r>
                <a:r>
                  <a:rPr lang="en-IN" dirty="0">
                    <a:solidFill>
                      <a:srgbClr val="1D578F"/>
                    </a:solidFill>
                  </a:rPr>
                  <a:t>Continue</a:t>
                </a:r>
                <a:r>
                  <a:rPr lang="en-IN" dirty="0"/>
                  <a:t>)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90DC27E-2E20-4D3B-8088-6CB97532822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10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F4A6FC05-3680-4300-AEAA-B95AE9E935AD}"/>
                  </a:ext>
                </a:extLst>
              </p:cNvPr>
              <p:cNvSpPr/>
              <p:nvPr/>
            </p:nvSpPr>
            <p:spPr>
              <a:xfrm>
                <a:off x="1209867" y="783387"/>
                <a:ext cx="484303" cy="49292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F4A6FC05-3680-4300-AEAA-B95AE9E935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9867" y="783387"/>
                <a:ext cx="484303" cy="49292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48B78D2B-7A93-4B1E-9284-7F90020AFDBF}"/>
                  </a:ext>
                </a:extLst>
              </p:cNvPr>
              <p:cNvSpPr/>
              <p:nvPr/>
            </p:nvSpPr>
            <p:spPr>
              <a:xfrm>
                <a:off x="2008924" y="766913"/>
                <a:ext cx="484303" cy="52321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48B78D2B-7A93-4B1E-9284-7F90020AFD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8924" y="766913"/>
                <a:ext cx="484303" cy="523219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6A29116C-4B31-4965-B3F0-A68DC43C9009}"/>
                  </a:ext>
                </a:extLst>
              </p:cNvPr>
              <p:cNvSpPr/>
              <p:nvPr/>
            </p:nvSpPr>
            <p:spPr>
              <a:xfrm>
                <a:off x="2736847" y="792880"/>
                <a:ext cx="484303" cy="52321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6A29116C-4B31-4965-B3F0-A68DC43C90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6847" y="792880"/>
                <a:ext cx="484303" cy="523219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Rectangle 23">
            <a:extLst>
              <a:ext uri="{FF2B5EF4-FFF2-40B4-BE49-F238E27FC236}">
                <a16:creationId xmlns:a16="http://schemas.microsoft.com/office/drawing/2014/main" id="{D61B30D5-0095-4B33-8F9C-433244840B81}"/>
              </a:ext>
            </a:extLst>
          </p:cNvPr>
          <p:cNvSpPr/>
          <p:nvPr/>
        </p:nvSpPr>
        <p:spPr>
          <a:xfrm>
            <a:off x="416317" y="2966521"/>
            <a:ext cx="4708584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IN" sz="2800" dirty="0">
                <a:solidFill>
                  <a:srgbClr val="002060"/>
                </a:solidFill>
              </a:rPr>
              <a:t>Applying the Back Substitution,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6CF197DB-1D14-438B-9010-9ECB044B584E}"/>
              </a:ext>
            </a:extLst>
          </p:cNvPr>
          <p:cNvSpPr/>
          <p:nvPr/>
        </p:nvSpPr>
        <p:spPr>
          <a:xfrm>
            <a:off x="1319472" y="2403645"/>
            <a:ext cx="362100" cy="33304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51AAD400-F8D0-4833-9A1B-DDF70DBAFDA4}"/>
              </a:ext>
            </a:extLst>
          </p:cNvPr>
          <p:cNvSpPr/>
          <p:nvPr/>
        </p:nvSpPr>
        <p:spPr>
          <a:xfrm>
            <a:off x="1242745" y="2379145"/>
            <a:ext cx="2949075" cy="384649"/>
          </a:xfrm>
          <a:prstGeom prst="round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7" name="Right Arrow 3">
            <a:extLst>
              <a:ext uri="{FF2B5EF4-FFF2-40B4-BE49-F238E27FC236}">
                <a16:creationId xmlns:a16="http://schemas.microsoft.com/office/drawing/2014/main" id="{B5AD67C8-D367-4981-A4B0-C0A2980FFB1A}"/>
              </a:ext>
            </a:extLst>
          </p:cNvPr>
          <p:cNvSpPr/>
          <p:nvPr/>
        </p:nvSpPr>
        <p:spPr>
          <a:xfrm rot="16200000" flipV="1">
            <a:off x="4009963" y="1856096"/>
            <a:ext cx="1447694" cy="394349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endParaRPr lang="en-IN" sz="2800">
              <a:solidFill>
                <a:schemeClr val="bg1"/>
              </a:solidFill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3EDBF552-1575-4827-9016-9FCBE257508F}"/>
              </a:ext>
            </a:extLst>
          </p:cNvPr>
          <p:cNvSpPr/>
          <p:nvPr/>
        </p:nvSpPr>
        <p:spPr>
          <a:xfrm>
            <a:off x="1270968" y="923991"/>
            <a:ext cx="362100" cy="33304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D9D17B33-E49C-448F-AE8A-42D6D19B3FB0}"/>
                  </a:ext>
                </a:extLst>
              </p:cNvPr>
              <p:cNvSpPr/>
              <p:nvPr/>
            </p:nvSpPr>
            <p:spPr>
              <a:xfrm>
                <a:off x="884704" y="3504520"/>
                <a:ext cx="1344618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99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D9D17B33-E49C-448F-AE8A-42D6D19B3F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704" y="3504520"/>
                <a:ext cx="1344618" cy="46800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7D58BB29-E74D-4EA2-AC4E-F6CDF5901234}"/>
                  </a:ext>
                </a:extLst>
              </p:cNvPr>
              <p:cNvSpPr/>
              <p:nvPr/>
            </p:nvSpPr>
            <p:spPr>
              <a:xfrm>
                <a:off x="2295572" y="3518588"/>
                <a:ext cx="905572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7D58BB29-E74D-4EA2-AC4E-F6CDF59012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5572" y="3518588"/>
                <a:ext cx="905572" cy="46800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5E8D2662-E061-4EA5-A901-EAA83CDCA60F}"/>
                  </a:ext>
                </a:extLst>
              </p:cNvPr>
              <p:cNvSpPr/>
              <p:nvPr/>
            </p:nvSpPr>
            <p:spPr>
              <a:xfrm>
                <a:off x="3226580" y="3518588"/>
                <a:ext cx="1344618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5E8D2662-E061-4EA5-A901-EAA83CDCA6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6580" y="3518588"/>
                <a:ext cx="1344618" cy="46800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1299C9CA-FD10-4CBF-AE01-90636C596B0E}"/>
                  </a:ext>
                </a:extLst>
              </p:cNvPr>
              <p:cNvSpPr/>
              <p:nvPr/>
            </p:nvSpPr>
            <p:spPr>
              <a:xfrm>
                <a:off x="4031125" y="3524308"/>
                <a:ext cx="1344618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b="0" i="0" smtClean="0">
                          <a:solidFill>
                            <a:srgbClr val="890E4F"/>
                          </a:solidFill>
                          <a:latin typeface="Cambria Math" panose="02040503050406030204" pitchFamily="18" charset="0"/>
                        </a:rPr>
                        <m:t>25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1299C9CA-FD10-4CBF-AE01-90636C596B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1125" y="3524308"/>
                <a:ext cx="1344618" cy="46800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0D761C7-A21D-40B6-836E-458F77316C33}"/>
                  </a:ext>
                </a:extLst>
              </p:cNvPr>
              <p:cNvSpPr txBox="1"/>
              <p:nvPr/>
            </p:nvSpPr>
            <p:spPr>
              <a:xfrm>
                <a:off x="1856526" y="3518588"/>
                <a:ext cx="57677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0D761C7-A21D-40B6-836E-458F77316C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6526" y="3518588"/>
                <a:ext cx="576776" cy="52322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78E594EA-5E58-4DC3-8047-57E32A1600D3}"/>
              </a:ext>
            </a:extLst>
          </p:cNvPr>
          <p:cNvSpPr/>
          <p:nvPr/>
        </p:nvSpPr>
        <p:spPr>
          <a:xfrm>
            <a:off x="2065328" y="2399825"/>
            <a:ext cx="362100" cy="33304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4DE4F7F1-9376-47A3-8B2F-28534A747F65}"/>
              </a:ext>
            </a:extLst>
          </p:cNvPr>
          <p:cNvSpPr/>
          <p:nvPr/>
        </p:nvSpPr>
        <p:spPr>
          <a:xfrm>
            <a:off x="2059028" y="920171"/>
            <a:ext cx="362100" cy="33304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44E6A9A-7FAD-45B1-8667-E46692F55D22}"/>
                  </a:ext>
                </a:extLst>
              </p:cNvPr>
              <p:cNvSpPr txBox="1"/>
              <p:nvPr/>
            </p:nvSpPr>
            <p:spPr>
              <a:xfrm>
                <a:off x="3043629" y="3518588"/>
                <a:ext cx="57677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44E6A9A-7FAD-45B1-8667-E46692F55D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3629" y="3518588"/>
                <a:ext cx="576776" cy="52322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87FDBF17-31AF-4762-9B99-7DC013E5A2B3}"/>
              </a:ext>
            </a:extLst>
          </p:cNvPr>
          <p:cNvSpPr/>
          <p:nvPr/>
        </p:nvSpPr>
        <p:spPr>
          <a:xfrm>
            <a:off x="2787501" y="924250"/>
            <a:ext cx="362100" cy="33304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61FB0F50-CE18-49A2-9273-08B80EFAC9F6}"/>
              </a:ext>
            </a:extLst>
          </p:cNvPr>
          <p:cNvSpPr/>
          <p:nvPr/>
        </p:nvSpPr>
        <p:spPr>
          <a:xfrm>
            <a:off x="3547661" y="2399824"/>
            <a:ext cx="501948" cy="36396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A405A8C-1245-4213-BBCB-3DDAEEB11DEC}"/>
                  </a:ext>
                </a:extLst>
              </p:cNvPr>
              <p:cNvSpPr txBox="1"/>
              <p:nvPr/>
            </p:nvSpPr>
            <p:spPr>
              <a:xfrm>
                <a:off x="1117096" y="4050457"/>
                <a:ext cx="66932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A405A8C-1245-4213-BBCB-3DDAEEB11D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7096" y="4050457"/>
                <a:ext cx="669323" cy="52322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1D704860-E27B-407E-905C-454C47A13F31}"/>
                  </a:ext>
                </a:extLst>
              </p:cNvPr>
              <p:cNvSpPr/>
              <p:nvPr/>
            </p:nvSpPr>
            <p:spPr>
              <a:xfrm>
                <a:off x="1451758" y="4052944"/>
                <a:ext cx="1344618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1D704860-E27B-407E-905C-454C47A13F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1758" y="4052944"/>
                <a:ext cx="1344618" cy="46800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D7C9A4F2-A98E-44AB-91EA-04AFC6CDA221}"/>
                  </a:ext>
                </a:extLst>
              </p:cNvPr>
              <p:cNvSpPr/>
              <p:nvPr/>
            </p:nvSpPr>
            <p:spPr>
              <a:xfrm>
                <a:off x="2287635" y="4050457"/>
                <a:ext cx="1344618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b="0" i="0" smtClean="0">
                          <a:solidFill>
                            <a:srgbClr val="890E4F"/>
                          </a:solidFill>
                          <a:latin typeface="Cambria Math" panose="02040503050406030204" pitchFamily="18" charset="0"/>
                        </a:rPr>
                        <m:t>25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D7C9A4F2-A98E-44AB-91EA-04AFC6CDA2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7635" y="4050457"/>
                <a:ext cx="1344618" cy="46800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180F4CCF-8785-4E76-BA0B-AAC69BC64EFF}"/>
                  </a:ext>
                </a:extLst>
              </p:cNvPr>
              <p:cNvSpPr txBox="1"/>
              <p:nvPr/>
            </p:nvSpPr>
            <p:spPr>
              <a:xfrm>
                <a:off x="1113896" y="4565555"/>
                <a:ext cx="66932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180F4CCF-8785-4E76-BA0B-AAC69BC64E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3896" y="4565555"/>
                <a:ext cx="669323" cy="52322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0A871729-9C5D-4C29-A399-D6E419BE8EB9}"/>
                  </a:ext>
                </a:extLst>
              </p:cNvPr>
              <p:cNvSpPr/>
              <p:nvPr/>
            </p:nvSpPr>
            <p:spPr>
              <a:xfrm>
                <a:off x="1721553" y="4558709"/>
                <a:ext cx="1075999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0A871729-9C5D-4C29-A399-D6E419BE8E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1553" y="4558709"/>
                <a:ext cx="1075999" cy="468000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Right Arrow 3">
            <a:extLst>
              <a:ext uri="{FF2B5EF4-FFF2-40B4-BE49-F238E27FC236}">
                <a16:creationId xmlns:a16="http://schemas.microsoft.com/office/drawing/2014/main" id="{28D1BBCB-EB48-40CF-AD51-F6B1029A256C}"/>
              </a:ext>
            </a:extLst>
          </p:cNvPr>
          <p:cNvSpPr/>
          <p:nvPr/>
        </p:nvSpPr>
        <p:spPr>
          <a:xfrm flipV="1">
            <a:off x="560704" y="3552926"/>
            <a:ext cx="576777" cy="394349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endParaRPr lang="en-IN" sz="2800">
              <a:solidFill>
                <a:schemeClr val="bg1"/>
              </a:solidFill>
            </a:endParaRPr>
          </a:p>
        </p:txBody>
      </p:sp>
      <p:sp>
        <p:nvSpPr>
          <p:cNvPr id="52" name="Right Arrow 3">
            <a:extLst>
              <a:ext uri="{FF2B5EF4-FFF2-40B4-BE49-F238E27FC236}">
                <a16:creationId xmlns:a16="http://schemas.microsoft.com/office/drawing/2014/main" id="{DFA511E3-C2EB-478C-9208-3CD356657C89}"/>
              </a:ext>
            </a:extLst>
          </p:cNvPr>
          <p:cNvSpPr/>
          <p:nvPr/>
        </p:nvSpPr>
        <p:spPr>
          <a:xfrm flipV="1">
            <a:off x="580271" y="5212428"/>
            <a:ext cx="576777" cy="394349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endParaRPr lang="en-IN" sz="280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3AB76A57-5AAC-4CC9-8F0B-A3C251B71A2D}"/>
                  </a:ext>
                </a:extLst>
              </p:cNvPr>
              <p:cNvSpPr/>
              <p:nvPr/>
            </p:nvSpPr>
            <p:spPr>
              <a:xfrm>
                <a:off x="979195" y="5138777"/>
                <a:ext cx="1344618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99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3AB76A57-5AAC-4CC9-8F0B-A3C251B71A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9195" y="5138777"/>
                <a:ext cx="1344618" cy="468000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6D4FDD39-FCFE-463D-BD3F-E1734983D082}"/>
              </a:ext>
            </a:extLst>
          </p:cNvPr>
          <p:cNvSpPr/>
          <p:nvPr/>
        </p:nvSpPr>
        <p:spPr>
          <a:xfrm>
            <a:off x="1314579" y="1878059"/>
            <a:ext cx="362100" cy="33304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F97BFAAB-3183-4017-9C7E-1571AD39C629}"/>
                  </a:ext>
                </a:extLst>
              </p:cNvPr>
              <p:cNvSpPr txBox="1"/>
              <p:nvPr/>
            </p:nvSpPr>
            <p:spPr>
              <a:xfrm>
                <a:off x="1925604" y="5138777"/>
                <a:ext cx="57677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F97BFAAB-3183-4017-9C7E-1571AD39C6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5604" y="5138777"/>
                <a:ext cx="576776" cy="523220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31C08F1E-9476-4B7F-B44F-04DE289974DF}"/>
                  </a:ext>
                </a:extLst>
              </p:cNvPr>
              <p:cNvSpPr/>
              <p:nvPr/>
            </p:nvSpPr>
            <p:spPr>
              <a:xfrm>
                <a:off x="2288074" y="5138777"/>
                <a:ext cx="905572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31C08F1E-9476-4B7F-B44F-04DE289974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8074" y="5138777"/>
                <a:ext cx="905572" cy="468000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C59DD4E3-6F5E-4471-AEF8-520EB493A68C}"/>
              </a:ext>
            </a:extLst>
          </p:cNvPr>
          <p:cNvSpPr/>
          <p:nvPr/>
        </p:nvSpPr>
        <p:spPr>
          <a:xfrm>
            <a:off x="2058642" y="1878058"/>
            <a:ext cx="362100" cy="35098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329834F2-3F52-4B39-8A24-9392F8EA05B2}"/>
                  </a:ext>
                </a:extLst>
              </p:cNvPr>
              <p:cNvSpPr txBox="1"/>
              <p:nvPr/>
            </p:nvSpPr>
            <p:spPr>
              <a:xfrm>
                <a:off x="3005696" y="5147992"/>
                <a:ext cx="57677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329834F2-3F52-4B39-8A24-9392F8EA05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5696" y="5147992"/>
                <a:ext cx="576776" cy="523220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698EA68F-121E-4039-8F54-929D735478DB}"/>
              </a:ext>
            </a:extLst>
          </p:cNvPr>
          <p:cNvSpPr/>
          <p:nvPr/>
        </p:nvSpPr>
        <p:spPr>
          <a:xfrm>
            <a:off x="2817645" y="1875704"/>
            <a:ext cx="362100" cy="35098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0769933C-9375-4F92-B99F-15650C697504}"/>
                  </a:ext>
                </a:extLst>
              </p:cNvPr>
              <p:cNvSpPr/>
              <p:nvPr/>
            </p:nvSpPr>
            <p:spPr>
              <a:xfrm>
                <a:off x="3150113" y="5138777"/>
                <a:ext cx="1323629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0769933C-9375-4F92-B99F-15650C6975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0113" y="5138777"/>
                <a:ext cx="1323629" cy="468000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CC4C9502-83B6-42CC-9728-2D48753C8CEA}"/>
              </a:ext>
            </a:extLst>
          </p:cNvPr>
          <p:cNvSpPr/>
          <p:nvPr/>
        </p:nvSpPr>
        <p:spPr>
          <a:xfrm>
            <a:off x="3572352" y="1862850"/>
            <a:ext cx="501948" cy="36396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97365630-3FB3-43C3-97A7-CA4FFB59F999}"/>
                  </a:ext>
                </a:extLst>
              </p:cNvPr>
              <p:cNvSpPr/>
              <p:nvPr/>
            </p:nvSpPr>
            <p:spPr>
              <a:xfrm>
                <a:off x="3949789" y="5146960"/>
                <a:ext cx="1344618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IN" sz="2800" b="0" i="0" smtClean="0">
                          <a:solidFill>
                            <a:srgbClr val="890E4F"/>
                          </a:solidFill>
                          <a:latin typeface="Cambria Math" panose="02040503050406030204" pitchFamily="18" charset="0"/>
                        </a:rPr>
                        <m:t>9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97365630-3FB3-43C3-97A7-CA4FFB59F9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9789" y="5146960"/>
                <a:ext cx="1344618" cy="468000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E8D81365-47DA-45C7-A41E-EB5C78ABDF52}"/>
                  </a:ext>
                </a:extLst>
              </p:cNvPr>
              <p:cNvSpPr txBox="1"/>
              <p:nvPr/>
            </p:nvSpPr>
            <p:spPr>
              <a:xfrm>
                <a:off x="1172205" y="5625792"/>
                <a:ext cx="66932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E8D81365-47DA-45C7-A41E-EB5C78ABDF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2205" y="5625792"/>
                <a:ext cx="669323" cy="523220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DE773E46-478A-49F8-A614-5A3576CBC9F5}"/>
                  </a:ext>
                </a:extLst>
              </p:cNvPr>
              <p:cNvSpPr txBox="1"/>
              <p:nvPr/>
            </p:nvSpPr>
            <p:spPr>
              <a:xfrm>
                <a:off x="6713951" y="901399"/>
                <a:ext cx="66932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DE773E46-478A-49F8-A614-5A3576CBC9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3951" y="901399"/>
                <a:ext cx="669323" cy="523220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715B793E-A53B-4C93-B521-FCEB450BB3C7}"/>
                  </a:ext>
                </a:extLst>
              </p:cNvPr>
              <p:cNvSpPr/>
              <p:nvPr/>
            </p:nvSpPr>
            <p:spPr>
              <a:xfrm>
                <a:off x="6551465" y="1401664"/>
                <a:ext cx="2611816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715B793E-A53B-4C93-B521-FCEB450BB3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1465" y="1401664"/>
                <a:ext cx="2611816" cy="468000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BEB6D3C1-8E79-43B3-9031-23EF857A8B06}"/>
                  </a:ext>
                </a:extLst>
              </p:cNvPr>
              <p:cNvSpPr txBox="1"/>
              <p:nvPr/>
            </p:nvSpPr>
            <p:spPr>
              <a:xfrm>
                <a:off x="6709637" y="1417321"/>
                <a:ext cx="66932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BEB6D3C1-8E79-43B3-9031-23EF857A8B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9637" y="1417321"/>
                <a:ext cx="669323" cy="523220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0" name="Rectangle: Rounded Corners 89">
            <a:extLst>
              <a:ext uri="{FF2B5EF4-FFF2-40B4-BE49-F238E27FC236}">
                <a16:creationId xmlns:a16="http://schemas.microsoft.com/office/drawing/2014/main" id="{D012E636-9E91-4CE1-8ADB-19735183E98E}"/>
              </a:ext>
            </a:extLst>
          </p:cNvPr>
          <p:cNvSpPr/>
          <p:nvPr/>
        </p:nvSpPr>
        <p:spPr>
          <a:xfrm>
            <a:off x="7973893" y="85675"/>
            <a:ext cx="2654350" cy="539851"/>
          </a:xfrm>
          <a:prstGeom prst="round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b="1" dirty="0">
                <a:solidFill>
                  <a:schemeClr val="bg1"/>
                </a:solidFill>
              </a:rPr>
              <a:t>Unique Solution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4EC71D98-91D4-4738-8671-BE8D633D728B}"/>
              </a:ext>
            </a:extLst>
          </p:cNvPr>
          <p:cNvSpPr/>
          <p:nvPr/>
        </p:nvSpPr>
        <p:spPr>
          <a:xfrm>
            <a:off x="203485" y="2868447"/>
            <a:ext cx="954781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IN" sz="2800" dirty="0">
                <a:solidFill>
                  <a:srgbClr val="002060"/>
                </a:solidFill>
              </a:rPr>
              <a:t>Here, </a:t>
            </a:r>
            <a:endParaRPr lang="en-IN" sz="2800" b="1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EA2C9A27-2561-4BC0-BD81-5F839F1280FC}"/>
                  </a:ext>
                </a:extLst>
              </p:cNvPr>
              <p:cNvSpPr/>
              <p:nvPr/>
            </p:nvSpPr>
            <p:spPr>
              <a:xfrm>
                <a:off x="997318" y="2880241"/>
                <a:ext cx="1352878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ρ</m:t>
                      </m:r>
                      <m:d>
                        <m:d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</m:t>
                          </m:r>
                        </m:e>
                      </m:d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EA2C9A27-2561-4BC0-BD81-5F839F1280F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7318" y="2880241"/>
                <a:ext cx="1352878" cy="468000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6F07739D-1553-4812-BDD1-4B3C5D2D6982}"/>
                  </a:ext>
                </a:extLst>
              </p:cNvPr>
              <p:cNvSpPr/>
              <p:nvPr/>
            </p:nvSpPr>
            <p:spPr>
              <a:xfrm>
                <a:off x="2067166" y="2891358"/>
                <a:ext cx="607183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6F07739D-1553-4812-BDD1-4B3C5D2D69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7166" y="2891358"/>
                <a:ext cx="607183" cy="468000"/>
              </a:xfrm>
              <a:prstGeom prst="rect">
                <a:avLst/>
              </a:prstGeom>
              <a:blipFill>
                <a:blip r:embed="rId3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A599BB04-818A-401D-B482-D0068FBC012A}"/>
                  </a:ext>
                </a:extLst>
              </p:cNvPr>
              <p:cNvSpPr/>
              <p:nvPr/>
            </p:nvSpPr>
            <p:spPr>
              <a:xfrm>
                <a:off x="2493865" y="2868447"/>
                <a:ext cx="360967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&amp;</m:t>
                      </m:r>
                    </m:oMath>
                  </m:oMathPara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A599BB04-818A-401D-B482-D0068FBC01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3865" y="2868447"/>
                <a:ext cx="360967" cy="468000"/>
              </a:xfrm>
              <a:prstGeom prst="rect">
                <a:avLst/>
              </a:prstGeom>
              <a:blipFill>
                <a:blip r:embed="rId3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AE24726E-637A-48A1-B11B-9CBE63553972}"/>
                  </a:ext>
                </a:extLst>
              </p:cNvPr>
              <p:cNvSpPr/>
              <p:nvPr/>
            </p:nvSpPr>
            <p:spPr>
              <a:xfrm>
                <a:off x="2787501" y="2868447"/>
                <a:ext cx="2380373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ρ</m:t>
                      </m:r>
                      <m:d>
                        <m:d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en-IN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A</m:t>
                                  </m:r>
                                  <m:r>
                                    <a:rPr lang="en-IN" sz="280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  <m: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  <m: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e>
                      </m:d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AE24726E-637A-48A1-B11B-9CBE635539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7501" y="2868447"/>
                <a:ext cx="2380373" cy="468000"/>
              </a:xfrm>
              <a:prstGeom prst="rect">
                <a:avLst/>
              </a:prstGeom>
              <a:blipFill>
                <a:blip r:embed="rId3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0D7D269A-18B3-463E-965D-6D09B05EA222}"/>
                  </a:ext>
                </a:extLst>
              </p:cNvPr>
              <p:cNvSpPr/>
              <p:nvPr/>
            </p:nvSpPr>
            <p:spPr>
              <a:xfrm>
                <a:off x="402948" y="3347886"/>
                <a:ext cx="4364680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ρ</m:t>
                      </m:r>
                      <m:d>
                        <m:d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</m:t>
                          </m:r>
                        </m:e>
                      </m:d>
                      <m:r>
                        <a:rPr lang="en-IN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IN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ρ</m:t>
                      </m:r>
                      <m:d>
                        <m:d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en-IN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A</m:t>
                                  </m:r>
                                  <m:r>
                                    <a:rPr lang="en-IN" sz="280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  <m: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  <m: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e>
                      </m:d>
                      <m:r>
                        <a:rPr lang="en-IN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IN" sz="280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n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  <a:p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0D7D269A-18B3-463E-965D-6D09B05EA2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948" y="3347886"/>
                <a:ext cx="4364680" cy="468000"/>
              </a:xfrm>
              <a:prstGeom prst="rect">
                <a:avLst/>
              </a:prstGeom>
              <a:blipFill>
                <a:blip r:embed="rId3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5091D1CE-0A38-4BB3-8B75-C4D6FFAE9999}"/>
                  </a:ext>
                </a:extLst>
              </p:cNvPr>
              <p:cNvSpPr/>
              <p:nvPr/>
            </p:nvSpPr>
            <p:spPr>
              <a:xfrm>
                <a:off x="772792" y="3817477"/>
                <a:ext cx="4804042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IN" sz="2800" dirty="0">
                    <a:solidFill>
                      <a:srgbClr val="002060"/>
                    </a:solidFill>
                  </a:rPr>
                  <a:t>where,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n</m:t>
                    </m:r>
                    <m:r>
                      <a:rPr lang="en-IN" sz="28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IN" sz="2800" b="1" dirty="0">
                    <a:solidFill>
                      <a:srgbClr val="002060"/>
                    </a:solidFill>
                  </a:rPr>
                  <a:t> </a:t>
                </a:r>
                <a:r>
                  <a:rPr lang="en-IN" sz="2800" dirty="0">
                    <a:solidFill>
                      <a:srgbClr val="002060"/>
                    </a:solidFill>
                  </a:rPr>
                  <a:t>number of variables</a:t>
                </a:r>
              </a:p>
            </p:txBody>
          </p:sp>
        </mc:Choice>
        <mc:Fallback xmlns=""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5091D1CE-0A38-4BB3-8B75-C4D6FFAE99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792" y="3817477"/>
                <a:ext cx="4804042" cy="468000"/>
              </a:xfrm>
              <a:prstGeom prst="rect">
                <a:avLst/>
              </a:prstGeom>
              <a:blipFill>
                <a:blip r:embed="rId40"/>
                <a:stretch>
                  <a:fillRect l="-2665" t="-12987" b="-4675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8" name="Rectangle 97">
            <a:extLst>
              <a:ext uri="{FF2B5EF4-FFF2-40B4-BE49-F238E27FC236}">
                <a16:creationId xmlns:a16="http://schemas.microsoft.com/office/drawing/2014/main" id="{5906FA62-2CDE-4627-8FA6-812DC4581485}"/>
              </a:ext>
            </a:extLst>
          </p:cNvPr>
          <p:cNvSpPr/>
          <p:nvPr/>
        </p:nvSpPr>
        <p:spPr>
          <a:xfrm>
            <a:off x="166137" y="4321333"/>
            <a:ext cx="5069128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IN" sz="2800" dirty="0">
                <a:solidFill>
                  <a:srgbClr val="002060"/>
                </a:solidFill>
              </a:rPr>
              <a:t>Thus, the given system has </a:t>
            </a:r>
            <a:r>
              <a:rPr lang="en-IN" sz="2800" b="1" dirty="0">
                <a:solidFill>
                  <a:srgbClr val="002060"/>
                </a:solidFill>
              </a:rPr>
              <a:t>unique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854A5AEC-E0F8-40B5-8BBC-14B1F701F84E}"/>
              </a:ext>
            </a:extLst>
          </p:cNvPr>
          <p:cNvSpPr/>
          <p:nvPr/>
        </p:nvSpPr>
        <p:spPr>
          <a:xfrm>
            <a:off x="208129" y="4706280"/>
            <a:ext cx="1457009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IN" sz="2800" dirty="0">
                <a:solidFill>
                  <a:srgbClr val="002060"/>
                </a:solidFill>
              </a:rPr>
              <a:t>solution. 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100" name="Right Arrow 3">
            <a:extLst>
              <a:ext uri="{FF2B5EF4-FFF2-40B4-BE49-F238E27FC236}">
                <a16:creationId xmlns:a16="http://schemas.microsoft.com/office/drawing/2014/main" id="{8191B4FD-4D64-4479-93BC-91FCA22AF270}"/>
              </a:ext>
            </a:extLst>
          </p:cNvPr>
          <p:cNvSpPr/>
          <p:nvPr/>
        </p:nvSpPr>
        <p:spPr>
          <a:xfrm flipV="1">
            <a:off x="6117865" y="2149010"/>
            <a:ext cx="576777" cy="394349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endParaRPr lang="en-IN" sz="280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Rectangle 100">
                <a:extLst>
                  <a:ext uri="{FF2B5EF4-FFF2-40B4-BE49-F238E27FC236}">
                    <a16:creationId xmlns:a16="http://schemas.microsoft.com/office/drawing/2014/main" id="{72104286-2C56-411E-B2A8-BF99FEBEAE4A}"/>
                  </a:ext>
                </a:extLst>
              </p:cNvPr>
              <p:cNvSpPr/>
              <p:nvPr/>
            </p:nvSpPr>
            <p:spPr>
              <a:xfrm>
                <a:off x="6591736" y="2067662"/>
                <a:ext cx="1344618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9900"/>
                          </a:solidFill>
                          <a:latin typeface="Cambria Math" panose="02040503050406030204" pitchFamily="18" charset="0"/>
                        </a:rPr>
                        <m:t>−1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01" name="Rectangle 100">
                <a:extLst>
                  <a:ext uri="{FF2B5EF4-FFF2-40B4-BE49-F238E27FC236}">
                    <a16:creationId xmlns:a16="http://schemas.microsoft.com/office/drawing/2014/main" id="{72104286-2C56-411E-B2A8-BF99FEBEAE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1736" y="2067662"/>
                <a:ext cx="1344618" cy="468000"/>
              </a:xfrm>
              <a:prstGeom prst="rect">
                <a:avLst/>
              </a:prstGeom>
              <a:blipFill>
                <a:blip r:embed="rId4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7160C806-30B6-4C4F-BA41-8740A346685D}"/>
                  </a:ext>
                </a:extLst>
              </p:cNvPr>
              <p:cNvSpPr txBox="1"/>
              <p:nvPr/>
            </p:nvSpPr>
            <p:spPr>
              <a:xfrm>
                <a:off x="7665504" y="2067662"/>
                <a:ext cx="57677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7160C806-30B6-4C4F-BA41-8740A34668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5504" y="2067662"/>
                <a:ext cx="576776" cy="523220"/>
              </a:xfrm>
              <a:prstGeom prst="rect">
                <a:avLst/>
              </a:prstGeom>
              <a:blipFill>
                <a:blip r:embed="rId4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ADB75A11-BE64-4DAD-8150-6AE8398D5F98}"/>
                  </a:ext>
                </a:extLst>
              </p:cNvPr>
              <p:cNvSpPr/>
              <p:nvPr/>
            </p:nvSpPr>
            <p:spPr>
              <a:xfrm>
                <a:off x="8040400" y="2095755"/>
                <a:ext cx="905572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ADB75A11-BE64-4DAD-8150-6AE8398D5F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0400" y="2095755"/>
                <a:ext cx="905572" cy="468000"/>
              </a:xfrm>
              <a:prstGeom prst="rect">
                <a:avLst/>
              </a:prstGeom>
              <a:blipFill>
                <a:blip r:embed="rId4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E89C0D0C-B01D-4F9C-B06F-F05E89FAF979}"/>
                  </a:ext>
                </a:extLst>
              </p:cNvPr>
              <p:cNvSpPr txBox="1"/>
              <p:nvPr/>
            </p:nvSpPr>
            <p:spPr>
              <a:xfrm>
                <a:off x="8744148" y="2075836"/>
                <a:ext cx="57677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E89C0D0C-B01D-4F9C-B06F-F05E89FAF9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4148" y="2075836"/>
                <a:ext cx="576776" cy="523220"/>
              </a:xfrm>
              <a:prstGeom prst="rect">
                <a:avLst/>
              </a:prstGeom>
              <a:blipFill>
                <a:blip r:embed="rId4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7387CE22-D075-4759-BFBF-0B5713310CA3}"/>
                  </a:ext>
                </a:extLst>
              </p:cNvPr>
              <p:cNvSpPr/>
              <p:nvPr/>
            </p:nvSpPr>
            <p:spPr>
              <a:xfrm>
                <a:off x="8907216" y="2095755"/>
                <a:ext cx="1323629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7387CE22-D075-4759-BFBF-0B5713310C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7216" y="2095755"/>
                <a:ext cx="1323629" cy="468000"/>
              </a:xfrm>
              <a:prstGeom prst="rect">
                <a:avLst/>
              </a:prstGeom>
              <a:blipFill>
                <a:blip r:embed="rId4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07D14329-7D4A-4614-857F-97B6E9AAA6D8}"/>
                  </a:ext>
                </a:extLst>
              </p:cNvPr>
              <p:cNvSpPr/>
              <p:nvPr/>
            </p:nvSpPr>
            <p:spPr>
              <a:xfrm>
                <a:off x="9688402" y="2092310"/>
                <a:ext cx="1344618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b="0" i="0" smtClean="0">
                          <a:solidFill>
                            <a:srgbClr val="890E4F"/>
                          </a:solidFill>
                          <a:latin typeface="Cambria Math" panose="02040503050406030204" pitchFamily="18" charset="0"/>
                        </a:rPr>
                        <m:t>30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07D14329-7D4A-4614-857F-97B6E9AAA6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8402" y="2092310"/>
                <a:ext cx="1344618" cy="468000"/>
              </a:xfrm>
              <a:prstGeom prst="rect">
                <a:avLst/>
              </a:prstGeom>
              <a:blipFill>
                <a:blip r:embed="rId4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F49AB159-6A96-4F9A-8222-1ADF7907C3C3}"/>
                  </a:ext>
                </a:extLst>
              </p:cNvPr>
              <p:cNvSpPr txBox="1"/>
              <p:nvPr/>
            </p:nvSpPr>
            <p:spPr>
              <a:xfrm>
                <a:off x="6725812" y="2671581"/>
                <a:ext cx="66932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F49AB159-6A96-4F9A-8222-1ADF7907C3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5812" y="2671581"/>
                <a:ext cx="669323" cy="523220"/>
              </a:xfrm>
              <a:prstGeom prst="rect">
                <a:avLst/>
              </a:prstGeom>
              <a:blipFill>
                <a:blip r:embed="rId4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92B3F56E-4129-46CC-BD9F-A83D233A6542}"/>
                  </a:ext>
                </a:extLst>
              </p:cNvPr>
              <p:cNvSpPr txBox="1"/>
              <p:nvPr/>
            </p:nvSpPr>
            <p:spPr>
              <a:xfrm>
                <a:off x="6746491" y="3186464"/>
                <a:ext cx="66932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92B3F56E-4129-46CC-BD9F-A83D233A65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6491" y="3186464"/>
                <a:ext cx="669323" cy="523220"/>
              </a:xfrm>
              <a:prstGeom prst="rect">
                <a:avLst/>
              </a:prstGeom>
              <a:blipFill>
                <a:blip r:embed="rId4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75220AB9-14AD-43F4-95B4-D799CB4183F2}"/>
                  </a:ext>
                </a:extLst>
              </p:cNvPr>
              <p:cNvSpPr/>
              <p:nvPr/>
            </p:nvSpPr>
            <p:spPr>
              <a:xfrm>
                <a:off x="7392611" y="3178416"/>
                <a:ext cx="1086956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75220AB9-14AD-43F4-95B4-D799CB4183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2611" y="3178416"/>
                <a:ext cx="1086956" cy="468000"/>
              </a:xfrm>
              <a:prstGeom prst="rect">
                <a:avLst/>
              </a:prstGeom>
              <a:blipFill>
                <a:blip r:embed="rId4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15882AAF-EF30-4B6D-9A3E-476BD0CFFDA6}"/>
                  </a:ext>
                </a:extLst>
              </p:cNvPr>
              <p:cNvSpPr/>
              <p:nvPr/>
            </p:nvSpPr>
            <p:spPr>
              <a:xfrm>
                <a:off x="5984896" y="3787112"/>
                <a:ext cx="3185818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∴</m:t>
                      </m:r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</m:d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2, 4, 5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15882AAF-EF30-4B6D-9A3E-476BD0CFFD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4896" y="3787112"/>
                <a:ext cx="3185818" cy="468000"/>
              </a:xfrm>
              <a:prstGeom prst="rect">
                <a:avLst/>
              </a:prstGeom>
              <a:blipFill>
                <a:blip r:embed="rId5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5" name="Rectangle 114">
            <a:extLst>
              <a:ext uri="{FF2B5EF4-FFF2-40B4-BE49-F238E27FC236}">
                <a16:creationId xmlns:a16="http://schemas.microsoft.com/office/drawing/2014/main" id="{DBDAF9A7-DBC5-450A-BF30-95C4C0EA1044}"/>
              </a:ext>
            </a:extLst>
          </p:cNvPr>
          <p:cNvSpPr/>
          <p:nvPr/>
        </p:nvSpPr>
        <p:spPr>
          <a:xfrm>
            <a:off x="5960049" y="3819306"/>
            <a:ext cx="3244038" cy="496440"/>
          </a:xfrm>
          <a:prstGeom prst="rect">
            <a:avLst/>
          </a:prstGeom>
          <a:noFill/>
          <a:ln w="38100">
            <a:solidFill>
              <a:srgbClr val="1D578F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A9842EFB-7F2B-4562-8768-DC16F4662A02}"/>
              </a:ext>
            </a:extLst>
          </p:cNvPr>
          <p:cNvGrpSpPr/>
          <p:nvPr/>
        </p:nvGrpSpPr>
        <p:grpSpPr>
          <a:xfrm>
            <a:off x="7164116" y="2660800"/>
            <a:ext cx="4571868" cy="477415"/>
            <a:chOff x="7319237" y="4217532"/>
            <a:chExt cx="4571868" cy="47741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8" name="Rectangle 107">
                  <a:extLst>
                    <a:ext uri="{FF2B5EF4-FFF2-40B4-BE49-F238E27FC236}">
                      <a16:creationId xmlns:a16="http://schemas.microsoft.com/office/drawing/2014/main" id="{456DBF5F-A8D2-4129-8F91-438B9174A253}"/>
                    </a:ext>
                  </a:extLst>
                </p:cNvPr>
                <p:cNvSpPr/>
                <p:nvPr/>
              </p:nvSpPr>
              <p:spPr>
                <a:xfrm>
                  <a:off x="7319237" y="4217532"/>
                  <a:ext cx="3624140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smtClean="0">
                            <a:solidFill>
                              <a:srgbClr val="0099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+3</m:t>
                        </m:r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d>
                          <m:dPr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e>
                        </m:d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IN" sz="2800" b="0" i="0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d>
                          <m:dPr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e>
                        </m:d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108" name="Rectangle 107">
                  <a:extLst>
                    <a:ext uri="{FF2B5EF4-FFF2-40B4-BE49-F238E27FC236}">
                      <a16:creationId xmlns:a16="http://schemas.microsoft.com/office/drawing/2014/main" id="{456DBF5F-A8D2-4129-8F91-438B9174A25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19237" y="4217532"/>
                  <a:ext cx="3624140" cy="468000"/>
                </a:xfrm>
                <a:prstGeom prst="rect">
                  <a:avLst/>
                </a:prstGeom>
                <a:blipFill>
                  <a:blip r:embed="rId51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" name="Rectangle 85">
                  <a:extLst>
                    <a:ext uri="{FF2B5EF4-FFF2-40B4-BE49-F238E27FC236}">
                      <a16:creationId xmlns:a16="http://schemas.microsoft.com/office/drawing/2014/main" id="{31904ABE-D373-4469-B9F4-DCDA8752D174}"/>
                    </a:ext>
                  </a:extLst>
                </p:cNvPr>
                <p:cNvSpPr/>
                <p:nvPr/>
              </p:nvSpPr>
              <p:spPr>
                <a:xfrm>
                  <a:off x="10546487" y="4226947"/>
                  <a:ext cx="1344618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IN" sz="2800" b="0" i="0" smtClean="0">
                            <a:solidFill>
                              <a:srgbClr val="890E4F"/>
                            </a:solidFill>
                            <a:latin typeface="Cambria Math" panose="02040503050406030204" pitchFamily="18" charset="0"/>
                          </a:rPr>
                          <m:t>30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86" name="Rectangle 85">
                  <a:extLst>
                    <a:ext uri="{FF2B5EF4-FFF2-40B4-BE49-F238E27FC236}">
                      <a16:creationId xmlns:a16="http://schemas.microsoft.com/office/drawing/2014/main" id="{31904ABE-D373-4469-B9F4-DCDA8752D17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46487" y="4226947"/>
                  <a:ext cx="1344618" cy="468000"/>
                </a:xfrm>
                <a:prstGeom prst="rect">
                  <a:avLst/>
                </a:prstGeom>
                <a:blipFill>
                  <a:blip r:embed="rId52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3FA34E4-9B7E-47FB-A278-CB153F96E8DF}"/>
              </a:ext>
            </a:extLst>
          </p:cNvPr>
          <p:cNvGrpSpPr/>
          <p:nvPr/>
        </p:nvGrpSpPr>
        <p:grpSpPr>
          <a:xfrm>
            <a:off x="7052180" y="870396"/>
            <a:ext cx="2289137" cy="483009"/>
            <a:chOff x="7210914" y="2633264"/>
            <a:chExt cx="2289137" cy="48300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Rectangle 64">
                  <a:extLst>
                    <a:ext uri="{FF2B5EF4-FFF2-40B4-BE49-F238E27FC236}">
                      <a16:creationId xmlns:a16="http://schemas.microsoft.com/office/drawing/2014/main" id="{769A8481-FF8C-4C8D-9B6C-1CCD83F5AD4B}"/>
                    </a:ext>
                  </a:extLst>
                </p:cNvPr>
                <p:cNvSpPr/>
                <p:nvPr/>
              </p:nvSpPr>
              <p:spPr>
                <a:xfrm>
                  <a:off x="7210914" y="2633264"/>
                  <a:ext cx="1555279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+5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65" name="Rectangle 64">
                  <a:extLst>
                    <a:ext uri="{FF2B5EF4-FFF2-40B4-BE49-F238E27FC236}">
                      <a16:creationId xmlns:a16="http://schemas.microsoft.com/office/drawing/2014/main" id="{769A8481-FF8C-4C8D-9B6C-1CCD83F5AD4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10914" y="2633264"/>
                  <a:ext cx="1555279" cy="468000"/>
                </a:xfrm>
                <a:prstGeom prst="rect">
                  <a:avLst/>
                </a:prstGeom>
                <a:blipFill>
                  <a:blip r:embed="rId5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7" name="Rectangle 86">
                  <a:extLst>
                    <a:ext uri="{FF2B5EF4-FFF2-40B4-BE49-F238E27FC236}">
                      <a16:creationId xmlns:a16="http://schemas.microsoft.com/office/drawing/2014/main" id="{AD551153-EF83-4A93-BF3B-9C2CEF309678}"/>
                    </a:ext>
                  </a:extLst>
                </p:cNvPr>
                <p:cNvSpPr/>
                <p:nvPr/>
              </p:nvSpPr>
              <p:spPr>
                <a:xfrm>
                  <a:off x="8155433" y="2648273"/>
                  <a:ext cx="1344618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= </m:t>
                        </m:r>
                        <m:r>
                          <a:rPr lang="en-IN" sz="2800" b="0" i="0" smtClean="0">
                            <a:solidFill>
                              <a:srgbClr val="890E4F"/>
                            </a:solidFill>
                            <a:latin typeface="Cambria Math" panose="02040503050406030204" pitchFamily="18" charset="0"/>
                          </a:rPr>
                          <m:t>9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87" name="Rectangle 86">
                  <a:extLst>
                    <a:ext uri="{FF2B5EF4-FFF2-40B4-BE49-F238E27FC236}">
                      <a16:creationId xmlns:a16="http://schemas.microsoft.com/office/drawing/2014/main" id="{AD551153-EF83-4A93-BF3B-9C2CEF30967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55433" y="2648273"/>
                  <a:ext cx="1344618" cy="468000"/>
                </a:xfrm>
                <a:prstGeom prst="rect">
                  <a:avLst/>
                </a:prstGeom>
                <a:blipFill>
                  <a:blip r:embed="rId54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EDCAF53A-7C71-4298-A430-A8E845D547DB}"/>
              </a:ext>
            </a:extLst>
          </p:cNvPr>
          <p:cNvGrpSpPr/>
          <p:nvPr/>
        </p:nvGrpSpPr>
        <p:grpSpPr>
          <a:xfrm>
            <a:off x="1605903" y="5592450"/>
            <a:ext cx="2160276" cy="485829"/>
            <a:chOff x="7306383" y="2146249"/>
            <a:chExt cx="2160276" cy="48582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Rectangle 62">
                  <a:extLst>
                    <a:ext uri="{FF2B5EF4-FFF2-40B4-BE49-F238E27FC236}">
                      <a16:creationId xmlns:a16="http://schemas.microsoft.com/office/drawing/2014/main" id="{900101AA-C829-488E-B08B-24E8FD4AF0D2}"/>
                    </a:ext>
                  </a:extLst>
                </p:cNvPr>
                <p:cNvSpPr/>
                <p:nvPr/>
              </p:nvSpPr>
              <p:spPr>
                <a:xfrm>
                  <a:off x="7306383" y="2146249"/>
                  <a:ext cx="1254841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z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63" name="Rectangle 62">
                  <a:extLst>
                    <a:ext uri="{FF2B5EF4-FFF2-40B4-BE49-F238E27FC236}">
                      <a16:creationId xmlns:a16="http://schemas.microsoft.com/office/drawing/2014/main" id="{900101AA-C829-488E-B08B-24E8FD4AF0D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06383" y="2146249"/>
                  <a:ext cx="1254841" cy="468000"/>
                </a:xfrm>
                <a:prstGeom prst="rect">
                  <a:avLst/>
                </a:prstGeom>
                <a:blipFill>
                  <a:blip r:embed="rId5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1" name="Rectangle 110">
                  <a:extLst>
                    <a:ext uri="{FF2B5EF4-FFF2-40B4-BE49-F238E27FC236}">
                      <a16:creationId xmlns:a16="http://schemas.microsoft.com/office/drawing/2014/main" id="{6549FF98-67D3-40C2-BF35-CCB27FDD3208}"/>
                    </a:ext>
                  </a:extLst>
                </p:cNvPr>
                <p:cNvSpPr/>
                <p:nvPr/>
              </p:nvSpPr>
              <p:spPr>
                <a:xfrm>
                  <a:off x="8122041" y="2164078"/>
                  <a:ext cx="1344618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= </m:t>
                        </m:r>
                        <m:r>
                          <a:rPr lang="en-IN" sz="2800" b="0" i="0" smtClean="0">
                            <a:solidFill>
                              <a:srgbClr val="890E4F"/>
                            </a:solidFill>
                            <a:latin typeface="Cambria Math" panose="02040503050406030204" pitchFamily="18" charset="0"/>
                          </a:rPr>
                          <m:t>9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111" name="Rectangle 110">
                  <a:extLst>
                    <a:ext uri="{FF2B5EF4-FFF2-40B4-BE49-F238E27FC236}">
                      <a16:creationId xmlns:a16="http://schemas.microsoft.com/office/drawing/2014/main" id="{6549FF98-67D3-40C2-BF35-CCB27FDD320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22041" y="2164078"/>
                  <a:ext cx="1344618" cy="468000"/>
                </a:xfrm>
                <a:prstGeom prst="rect">
                  <a:avLst/>
                </a:prstGeom>
                <a:blipFill>
                  <a:blip r:embed="rId56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14" name="Rectangle: Rounded Corners 113">
            <a:extLst>
              <a:ext uri="{FF2B5EF4-FFF2-40B4-BE49-F238E27FC236}">
                <a16:creationId xmlns:a16="http://schemas.microsoft.com/office/drawing/2014/main" id="{AE86F276-C9F5-41E6-9156-37F5953BC9FC}"/>
              </a:ext>
            </a:extLst>
          </p:cNvPr>
          <p:cNvSpPr/>
          <p:nvPr/>
        </p:nvSpPr>
        <p:spPr>
          <a:xfrm>
            <a:off x="1132034" y="1329228"/>
            <a:ext cx="2125866" cy="1523026"/>
          </a:xfrm>
          <a:prstGeom prst="round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Rectangle 115">
                <a:extLst>
                  <a:ext uri="{FF2B5EF4-FFF2-40B4-BE49-F238E27FC236}">
                    <a16:creationId xmlns:a16="http://schemas.microsoft.com/office/drawing/2014/main" id="{90CA93FC-03B7-496B-AD4F-36DCB48391C3}"/>
                  </a:ext>
                </a:extLst>
              </p:cNvPr>
              <p:cNvSpPr/>
              <p:nvPr/>
            </p:nvSpPr>
            <p:spPr>
              <a:xfrm>
                <a:off x="4827722" y="2891358"/>
                <a:ext cx="607183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16" name="Rectangle 115">
                <a:extLst>
                  <a:ext uri="{FF2B5EF4-FFF2-40B4-BE49-F238E27FC236}">
                    <a16:creationId xmlns:a16="http://schemas.microsoft.com/office/drawing/2014/main" id="{90CA93FC-03B7-496B-AD4F-36DCB48391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7722" y="2891358"/>
                <a:ext cx="607183" cy="468000"/>
              </a:xfrm>
              <a:prstGeom prst="rect">
                <a:avLst/>
              </a:prstGeom>
              <a:blipFill>
                <a:blip r:embed="rId5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7" name="Rectangle: Rounded Corners 116">
            <a:extLst>
              <a:ext uri="{FF2B5EF4-FFF2-40B4-BE49-F238E27FC236}">
                <a16:creationId xmlns:a16="http://schemas.microsoft.com/office/drawing/2014/main" id="{109E0719-338D-40E7-9545-99B360979FE1}"/>
              </a:ext>
            </a:extLst>
          </p:cNvPr>
          <p:cNvSpPr/>
          <p:nvPr/>
        </p:nvSpPr>
        <p:spPr>
          <a:xfrm>
            <a:off x="5685333" y="928015"/>
            <a:ext cx="64800" cy="5400659"/>
          </a:xfrm>
          <a:prstGeom prst="round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b="1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84831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>
                      <p:stCondLst>
                        <p:cond delay="indefinite"/>
                      </p:stCondLst>
                      <p:childTnLst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0" fill="hold">
                      <p:stCondLst>
                        <p:cond delay="indefinite"/>
                      </p:stCondLst>
                      <p:childTnLst>
                        <p:par>
                          <p:cTn id="191" fill="hold">
                            <p:stCondLst>
                              <p:cond delay="0"/>
                            </p:stCondLst>
                            <p:childTnLst>
                              <p:par>
                                <p:cTn id="19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>
                      <p:stCondLst>
                        <p:cond delay="indefinite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2" fill="hold">
                      <p:stCondLst>
                        <p:cond delay="indefinite"/>
                      </p:stCondLst>
                      <p:childTnLst>
                        <p:par>
                          <p:cTn id="203" fill="hold">
                            <p:stCondLst>
                              <p:cond delay="0"/>
                            </p:stCondLst>
                            <p:childTnLst>
                              <p:par>
                                <p:cTn id="20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2" fill="hold">
                      <p:stCondLst>
                        <p:cond delay="indefinite"/>
                      </p:stCondLst>
                      <p:childTnLst>
                        <p:par>
                          <p:cTn id="213" fill="hold">
                            <p:stCondLst>
                              <p:cond delay="0"/>
                            </p:stCondLst>
                            <p:childTnLst>
                              <p:par>
                                <p:cTn id="2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7" fill="hold">
                      <p:stCondLst>
                        <p:cond delay="indefinite"/>
                      </p:stCondLst>
                      <p:childTnLst>
                        <p:par>
                          <p:cTn id="218" fill="hold">
                            <p:stCondLst>
                              <p:cond delay="0"/>
                            </p:stCondLst>
                            <p:childTnLst>
                              <p:par>
                                <p:cTn id="2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2" fill="hold">
                      <p:stCondLst>
                        <p:cond delay="indefinite"/>
                      </p:stCondLst>
                      <p:childTnLst>
                        <p:par>
                          <p:cTn id="223" fill="hold">
                            <p:stCondLst>
                              <p:cond delay="0"/>
                            </p:stCondLst>
                            <p:childTnLst>
                              <p:par>
                                <p:cTn id="2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7" fill="hold">
                      <p:stCondLst>
                        <p:cond delay="indefinite"/>
                      </p:stCondLst>
                      <p:childTnLst>
                        <p:par>
                          <p:cTn id="228" fill="hold">
                            <p:stCondLst>
                              <p:cond delay="0"/>
                            </p:stCondLst>
                            <p:childTnLst>
                              <p:par>
                                <p:cTn id="2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2" presetID="22" presetClass="entr" presetSubtype="8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5" fill="hold">
                      <p:stCondLst>
                        <p:cond delay="indefinite"/>
                      </p:stCondLst>
                      <p:childTnLst>
                        <p:par>
                          <p:cTn id="236" fill="hold">
                            <p:stCondLst>
                              <p:cond delay="0"/>
                            </p:stCondLst>
                            <p:childTnLst>
                              <p:par>
                                <p:cTn id="2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0" fill="hold">
                      <p:stCondLst>
                        <p:cond delay="indefinite"/>
                      </p:stCondLst>
                      <p:childTnLst>
                        <p:par>
                          <p:cTn id="241" fill="hold">
                            <p:stCondLst>
                              <p:cond delay="0"/>
                            </p:stCondLst>
                            <p:childTnLst>
                              <p:par>
                                <p:cTn id="2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5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9" fill="hold">
                      <p:stCondLst>
                        <p:cond delay="indefinite"/>
                      </p:stCondLst>
                      <p:childTnLst>
                        <p:par>
                          <p:cTn id="250" fill="hold">
                            <p:stCondLst>
                              <p:cond delay="0"/>
                            </p:stCondLst>
                            <p:childTnLst>
                              <p:par>
                                <p:cTn id="251" presetID="22" presetClass="entr" presetSubtype="8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7" fill="hold">
                      <p:stCondLst>
                        <p:cond delay="indefinite"/>
                      </p:stCondLst>
                      <p:childTnLst>
                        <p:par>
                          <p:cTn id="258" fill="hold">
                            <p:stCondLst>
                              <p:cond delay="0"/>
                            </p:stCondLst>
                            <p:childTnLst>
                              <p:par>
                                <p:cTn id="2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2" fill="hold">
                      <p:stCondLst>
                        <p:cond delay="indefinite"/>
                      </p:stCondLst>
                      <p:childTnLst>
                        <p:par>
                          <p:cTn id="263" fill="hold">
                            <p:stCondLst>
                              <p:cond delay="0"/>
                            </p:stCondLst>
                            <p:childTnLst>
                              <p:par>
                                <p:cTn id="2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7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4" presetID="22" presetClass="entr" presetSubtype="8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7" fill="hold">
                      <p:stCondLst>
                        <p:cond delay="indefinite"/>
                      </p:stCondLst>
                      <p:childTnLst>
                        <p:par>
                          <p:cTn id="278" fill="hold">
                            <p:stCondLst>
                              <p:cond delay="0"/>
                            </p:stCondLst>
                            <p:childTnLst>
                              <p:par>
                                <p:cTn id="27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2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6" fill="hold">
                      <p:stCondLst>
                        <p:cond delay="indefinite"/>
                      </p:stCondLst>
                      <p:childTnLst>
                        <p:par>
                          <p:cTn id="287" fill="hold">
                            <p:stCondLst>
                              <p:cond delay="0"/>
                            </p:stCondLst>
                            <p:childTnLst>
                              <p:par>
                                <p:cTn id="28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1" fill="hold">
                      <p:stCondLst>
                        <p:cond delay="indefinite"/>
                      </p:stCondLst>
                      <p:childTnLst>
                        <p:par>
                          <p:cTn id="292" fill="hold">
                            <p:stCondLst>
                              <p:cond delay="0"/>
                            </p:stCondLst>
                            <p:childTnLst>
                              <p:par>
                                <p:cTn id="29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8" fill="hold">
                      <p:stCondLst>
                        <p:cond delay="indefinite"/>
                      </p:stCondLst>
                      <p:childTnLst>
                        <p:par>
                          <p:cTn id="299" fill="hold">
                            <p:stCondLst>
                              <p:cond delay="0"/>
                            </p:stCondLst>
                            <p:childTnLst>
                              <p:par>
                                <p:cTn id="30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3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6" fill="hold">
                      <p:stCondLst>
                        <p:cond delay="indefinite"/>
                      </p:stCondLst>
                      <p:childTnLst>
                        <p:par>
                          <p:cTn id="307" fill="hold">
                            <p:stCondLst>
                              <p:cond delay="0"/>
                            </p:stCondLst>
                            <p:childTnLst>
                              <p:par>
                                <p:cTn id="30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0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1" fill="hold">
                      <p:stCondLst>
                        <p:cond delay="indefinite"/>
                      </p:stCondLst>
                      <p:childTnLst>
                        <p:par>
                          <p:cTn id="312" fill="hold">
                            <p:stCondLst>
                              <p:cond delay="0"/>
                            </p:stCondLst>
                            <p:childTnLst>
                              <p:par>
                                <p:cTn id="3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6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8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9" fill="hold">
                      <p:stCondLst>
                        <p:cond delay="indefinite"/>
                      </p:stCondLst>
                      <p:childTnLst>
                        <p:par>
                          <p:cTn id="320" fill="hold">
                            <p:stCondLst>
                              <p:cond delay="0"/>
                            </p:stCondLst>
                            <p:childTnLst>
                              <p:par>
                                <p:cTn id="3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4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7" fill="hold">
                      <p:stCondLst>
                        <p:cond delay="indefinite"/>
                      </p:stCondLst>
                      <p:childTnLst>
                        <p:par>
                          <p:cTn id="328" fill="hold">
                            <p:stCondLst>
                              <p:cond delay="0"/>
                            </p:stCondLst>
                            <p:childTnLst>
                              <p:par>
                                <p:cTn id="3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1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2" fill="hold">
                      <p:stCondLst>
                        <p:cond delay="indefinite"/>
                      </p:stCondLst>
                      <p:childTnLst>
                        <p:par>
                          <p:cTn id="333" fill="hold">
                            <p:stCondLst>
                              <p:cond delay="0"/>
                            </p:stCondLst>
                            <p:childTnLst>
                              <p:par>
                                <p:cTn id="3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6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7" fill="hold">
                      <p:stCondLst>
                        <p:cond delay="indefinite"/>
                      </p:stCondLst>
                      <p:childTnLst>
                        <p:par>
                          <p:cTn id="338" fill="hold">
                            <p:stCondLst>
                              <p:cond delay="0"/>
                            </p:stCondLst>
                            <p:childTnLst>
                              <p:par>
                                <p:cTn id="3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1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2" fill="hold">
                      <p:stCondLst>
                        <p:cond delay="indefinite"/>
                      </p:stCondLst>
                      <p:childTnLst>
                        <p:par>
                          <p:cTn id="343" fill="hold">
                            <p:stCondLst>
                              <p:cond delay="0"/>
                            </p:stCondLst>
                            <p:childTnLst>
                              <p:par>
                                <p:cTn id="3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6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7" fill="hold">
                      <p:stCondLst>
                        <p:cond delay="indefinite"/>
                      </p:stCondLst>
                      <p:childTnLst>
                        <p:par>
                          <p:cTn id="348" fill="hold">
                            <p:stCondLst>
                              <p:cond delay="0"/>
                            </p:stCondLst>
                            <p:childTnLst>
                              <p:par>
                                <p:cTn id="3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1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2" fill="hold">
                      <p:stCondLst>
                        <p:cond delay="indefinite"/>
                      </p:stCondLst>
                      <p:childTnLst>
                        <p:par>
                          <p:cTn id="353" fill="hold">
                            <p:stCondLst>
                              <p:cond delay="0"/>
                            </p:stCondLst>
                            <p:childTnLst>
                              <p:par>
                                <p:cTn id="3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6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7" fill="hold">
                      <p:stCondLst>
                        <p:cond delay="indefinite"/>
                      </p:stCondLst>
                      <p:childTnLst>
                        <p:par>
                          <p:cTn id="358" fill="hold">
                            <p:stCondLst>
                              <p:cond delay="0"/>
                            </p:stCondLst>
                            <p:childTnLst>
                              <p:par>
                                <p:cTn id="3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1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2" fill="hold">
                      <p:stCondLst>
                        <p:cond delay="indefinite"/>
                      </p:stCondLst>
                      <p:childTnLst>
                        <p:par>
                          <p:cTn id="363" fill="hold">
                            <p:stCondLst>
                              <p:cond delay="0"/>
                            </p:stCondLst>
                            <p:childTnLst>
                              <p:par>
                                <p:cTn id="3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6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7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9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0" fill="hold">
                      <p:stCondLst>
                        <p:cond delay="indefinite"/>
                      </p:stCondLst>
                      <p:childTnLst>
                        <p:par>
                          <p:cTn id="371" fill="hold">
                            <p:stCondLst>
                              <p:cond delay="0"/>
                            </p:stCondLst>
                            <p:childTnLst>
                              <p:par>
                                <p:cTn id="37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4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5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7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8" fill="hold">
                      <p:stCondLst>
                        <p:cond delay="indefinite"/>
                      </p:stCondLst>
                      <p:childTnLst>
                        <p:par>
                          <p:cTn id="379" fill="hold">
                            <p:stCondLst>
                              <p:cond delay="0"/>
                            </p:stCondLst>
                            <p:childTnLst>
                              <p:par>
                                <p:cTn id="3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2"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3" fill="hold">
                      <p:stCondLst>
                        <p:cond delay="indefinite"/>
                      </p:stCondLst>
                      <p:childTnLst>
                        <p:par>
                          <p:cTn id="384" fill="hold">
                            <p:stCondLst>
                              <p:cond delay="0"/>
                            </p:stCondLst>
                            <p:childTnLst>
                              <p:par>
                                <p:cTn id="3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7"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" grpId="0" animBg="1"/>
      <p:bldP spid="112" grpId="1" animBg="1"/>
      <p:bldP spid="40" grpId="0" animBg="1"/>
      <p:bldP spid="40" grpId="1" animBg="1"/>
      <p:bldP spid="21" grpId="0"/>
      <p:bldP spid="22" grpId="0"/>
      <p:bldP spid="23" grpId="0"/>
      <p:bldP spid="24" grpId="0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8" grpId="2" animBg="1"/>
      <p:bldP spid="28" grpId="3" animBg="1"/>
      <p:bldP spid="29" grpId="0"/>
      <p:bldP spid="30" grpId="0"/>
      <p:bldP spid="31" grpId="0"/>
      <p:bldP spid="32" grpId="0"/>
      <p:bldP spid="36" grpId="0"/>
      <p:bldP spid="37" grpId="0" animBg="1"/>
      <p:bldP spid="37" grpId="1" animBg="1"/>
      <p:bldP spid="38" grpId="0" animBg="1"/>
      <p:bldP spid="38" grpId="1" animBg="1"/>
      <p:bldP spid="38" grpId="2" animBg="1"/>
      <p:bldP spid="38" grpId="3" animBg="1"/>
      <p:bldP spid="39" grpId="0"/>
      <p:bldP spid="41" grpId="0" animBg="1"/>
      <p:bldP spid="41" grpId="1" animBg="1"/>
      <p:bldP spid="41" grpId="2" animBg="1"/>
      <p:bldP spid="41" grpId="3" animBg="1"/>
      <p:bldP spid="42" grpId="0" animBg="1"/>
      <p:bldP spid="42" grpId="1" animBg="1"/>
      <p:bldP spid="44" grpId="0"/>
      <p:bldP spid="45" grpId="0"/>
      <p:bldP spid="46" grpId="0"/>
      <p:bldP spid="47" grpId="0"/>
      <p:bldP spid="48" grpId="0"/>
      <p:bldP spid="49" grpId="0" animBg="1"/>
      <p:bldP spid="52" grpId="0" animBg="1"/>
      <p:bldP spid="53" grpId="0"/>
      <p:bldP spid="54" grpId="0" animBg="1"/>
      <p:bldP spid="54" grpId="1" animBg="1"/>
      <p:bldP spid="55" grpId="0"/>
      <p:bldP spid="56" grpId="0"/>
      <p:bldP spid="57" grpId="0" animBg="1"/>
      <p:bldP spid="57" grpId="1" animBg="1"/>
      <p:bldP spid="58" grpId="0"/>
      <p:bldP spid="59" grpId="0" animBg="1"/>
      <p:bldP spid="59" grpId="1" animBg="1"/>
      <p:bldP spid="60" grpId="0"/>
      <p:bldP spid="61" grpId="0" animBg="1"/>
      <p:bldP spid="61" grpId="1" animBg="1"/>
      <p:bldP spid="62" grpId="0"/>
      <p:bldP spid="64" grpId="0"/>
      <p:bldP spid="66" grpId="0"/>
      <p:bldP spid="67" grpId="0"/>
      <p:bldP spid="68" grpId="0"/>
      <p:bldP spid="91" grpId="0"/>
      <p:bldP spid="91" grpId="1"/>
      <p:bldP spid="92" grpId="0"/>
      <p:bldP spid="92" grpId="1"/>
      <p:bldP spid="93" grpId="0"/>
      <p:bldP spid="93" grpId="1"/>
      <p:bldP spid="94" grpId="0"/>
      <p:bldP spid="94" grpId="1"/>
      <p:bldP spid="95" grpId="0"/>
      <p:bldP spid="95" grpId="1"/>
      <p:bldP spid="96" grpId="0"/>
      <p:bldP spid="96" grpId="1"/>
      <p:bldP spid="97" grpId="0"/>
      <p:bldP spid="97" grpId="1"/>
      <p:bldP spid="98" grpId="0"/>
      <p:bldP spid="98" grpId="1"/>
      <p:bldP spid="99" grpId="0"/>
      <p:bldP spid="99" grpId="1"/>
      <p:bldP spid="100" grpId="0" animBg="1"/>
      <p:bldP spid="101" grpId="0"/>
      <p:bldP spid="102" grpId="0"/>
      <p:bldP spid="103" grpId="0"/>
      <p:bldP spid="104" grpId="0"/>
      <p:bldP spid="105" grpId="0"/>
      <p:bldP spid="106" grpId="0"/>
      <p:bldP spid="107" grpId="0"/>
      <p:bldP spid="109" grpId="0"/>
      <p:bldP spid="110" grpId="0"/>
      <p:bldP spid="113" grpId="0"/>
      <p:bldP spid="115" grpId="0" animBg="1"/>
      <p:bldP spid="114" grpId="0" animBg="1"/>
      <p:bldP spid="114" grpId="1" animBg="1"/>
      <p:bldP spid="116" grpId="0"/>
      <p:bldP spid="116" grpId="1"/>
      <p:bldP spid="117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0B7403-56BA-46EE-A581-A3CFE1B1F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Method:2         Gauss Elimination Method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B819AE3-0C1D-42FE-90CE-B7B755BEC0A4}"/>
              </a:ext>
            </a:extLst>
          </p:cNvPr>
          <p:cNvSpPr/>
          <p:nvPr/>
        </p:nvSpPr>
        <p:spPr>
          <a:xfrm>
            <a:off x="7895119" y="85675"/>
            <a:ext cx="2733124" cy="539851"/>
          </a:xfrm>
          <a:prstGeom prst="round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b="1" dirty="0">
                <a:solidFill>
                  <a:schemeClr val="bg1"/>
                </a:solidFill>
              </a:rPr>
              <a:t>Unique Solution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B4D4DCB-7D54-4539-BDB2-CDDF25B67081}"/>
              </a:ext>
            </a:extLst>
          </p:cNvPr>
          <p:cNvSpPr/>
          <p:nvPr/>
        </p:nvSpPr>
        <p:spPr>
          <a:xfrm>
            <a:off x="227998" y="831611"/>
            <a:ext cx="1706820" cy="539851"/>
          </a:xfrm>
          <a:prstGeom prst="round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en-IN" sz="2800" dirty="0">
                <a:solidFill>
                  <a:schemeClr val="bg1"/>
                </a:solidFill>
              </a:rPr>
              <a:t>Example:2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C9DF8BF-35B4-40CC-B6F8-ABDFF4F5EEF4}"/>
              </a:ext>
            </a:extLst>
          </p:cNvPr>
          <p:cNvSpPr/>
          <p:nvPr/>
        </p:nvSpPr>
        <p:spPr>
          <a:xfrm>
            <a:off x="227999" y="2759756"/>
            <a:ext cx="1706820" cy="539851"/>
          </a:xfrm>
          <a:prstGeom prst="round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dirty="0">
                <a:solidFill>
                  <a:schemeClr val="bg1"/>
                </a:solidFill>
              </a:rPr>
              <a:t>Solution: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E14B426-C7DD-4D0C-B244-6093FB1AF5D4}"/>
              </a:ext>
            </a:extLst>
          </p:cNvPr>
          <p:cNvSpPr/>
          <p:nvPr/>
        </p:nvSpPr>
        <p:spPr>
          <a:xfrm>
            <a:off x="1979704" y="871363"/>
            <a:ext cx="8648539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IN" sz="2800" dirty="0">
                <a:solidFill>
                  <a:srgbClr val="002060"/>
                </a:solidFill>
              </a:rPr>
              <a:t>Solve by using Gauss Elimination Method: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A3C200FC-68C8-4F9D-A772-C8A33C646C70}"/>
                  </a:ext>
                </a:extLst>
              </p:cNvPr>
              <p:cNvSpPr/>
              <p:nvPr/>
            </p:nvSpPr>
            <p:spPr>
              <a:xfrm>
                <a:off x="1811725" y="1448952"/>
                <a:ext cx="3644348" cy="97042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1 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den>
                      </m:f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3 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den>
                      </m:f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4 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den>
                      </m:f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=30,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A3C200FC-68C8-4F9D-A772-C8A33C646C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1725" y="1448952"/>
                <a:ext cx="3644348" cy="97042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C470FCEA-838F-45E0-B234-35EB31F26C73}"/>
                  </a:ext>
                </a:extLst>
              </p:cNvPr>
              <p:cNvSpPr/>
              <p:nvPr/>
            </p:nvSpPr>
            <p:spPr>
              <a:xfrm>
                <a:off x="4954159" y="1440493"/>
                <a:ext cx="3644348" cy="97042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3 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den>
                      </m:f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2 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den>
                      </m:f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1 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den>
                      </m:f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=9,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C470FCEA-838F-45E0-B234-35EB31F26C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4159" y="1440493"/>
                <a:ext cx="3644348" cy="97042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FD28B48B-FAA6-483C-BEA0-388687DDE68F}"/>
                  </a:ext>
                </a:extLst>
              </p:cNvPr>
              <p:cNvSpPr/>
              <p:nvPr/>
            </p:nvSpPr>
            <p:spPr>
              <a:xfrm>
                <a:off x="7895118" y="1448951"/>
                <a:ext cx="3644348" cy="97042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2 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den>
                      </m:f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1 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den>
                      </m:f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2 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den>
                      </m:f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=10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FD28B48B-FAA6-483C-BEA0-388687DDE6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5118" y="1448951"/>
                <a:ext cx="3644348" cy="97042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3">
            <a:extLst>
              <a:ext uri="{FF2B5EF4-FFF2-40B4-BE49-F238E27FC236}">
                <a16:creationId xmlns:a16="http://schemas.microsoft.com/office/drawing/2014/main" id="{FE1D484C-3CA8-4209-A48F-DDC686121420}"/>
              </a:ext>
            </a:extLst>
          </p:cNvPr>
          <p:cNvSpPr/>
          <p:nvPr/>
        </p:nvSpPr>
        <p:spPr>
          <a:xfrm>
            <a:off x="2018391" y="2774939"/>
            <a:ext cx="809991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IN" sz="2800" dirty="0">
                <a:solidFill>
                  <a:srgbClr val="002060"/>
                </a:solidFill>
              </a:rPr>
              <a:t>Let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3E763C7B-D943-4D7E-95C5-79868EDE2727}"/>
                  </a:ext>
                </a:extLst>
              </p:cNvPr>
              <p:cNvSpPr/>
              <p:nvPr/>
            </p:nvSpPr>
            <p:spPr>
              <a:xfrm>
                <a:off x="2505653" y="2544468"/>
                <a:ext cx="1512146" cy="97042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1 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den>
                      </m:f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9900"/>
                          </a:solidFill>
                          <a:latin typeface="Cambria Math" panose="02040503050406030204" pitchFamily="18" charset="0"/>
                        </a:rPr>
                        <m:t>u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3E763C7B-D943-4D7E-95C5-79868EDE27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5653" y="2544468"/>
                <a:ext cx="1512146" cy="97042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52E54011-D2E6-42AF-9E25-84A04CC1B2C8}"/>
                  </a:ext>
                </a:extLst>
              </p:cNvPr>
              <p:cNvSpPr/>
              <p:nvPr/>
            </p:nvSpPr>
            <p:spPr>
              <a:xfrm>
                <a:off x="3802463" y="2552927"/>
                <a:ext cx="1512146" cy="97042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1 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den>
                      </m:f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v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52E54011-D2E6-42AF-9E25-84A04CC1B2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2463" y="2552927"/>
                <a:ext cx="1512146" cy="97042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2A8DDFA9-9632-4097-AABE-6D13B4CB944D}"/>
                  </a:ext>
                </a:extLst>
              </p:cNvPr>
              <p:cNvSpPr/>
              <p:nvPr/>
            </p:nvSpPr>
            <p:spPr>
              <a:xfrm>
                <a:off x="4954159" y="2544468"/>
                <a:ext cx="2062865" cy="97042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&amp; </m:t>
                      </m:r>
                      <m:f>
                        <m:f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1 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den>
                      </m:f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2A8DDFA9-9632-4097-AABE-6D13B4CB94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4159" y="2544468"/>
                <a:ext cx="2062865" cy="97042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DD92DB10-7105-4DFE-8E56-1048444B7E3F}"/>
                  </a:ext>
                </a:extLst>
              </p:cNvPr>
              <p:cNvSpPr/>
              <p:nvPr/>
            </p:nvSpPr>
            <p:spPr>
              <a:xfrm>
                <a:off x="3261726" y="4768006"/>
                <a:ext cx="3959876" cy="62625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99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9900"/>
                          </a:solidFill>
                          <a:latin typeface="Cambria Math" panose="02040503050406030204" pitchFamily="18" charset="0"/>
                        </a:rPr>
                        <m:t>u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N" sz="28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3⋅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v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N" sz="2800" b="0" i="0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4⋅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b="0" i="0" smtClean="0">
                          <a:solidFill>
                            <a:srgbClr val="890E4F"/>
                          </a:solidFill>
                          <a:latin typeface="Cambria Math" panose="02040503050406030204" pitchFamily="18" charset="0"/>
                        </a:rPr>
                        <m:t>30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DD92DB10-7105-4DFE-8E56-1048444B7E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1726" y="4768006"/>
                <a:ext cx="3959876" cy="62625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5B0B8D00-68FD-4F51-8805-8EF3C87B545C}"/>
                  </a:ext>
                </a:extLst>
              </p:cNvPr>
              <p:cNvSpPr/>
              <p:nvPr/>
            </p:nvSpPr>
            <p:spPr>
              <a:xfrm>
                <a:off x="3119140" y="5293981"/>
                <a:ext cx="3959876" cy="62625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99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IN" sz="2800" b="0" i="1" smtClean="0">
                          <a:solidFill>
                            <a:srgbClr val="00990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9900"/>
                          </a:solidFill>
                          <a:latin typeface="Cambria Math" panose="02040503050406030204" pitchFamily="18" charset="0"/>
                        </a:rPr>
                        <m:t>u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N" sz="28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2⋅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v</m:t>
                      </m:r>
                      <m:r>
                        <a:rPr lang="en-IN" sz="2800" b="0" i="0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−      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IN" sz="2800" b="0" i="0" smtClean="0">
                          <a:solidFill>
                            <a:srgbClr val="890E4F"/>
                          </a:solidFill>
                          <a:latin typeface="Cambria Math" panose="02040503050406030204" pitchFamily="18" charset="0"/>
                        </a:rPr>
                        <m:t>9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5B0B8D00-68FD-4F51-8805-8EF3C87B54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9140" y="5293981"/>
                <a:ext cx="3959876" cy="62625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194A3DF6-2FB9-4435-95D2-B332FE0D1546}"/>
                  </a:ext>
                </a:extLst>
              </p:cNvPr>
              <p:cNvSpPr/>
              <p:nvPr/>
            </p:nvSpPr>
            <p:spPr>
              <a:xfrm>
                <a:off x="3184236" y="5835454"/>
                <a:ext cx="3959876" cy="62625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99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IN" sz="2800" b="0" i="1" smtClean="0">
                          <a:solidFill>
                            <a:srgbClr val="00990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9900"/>
                          </a:solidFill>
                          <a:latin typeface="Cambria Math" panose="02040503050406030204" pitchFamily="18" charset="0"/>
                        </a:rPr>
                        <m:t>u</m:t>
                      </m:r>
                      <m:r>
                        <a:rPr lang="en-IN" sz="28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−      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v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N" sz="2800" b="0" i="0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IN" sz="2800" b="0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b="0" i="0" smtClean="0">
                          <a:solidFill>
                            <a:srgbClr val="890E4F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194A3DF6-2FB9-4435-95D2-B332FE0D154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4236" y="5835454"/>
                <a:ext cx="3959876" cy="62625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C95D41A6-C4EC-4393-AA0B-67B8DD82EC38}"/>
                  </a:ext>
                </a:extLst>
              </p:cNvPr>
              <p:cNvSpPr/>
              <p:nvPr/>
            </p:nvSpPr>
            <p:spPr>
              <a:xfrm>
                <a:off x="1989105" y="3503011"/>
                <a:ext cx="8975989" cy="90215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IN" sz="2800" dirty="0">
                    <a:solidFill>
                      <a:srgbClr val="002060"/>
                    </a:solidFill>
                  </a:rPr>
                  <a:t>Substitute the value of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den>
                    </m:f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</m:t>
                    </m:r>
                    <m:f>
                      <m:fPr>
                        <m:ctrlPr>
                          <a:rPr lang="en-I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800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IN" sz="2800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  <m:r>
                          <a:rPr lang="en-IN" sz="2800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den>
                    </m:f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</m:t>
                    </m:r>
                    <m:f>
                      <m:f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z</m:t>
                        </m:r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den>
                    </m:f>
                    <m:r>
                      <a:rPr lang="en-IN" sz="280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in the above system, we get a</a:t>
                </a: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C95D41A6-C4EC-4393-AA0B-67B8DD82EC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9105" y="3503011"/>
                <a:ext cx="8975989" cy="902153"/>
              </a:xfrm>
              <a:prstGeom prst="rect">
                <a:avLst/>
              </a:prstGeom>
              <a:blipFill>
                <a:blip r:embed="rId11"/>
                <a:stretch>
                  <a:fillRect l="-135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ectangle 22">
            <a:extLst>
              <a:ext uri="{FF2B5EF4-FFF2-40B4-BE49-F238E27FC236}">
                <a16:creationId xmlns:a16="http://schemas.microsoft.com/office/drawing/2014/main" id="{0E5E7182-A02C-403E-BFE7-A4E0AAADB37F}"/>
              </a:ext>
            </a:extLst>
          </p:cNvPr>
          <p:cNvSpPr/>
          <p:nvPr/>
        </p:nvSpPr>
        <p:spPr>
          <a:xfrm>
            <a:off x="2002872" y="4118327"/>
            <a:ext cx="2014927" cy="50595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IN" sz="2800" dirty="0">
                <a:solidFill>
                  <a:srgbClr val="002060"/>
                </a:solidFill>
              </a:rPr>
              <a:t>new system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F290D5E6-99E1-4CBF-B6D2-28711FCE0071}"/>
              </a:ext>
            </a:extLst>
          </p:cNvPr>
          <p:cNvSpPr/>
          <p:nvPr/>
        </p:nvSpPr>
        <p:spPr>
          <a:xfrm>
            <a:off x="2033023" y="1458592"/>
            <a:ext cx="3143410" cy="97888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B8B4C07E-2403-4CF4-AFA5-C2EF7D420825}"/>
              </a:ext>
            </a:extLst>
          </p:cNvPr>
          <p:cNvSpPr/>
          <p:nvPr/>
        </p:nvSpPr>
        <p:spPr>
          <a:xfrm>
            <a:off x="5330439" y="1440493"/>
            <a:ext cx="2736000" cy="97888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4A60A08E-72F0-4398-97A0-33D9C462730E}"/>
              </a:ext>
            </a:extLst>
          </p:cNvPr>
          <p:cNvSpPr/>
          <p:nvPr/>
        </p:nvSpPr>
        <p:spPr>
          <a:xfrm>
            <a:off x="8255670" y="1422837"/>
            <a:ext cx="2907516" cy="97888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7" name="Right Arrow 3">
            <a:extLst>
              <a:ext uri="{FF2B5EF4-FFF2-40B4-BE49-F238E27FC236}">
                <a16:creationId xmlns:a16="http://schemas.microsoft.com/office/drawing/2014/main" id="{2D98DB68-59A5-4BB0-AD5C-33C849BE1BFA}"/>
              </a:ext>
            </a:extLst>
          </p:cNvPr>
          <p:cNvSpPr/>
          <p:nvPr/>
        </p:nvSpPr>
        <p:spPr>
          <a:xfrm flipV="1">
            <a:off x="1358041" y="3610500"/>
            <a:ext cx="576777" cy="394349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endParaRPr lang="en-IN" sz="2800">
              <a:solidFill>
                <a:schemeClr val="bg1"/>
              </a:solidFill>
            </a:endParaRPr>
          </a:p>
        </p:txBody>
      </p:sp>
      <p:sp>
        <p:nvSpPr>
          <p:cNvPr id="3" name="Arrow: Notched Right 2">
            <a:extLst>
              <a:ext uri="{FF2B5EF4-FFF2-40B4-BE49-F238E27FC236}">
                <a16:creationId xmlns:a16="http://schemas.microsoft.com/office/drawing/2014/main" id="{82B9348A-D5CC-43F0-9E30-9C4451977E1C}"/>
              </a:ext>
            </a:extLst>
          </p:cNvPr>
          <p:cNvSpPr/>
          <p:nvPr/>
        </p:nvSpPr>
        <p:spPr>
          <a:xfrm>
            <a:off x="1978198" y="153297"/>
            <a:ext cx="688617" cy="404605"/>
          </a:xfrm>
          <a:prstGeom prst="notched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</a:pPr>
            <a:endParaRPr lang="en-IN" sz="28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3942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9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9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9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4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 animBg="1"/>
      <p:bldP spid="24" grpId="1" animBg="1"/>
      <p:bldP spid="25" grpId="0" animBg="1"/>
      <p:bldP spid="25" grpId="1" animBg="1"/>
      <p:bldP spid="26" grpId="0" animBg="1"/>
      <p:bldP spid="26" grpId="1" animBg="1"/>
      <p:bldP spid="27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1BE3A1F-29DA-4859-A705-07F0D065C1F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Method:2</a:t>
                </a:r>
                <a:r>
                  <a:rPr lang="en-IN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IN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  <m:r>
                      <a:rPr lang="en-IN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dirty="0"/>
                  <a:t>Example:2(</a:t>
                </a:r>
                <a:r>
                  <a:rPr lang="en-IN" dirty="0">
                    <a:solidFill>
                      <a:srgbClr val="1D578F"/>
                    </a:solidFill>
                  </a:rPr>
                  <a:t>Continue</a:t>
                </a:r>
                <a:r>
                  <a:rPr lang="en-IN" dirty="0"/>
                  <a:t>)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1BE3A1F-29DA-4859-A705-07F0D065C1F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D4277EA6-B388-4DC5-BB7F-08D83AFCEE6B}"/>
                  </a:ext>
                </a:extLst>
              </p:cNvPr>
              <p:cNvSpPr/>
              <p:nvPr/>
            </p:nvSpPr>
            <p:spPr>
              <a:xfrm>
                <a:off x="3587191" y="711201"/>
                <a:ext cx="3959876" cy="62625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99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9900"/>
                          </a:solidFill>
                          <a:latin typeface="Cambria Math" panose="02040503050406030204" pitchFamily="18" charset="0"/>
                        </a:rPr>
                        <m:t>u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N" sz="28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3⋅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v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N" sz="2800" b="0" i="0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4⋅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b="0" i="0" smtClean="0">
                          <a:solidFill>
                            <a:srgbClr val="890E4F"/>
                          </a:solidFill>
                          <a:latin typeface="Cambria Math" panose="02040503050406030204" pitchFamily="18" charset="0"/>
                        </a:rPr>
                        <m:t>30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D4277EA6-B388-4DC5-BB7F-08D83AFCEE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7191" y="711201"/>
                <a:ext cx="3959876" cy="62625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9650D180-3FF1-4F07-9B7A-D37303194DFC}"/>
                  </a:ext>
                </a:extLst>
              </p:cNvPr>
              <p:cNvSpPr/>
              <p:nvPr/>
            </p:nvSpPr>
            <p:spPr>
              <a:xfrm>
                <a:off x="3398401" y="1237941"/>
                <a:ext cx="3959876" cy="62625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99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IN" sz="2800" b="0" i="1" smtClean="0">
                          <a:solidFill>
                            <a:srgbClr val="00990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9900"/>
                          </a:solidFill>
                          <a:latin typeface="Cambria Math" panose="02040503050406030204" pitchFamily="18" charset="0"/>
                        </a:rPr>
                        <m:t>u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N" sz="28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2⋅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v</m:t>
                      </m:r>
                      <m:r>
                        <a:rPr lang="en-IN" sz="2800" b="0" i="0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−      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b="0" i="0" smtClean="0">
                          <a:solidFill>
                            <a:srgbClr val="890E4F"/>
                          </a:solidFill>
                          <a:latin typeface="Cambria Math" panose="02040503050406030204" pitchFamily="18" charset="0"/>
                        </a:rPr>
                        <m:t>9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9650D180-3FF1-4F07-9B7A-D37303194DF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8401" y="1237941"/>
                <a:ext cx="3959876" cy="62625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A0C1DD05-7CF9-42FD-9729-ECA770B55E08}"/>
                  </a:ext>
                </a:extLst>
              </p:cNvPr>
              <p:cNvSpPr/>
              <p:nvPr/>
            </p:nvSpPr>
            <p:spPr>
              <a:xfrm>
                <a:off x="3540697" y="1778649"/>
                <a:ext cx="3959876" cy="62625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99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IN" sz="2800" b="0" i="1" smtClean="0">
                          <a:solidFill>
                            <a:srgbClr val="00990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9900"/>
                          </a:solidFill>
                          <a:latin typeface="Cambria Math" panose="02040503050406030204" pitchFamily="18" charset="0"/>
                        </a:rPr>
                        <m:t>u</m:t>
                      </m:r>
                      <m:r>
                        <a:rPr lang="en-IN" sz="28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−     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v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N" sz="2800" b="0" i="0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IN" sz="2800" b="0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b="0" i="0" smtClean="0">
                          <a:solidFill>
                            <a:srgbClr val="890E4F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A0C1DD05-7CF9-42FD-9729-ECA770B55E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0697" y="1778649"/>
                <a:ext cx="3959876" cy="62625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FF093CA0-D0EA-48B6-B8C7-755672196BCA}"/>
                  </a:ext>
                </a:extLst>
              </p:cNvPr>
              <p:cNvSpPr/>
              <p:nvPr/>
            </p:nvSpPr>
            <p:spPr>
              <a:xfrm>
                <a:off x="1033463" y="2342788"/>
                <a:ext cx="9417167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IN" sz="2800" dirty="0">
                    <a:solidFill>
                      <a:srgbClr val="002060"/>
                    </a:solidFill>
                  </a:rPr>
                  <a:t>The matrix representation of the above system is </a:t>
                </a:r>
                <a14:m>
                  <m:oMath xmlns:m="http://schemas.openxmlformats.org/officeDocument/2006/math">
                    <m:r>
                      <a:rPr lang="en-IN" sz="28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𝐀𝐗</m:t>
                    </m:r>
                    <m:r>
                      <a:rPr lang="en-IN" sz="28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sz="28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𝐁</m:t>
                    </m:r>
                    <m:r>
                      <a:rPr lang="en-IN" sz="28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where</m:t>
                    </m:r>
                  </m:oMath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FF093CA0-D0EA-48B6-B8C7-755672196B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3463" y="2342788"/>
                <a:ext cx="9417167" cy="468000"/>
              </a:xfrm>
              <a:prstGeom prst="rect">
                <a:avLst/>
              </a:prstGeom>
              <a:blipFill>
                <a:blip r:embed="rId6"/>
                <a:stretch>
                  <a:fillRect l="-1360" t="-12987" b="-4675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Group 25">
            <a:extLst>
              <a:ext uri="{FF2B5EF4-FFF2-40B4-BE49-F238E27FC236}">
                <a16:creationId xmlns:a16="http://schemas.microsoft.com/office/drawing/2014/main" id="{CAC2862D-9D0C-4B3F-8B25-87FFF9EEE715}"/>
              </a:ext>
            </a:extLst>
          </p:cNvPr>
          <p:cNvGrpSpPr/>
          <p:nvPr/>
        </p:nvGrpSpPr>
        <p:grpSpPr>
          <a:xfrm>
            <a:off x="565525" y="2652533"/>
            <a:ext cx="3768549" cy="2392083"/>
            <a:chOff x="859993" y="3094005"/>
            <a:chExt cx="3768549" cy="239208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6AEC904A-B9CC-4C13-8633-62EFB8191D8B}"/>
                    </a:ext>
                  </a:extLst>
                </p:cNvPr>
                <p:cNvSpPr/>
                <p:nvPr/>
              </p:nvSpPr>
              <p:spPr>
                <a:xfrm>
                  <a:off x="859993" y="3896702"/>
                  <a:ext cx="965836" cy="71120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𝐀</m:t>
                        </m:r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en-IN" sz="28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6AEC904A-B9CC-4C13-8633-62EFB8191D8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9993" y="3896702"/>
                  <a:ext cx="965836" cy="711201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5B39E911-20E6-43CB-A3FE-629168BD579D}"/>
                    </a:ext>
                  </a:extLst>
                </p:cNvPr>
                <p:cNvSpPr/>
                <p:nvPr/>
              </p:nvSpPr>
              <p:spPr>
                <a:xfrm>
                  <a:off x="1327931" y="3094005"/>
                  <a:ext cx="3300611" cy="239208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IN" sz="28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/>
                              <m:e/>
                              <m:e/>
                            </m:mr>
                            <m:mr>
                              <m:e/>
                              <m:e/>
                              <m:e/>
                            </m:m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  <m:e/>
                              <m:e>
                                <m:eqArr>
                                  <m:eqArrPr>
                                    <m:ctrlPr>
                                      <a:rPr lang="en-IN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/>
                                  <m:e/>
                                </m:eqArr>
                              </m:e>
                            </m:mr>
                          </m:m>
                          <m:r>
                            <a:rPr lang="en-IN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  </m:t>
                          </m:r>
                        </m:e>
                      </m:d>
                    </m:oMath>
                  </a14:m>
                  <a:r>
                    <a:rPr lang="en-IN" sz="2800" dirty="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5B39E911-20E6-43CB-A3FE-629168BD579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27931" y="3094005"/>
                  <a:ext cx="3300611" cy="2392083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5A2186EF-9B9B-4118-BB1B-4AB66B0BA06F}"/>
                  </a:ext>
                </a:extLst>
              </p:cNvPr>
              <p:cNvSpPr/>
              <p:nvPr/>
            </p:nvSpPr>
            <p:spPr>
              <a:xfrm>
                <a:off x="1712009" y="4143149"/>
                <a:ext cx="2078457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sz="2800" b="0" i="1" smtClean="0">
                          <a:solidFill>
                            <a:srgbClr val="0099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IN" sz="28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IN" sz="2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−1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     </m:t>
                      </m:r>
                      <m:r>
                        <a:rPr lang="en-IN" sz="2800" b="0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5A2186EF-9B9B-4118-BB1B-4AB66B0BA0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2009" y="4143149"/>
                <a:ext cx="2078457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FDDD02CD-BCB7-401F-AD3C-091203D35781}"/>
                  </a:ext>
                </a:extLst>
              </p:cNvPr>
              <p:cNvSpPr/>
              <p:nvPr/>
            </p:nvSpPr>
            <p:spPr>
              <a:xfrm>
                <a:off x="1516495" y="3639166"/>
                <a:ext cx="2336967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IN" sz="2800" b="0" i="1" smtClean="0">
                          <a:solidFill>
                            <a:srgbClr val="0099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IN" sz="2800" b="0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     </m:t>
                      </m:r>
                      <m:r>
                        <a:rPr lang="en-IN" sz="2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IN" sz="2800" b="0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 −1</m:t>
                      </m:r>
                    </m:oMath>
                  </m:oMathPara>
                </a14:m>
                <a:endParaRPr lang="en-IN" sz="2800" dirty="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FDDD02CD-BCB7-401F-AD3C-091203D357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6495" y="3639166"/>
                <a:ext cx="2336967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A3C03130-6BB7-44AE-88FE-B3094A46F794}"/>
                  </a:ext>
                </a:extLst>
              </p:cNvPr>
              <p:cNvSpPr/>
              <p:nvPr/>
            </p:nvSpPr>
            <p:spPr>
              <a:xfrm>
                <a:off x="1537129" y="3168254"/>
                <a:ext cx="223009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9900"/>
                          </a:solidFill>
                          <a:latin typeface="Cambria Math" panose="02040503050406030204" pitchFamily="18" charset="0"/>
                        </a:rPr>
                        <m:t>−1</m:t>
                      </m:r>
                      <m:r>
                        <a:rPr lang="en-IN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     </m:t>
                      </m:r>
                      <m:r>
                        <a:rPr lang="en-IN" sz="2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IN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      </m:t>
                      </m:r>
                      <m:r>
                        <a:rPr lang="en-IN" sz="2800" b="0" i="0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IN" sz="28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A3C03130-6BB7-44AE-88FE-B3094A46F7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7129" y="3168254"/>
                <a:ext cx="2230098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5544419C-287F-4FE9-B5E5-8F517F53ECA8}"/>
                  </a:ext>
                </a:extLst>
              </p:cNvPr>
              <p:cNvSpPr/>
              <p:nvPr/>
            </p:nvSpPr>
            <p:spPr>
              <a:xfrm>
                <a:off x="4270893" y="3493673"/>
                <a:ext cx="965836" cy="71120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𝐗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5544419C-287F-4FE9-B5E5-8F517F53EC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0893" y="3493673"/>
                <a:ext cx="965836" cy="71120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412CB6F1-5CD2-4C2C-B2BF-051BDE982A0B}"/>
                  </a:ext>
                </a:extLst>
              </p:cNvPr>
              <p:cNvSpPr/>
              <p:nvPr/>
            </p:nvSpPr>
            <p:spPr>
              <a:xfrm>
                <a:off x="6875359" y="3514179"/>
                <a:ext cx="965836" cy="71120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𝐁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412CB6F1-5CD2-4C2C-B2BF-051BDE982A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5359" y="3514179"/>
                <a:ext cx="965836" cy="711201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Rectangle 33">
            <a:extLst>
              <a:ext uri="{FF2B5EF4-FFF2-40B4-BE49-F238E27FC236}">
                <a16:creationId xmlns:a16="http://schemas.microsoft.com/office/drawing/2014/main" id="{03ECC904-5922-4D43-B4DC-CB4AB6A16097}"/>
              </a:ext>
            </a:extLst>
          </p:cNvPr>
          <p:cNvSpPr/>
          <p:nvPr/>
        </p:nvSpPr>
        <p:spPr>
          <a:xfrm>
            <a:off x="6076189" y="3528130"/>
            <a:ext cx="965836" cy="7112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 b="0" i="0" dirty="0">
                <a:solidFill>
                  <a:srgbClr val="002060"/>
                </a:solidFill>
                <a:latin typeface="+mj-lt"/>
                <a:ea typeface="Cambria Math" panose="02040503050406030204" pitchFamily="18" charset="0"/>
              </a:rPr>
              <a:t>and</a:t>
            </a:r>
            <a:endParaRPr lang="en-IN" sz="2800" dirty="0">
              <a:solidFill>
                <a:srgbClr val="FF0000"/>
              </a:solidFill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7C9CAF7B-DB5A-416D-AC8B-AB65D5D12168}"/>
              </a:ext>
            </a:extLst>
          </p:cNvPr>
          <p:cNvGrpSpPr/>
          <p:nvPr/>
        </p:nvGrpSpPr>
        <p:grpSpPr>
          <a:xfrm>
            <a:off x="7469577" y="2954276"/>
            <a:ext cx="1438267" cy="1765923"/>
            <a:chOff x="7647356" y="3365475"/>
            <a:chExt cx="1438267" cy="176592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EFDA9983-6CF7-4AE4-B880-9139216BDF3E}"/>
                    </a:ext>
                  </a:extLst>
                </p:cNvPr>
                <p:cNvSpPr/>
                <p:nvPr/>
              </p:nvSpPr>
              <p:spPr>
                <a:xfrm>
                  <a:off x="7647356" y="3365475"/>
                  <a:ext cx="1438267" cy="176592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IN" sz="28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sz="2800" b="0" i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IN" sz="2800" b="0" i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30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IN" sz="2800" b="0" i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9</m:t>
                                  </m:r>
                                </m:e>
                              </m:mr>
                              <m:mr>
                                <m:e>
                                  <m:eqArr>
                                    <m:eqArrPr>
                                      <m:ctrlPr>
                                        <a:rPr lang="en-IN" sz="28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r>
                                        <a:rPr lang="en-IN" sz="2800" b="0" i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IN" sz="2800" b="0" i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eqArr>
                                </m:e>
                              </m:mr>
                            </m:m>
                            <m:r>
                              <a:rPr lang="en-IN" sz="2800" b="0" i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</m:oMath>
                    </m:oMathPara>
                  </a14:m>
                  <a:endParaRPr lang="en-IN" sz="2800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EFDA9983-6CF7-4AE4-B880-9139216BDF3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47356" y="3365475"/>
                  <a:ext cx="1438267" cy="1765923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8AFC3AA9-1C12-468D-BC0D-C30FA1317731}"/>
                </a:ext>
              </a:extLst>
            </p:cNvPr>
            <p:cNvGrpSpPr/>
            <p:nvPr/>
          </p:nvGrpSpPr>
          <p:grpSpPr>
            <a:xfrm>
              <a:off x="7948568" y="3545712"/>
              <a:ext cx="737795" cy="1444285"/>
              <a:chOff x="3661262" y="4815858"/>
              <a:chExt cx="737795" cy="144428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8" name="Rectangle 37">
                    <a:extLst>
                      <a:ext uri="{FF2B5EF4-FFF2-40B4-BE49-F238E27FC236}">
                        <a16:creationId xmlns:a16="http://schemas.microsoft.com/office/drawing/2014/main" id="{E3739314-A7F6-4324-8FD8-B14835A6715A}"/>
                      </a:ext>
                    </a:extLst>
                  </p:cNvPr>
                  <p:cNvSpPr/>
                  <p:nvPr/>
                </p:nvSpPr>
                <p:spPr>
                  <a:xfrm>
                    <a:off x="3668692" y="4815858"/>
                    <a:ext cx="717113" cy="4680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IN" sz="2800" b="0" i="0" smtClean="0">
                              <a:solidFill>
                                <a:srgbClr val="890E4F"/>
                              </a:solidFill>
                              <a:latin typeface="Cambria Math" panose="02040503050406030204" pitchFamily="18" charset="0"/>
                            </a:rPr>
                            <m:t>30</m:t>
                          </m:r>
                        </m:oMath>
                      </m:oMathPara>
                    </a14:m>
                    <a:endParaRPr lang="en-IN" sz="2800" dirty="0">
                      <a:solidFill>
                        <a:srgbClr val="890E4F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8" name="Rectangle 37">
                    <a:extLst>
                      <a:ext uri="{FF2B5EF4-FFF2-40B4-BE49-F238E27FC236}">
                        <a16:creationId xmlns:a16="http://schemas.microsoft.com/office/drawing/2014/main" id="{E3739314-A7F6-4324-8FD8-B14835A6715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668692" y="4815858"/>
                    <a:ext cx="717113" cy="468000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9" name="Rectangle 38">
                    <a:extLst>
                      <a:ext uri="{FF2B5EF4-FFF2-40B4-BE49-F238E27FC236}">
                        <a16:creationId xmlns:a16="http://schemas.microsoft.com/office/drawing/2014/main" id="{420FA0BE-3B21-4FC7-9B32-437AFE746BA0}"/>
                      </a:ext>
                    </a:extLst>
                  </p:cNvPr>
                  <p:cNvSpPr/>
                  <p:nvPr/>
                </p:nvSpPr>
                <p:spPr>
                  <a:xfrm>
                    <a:off x="3681944" y="5284583"/>
                    <a:ext cx="717113" cy="4680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IN" sz="2800" b="0" i="0" smtClean="0">
                              <a:solidFill>
                                <a:srgbClr val="890E4F"/>
                              </a:solidFill>
                              <a:latin typeface="Cambria Math" panose="02040503050406030204" pitchFamily="18" charset="0"/>
                            </a:rPr>
                            <m:t>9</m:t>
                          </m:r>
                        </m:oMath>
                      </m:oMathPara>
                    </a14:m>
                    <a:endParaRPr lang="en-IN" sz="2800" dirty="0">
                      <a:solidFill>
                        <a:srgbClr val="890E4F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9" name="Rectangle 38">
                    <a:extLst>
                      <a:ext uri="{FF2B5EF4-FFF2-40B4-BE49-F238E27FC236}">
                        <a16:creationId xmlns:a16="http://schemas.microsoft.com/office/drawing/2014/main" id="{420FA0BE-3B21-4FC7-9B32-437AFE746BA0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681944" y="5284583"/>
                    <a:ext cx="717113" cy="468000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0" name="Rectangle 39">
                    <a:extLst>
                      <a:ext uri="{FF2B5EF4-FFF2-40B4-BE49-F238E27FC236}">
                        <a16:creationId xmlns:a16="http://schemas.microsoft.com/office/drawing/2014/main" id="{74F90F30-6311-4B52-8B36-8870929B3FD6}"/>
                      </a:ext>
                    </a:extLst>
                  </p:cNvPr>
                  <p:cNvSpPr/>
                  <p:nvPr/>
                </p:nvSpPr>
                <p:spPr>
                  <a:xfrm>
                    <a:off x="3661262" y="5792143"/>
                    <a:ext cx="717113" cy="4680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IN" sz="2800" b="0" i="0" smtClean="0">
                              <a:solidFill>
                                <a:srgbClr val="890E4F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oMath>
                      </m:oMathPara>
                    </a14:m>
                    <a:endParaRPr lang="en-IN" sz="2800" dirty="0">
                      <a:solidFill>
                        <a:srgbClr val="890E4F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0" name="Rectangle 39">
                    <a:extLst>
                      <a:ext uri="{FF2B5EF4-FFF2-40B4-BE49-F238E27FC236}">
                        <a16:creationId xmlns:a16="http://schemas.microsoft.com/office/drawing/2014/main" id="{74F90F30-6311-4B52-8B36-8870929B3FD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661262" y="5792143"/>
                    <a:ext cx="717113" cy="468000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A4F33CB0-23CC-40F6-8F89-CA171B8D564F}"/>
              </a:ext>
            </a:extLst>
          </p:cNvPr>
          <p:cNvGrpSpPr/>
          <p:nvPr/>
        </p:nvGrpSpPr>
        <p:grpSpPr>
          <a:xfrm>
            <a:off x="4914885" y="2965612"/>
            <a:ext cx="1438267" cy="1765923"/>
            <a:chOff x="5141077" y="3457054"/>
            <a:chExt cx="1438267" cy="176592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DE0DBC33-6136-4B90-8D89-F63BE9181771}"/>
                    </a:ext>
                  </a:extLst>
                </p:cNvPr>
                <p:cNvSpPr/>
                <p:nvPr/>
              </p:nvSpPr>
              <p:spPr>
                <a:xfrm>
                  <a:off x="5141077" y="3457054"/>
                  <a:ext cx="1438267" cy="176592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IN" sz="28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sz="2800" b="0" i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IN" sz="2800" b="0" i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30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IN" sz="2800" b="0" i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9</m:t>
                                  </m:r>
                                </m:e>
                              </m:mr>
                              <m:mr>
                                <m:e>
                                  <m:eqArr>
                                    <m:eqArrPr>
                                      <m:ctrlPr>
                                        <a:rPr lang="en-IN" sz="28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r>
                                        <a:rPr lang="en-IN" sz="2800" b="0" i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IN" sz="2800" b="0" i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eqArr>
                                </m:e>
                              </m:mr>
                            </m:m>
                            <m:r>
                              <a:rPr lang="en-IN" sz="2800" b="0" i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</m:oMath>
                    </m:oMathPara>
                  </a14:m>
                  <a:endParaRPr lang="en-IN" sz="2800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DE0DBC33-6136-4B90-8D89-F63BE918177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41077" y="3457054"/>
                  <a:ext cx="1438267" cy="1765923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BCA89554-D77D-47A6-9868-02317787D5DE}"/>
                </a:ext>
              </a:extLst>
            </p:cNvPr>
            <p:cNvGrpSpPr/>
            <p:nvPr/>
          </p:nvGrpSpPr>
          <p:grpSpPr>
            <a:xfrm>
              <a:off x="5447051" y="3569709"/>
              <a:ext cx="730365" cy="1444285"/>
              <a:chOff x="3668692" y="4815858"/>
              <a:chExt cx="730365" cy="144428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4" name="Rectangle 43">
                    <a:extLst>
                      <a:ext uri="{FF2B5EF4-FFF2-40B4-BE49-F238E27FC236}">
                        <a16:creationId xmlns:a16="http://schemas.microsoft.com/office/drawing/2014/main" id="{38501FFF-099D-452B-9A64-A13A2E1F1E73}"/>
                      </a:ext>
                    </a:extLst>
                  </p:cNvPr>
                  <p:cNvSpPr/>
                  <p:nvPr/>
                </p:nvSpPr>
                <p:spPr>
                  <a:xfrm>
                    <a:off x="3668692" y="4815858"/>
                    <a:ext cx="717113" cy="4680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9900"/>
                              </a:solidFill>
                              <a:latin typeface="Cambria Math" panose="02040503050406030204" pitchFamily="18" charset="0"/>
                            </a:rPr>
                            <m:t>u</m:t>
                          </m:r>
                        </m:oMath>
                      </m:oMathPara>
                    </a14:m>
                    <a:endParaRPr lang="en-IN" sz="2800" dirty="0">
                      <a:solidFill>
                        <a:srgbClr val="0099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4" name="Rectangle 43">
                    <a:extLst>
                      <a:ext uri="{FF2B5EF4-FFF2-40B4-BE49-F238E27FC236}">
                        <a16:creationId xmlns:a16="http://schemas.microsoft.com/office/drawing/2014/main" id="{38501FFF-099D-452B-9A64-A13A2E1F1E7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668692" y="4815858"/>
                    <a:ext cx="717113" cy="468000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5" name="Rectangle 44">
                    <a:extLst>
                      <a:ext uri="{FF2B5EF4-FFF2-40B4-BE49-F238E27FC236}">
                        <a16:creationId xmlns:a16="http://schemas.microsoft.com/office/drawing/2014/main" id="{7F8B05DE-DDB2-4B57-9CEA-3FBACB6176C3}"/>
                      </a:ext>
                    </a:extLst>
                  </p:cNvPr>
                  <p:cNvSpPr/>
                  <p:nvPr/>
                </p:nvSpPr>
                <p:spPr>
                  <a:xfrm>
                    <a:off x="3681944" y="5284583"/>
                    <a:ext cx="717113" cy="4680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</m:oMath>
                      </m:oMathPara>
                    </a14:m>
                    <a:endParaRPr lang="en-IN" sz="2800" dirty="0">
                      <a:solidFill>
                        <a:srgbClr val="0070C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5" name="Rectangle 44">
                    <a:extLst>
                      <a:ext uri="{FF2B5EF4-FFF2-40B4-BE49-F238E27FC236}">
                        <a16:creationId xmlns:a16="http://schemas.microsoft.com/office/drawing/2014/main" id="{7F8B05DE-DDB2-4B57-9CEA-3FBACB6176C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681944" y="5284583"/>
                    <a:ext cx="717113" cy="468000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6" name="Rectangle 45">
                    <a:extLst>
                      <a:ext uri="{FF2B5EF4-FFF2-40B4-BE49-F238E27FC236}">
                        <a16:creationId xmlns:a16="http://schemas.microsoft.com/office/drawing/2014/main" id="{68218352-52FC-42EC-8E49-A6A1B4BE80C8}"/>
                      </a:ext>
                    </a:extLst>
                  </p:cNvPr>
                  <p:cNvSpPr/>
                  <p:nvPr/>
                </p:nvSpPr>
                <p:spPr>
                  <a:xfrm>
                    <a:off x="3674514" y="5792143"/>
                    <a:ext cx="717113" cy="4680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oMath>
                      </m:oMathPara>
                    </a14:m>
                    <a:endParaRPr lang="en-IN" sz="2800" dirty="0">
                      <a:solidFill>
                        <a:schemeClr val="accent5">
                          <a:lumMod val="75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6" name="Rectangle 45">
                    <a:extLst>
                      <a:ext uri="{FF2B5EF4-FFF2-40B4-BE49-F238E27FC236}">
                        <a16:creationId xmlns:a16="http://schemas.microsoft.com/office/drawing/2014/main" id="{68218352-52FC-42EC-8E49-A6A1B4BE80C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674514" y="5792143"/>
                    <a:ext cx="717113" cy="468000"/>
                  </a:xfrm>
                  <a:prstGeom prst="rect">
                    <a:avLst/>
                  </a:prstGeom>
                  <a:blipFill>
                    <a:blip r:embed="rId21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47" name="Right Arrow 3">
            <a:extLst>
              <a:ext uri="{FF2B5EF4-FFF2-40B4-BE49-F238E27FC236}">
                <a16:creationId xmlns:a16="http://schemas.microsoft.com/office/drawing/2014/main" id="{58FEA5AA-B1A1-4CA7-806F-C3A9D330F463}"/>
              </a:ext>
            </a:extLst>
          </p:cNvPr>
          <p:cNvSpPr/>
          <p:nvPr/>
        </p:nvSpPr>
        <p:spPr>
          <a:xfrm rot="5400000">
            <a:off x="2512148" y="4821776"/>
            <a:ext cx="523221" cy="334851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endParaRPr lang="en-IN" sz="2800">
              <a:solidFill>
                <a:schemeClr val="bg1"/>
              </a:solidFill>
            </a:endParaRP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7A37FC5D-8821-4745-AD69-1657F377D53D}"/>
              </a:ext>
            </a:extLst>
          </p:cNvPr>
          <p:cNvSpPr/>
          <p:nvPr/>
        </p:nvSpPr>
        <p:spPr>
          <a:xfrm>
            <a:off x="1328522" y="5306405"/>
            <a:ext cx="2753742" cy="827673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b="1" dirty="0">
                <a:solidFill>
                  <a:schemeClr val="bg1"/>
                </a:solidFill>
              </a:rPr>
              <a:t> </a:t>
            </a:r>
            <a:r>
              <a:rPr lang="en-IN" sz="2800" b="1" dirty="0">
                <a:solidFill>
                  <a:srgbClr val="002060"/>
                </a:solidFill>
              </a:rPr>
              <a:t>Co-efficient</a:t>
            </a:r>
            <a:r>
              <a:rPr lang="en-IN" sz="2800" b="1" dirty="0">
                <a:solidFill>
                  <a:schemeClr val="bg1"/>
                </a:solidFill>
              </a:rPr>
              <a:t> </a:t>
            </a:r>
          </a:p>
          <a:p>
            <a:pPr algn="ctr"/>
            <a:r>
              <a:rPr lang="en-IN" sz="2800" b="1" dirty="0">
                <a:solidFill>
                  <a:srgbClr val="002060"/>
                </a:solidFill>
              </a:rPr>
              <a:t>Matrix</a:t>
            </a:r>
          </a:p>
        </p:txBody>
      </p:sp>
      <p:sp>
        <p:nvSpPr>
          <p:cNvPr id="49" name="Right Arrow 3">
            <a:extLst>
              <a:ext uri="{FF2B5EF4-FFF2-40B4-BE49-F238E27FC236}">
                <a16:creationId xmlns:a16="http://schemas.microsoft.com/office/drawing/2014/main" id="{C70334E7-B679-4C5D-8C83-7935A73E17E8}"/>
              </a:ext>
            </a:extLst>
          </p:cNvPr>
          <p:cNvSpPr/>
          <p:nvPr/>
        </p:nvSpPr>
        <p:spPr>
          <a:xfrm rot="5400000">
            <a:off x="5313326" y="4826254"/>
            <a:ext cx="532176" cy="334851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endParaRPr lang="en-IN" sz="2800">
              <a:solidFill>
                <a:schemeClr val="bg1"/>
              </a:solidFill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6A425ED3-5735-47EC-AFAE-27CF517FD37E}"/>
              </a:ext>
            </a:extLst>
          </p:cNvPr>
          <p:cNvSpPr/>
          <p:nvPr/>
        </p:nvSpPr>
        <p:spPr>
          <a:xfrm>
            <a:off x="4487961" y="5319126"/>
            <a:ext cx="2182906" cy="827673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b="1" dirty="0">
                <a:solidFill>
                  <a:schemeClr val="bg1"/>
                </a:solidFill>
              </a:rPr>
              <a:t> </a:t>
            </a:r>
            <a:r>
              <a:rPr lang="en-IN" sz="2800" b="1" dirty="0">
                <a:solidFill>
                  <a:srgbClr val="002060"/>
                </a:solidFill>
              </a:rPr>
              <a:t>Variable</a:t>
            </a:r>
            <a:r>
              <a:rPr lang="en-IN" sz="2800" b="1" dirty="0">
                <a:solidFill>
                  <a:schemeClr val="bg1"/>
                </a:solidFill>
              </a:rPr>
              <a:t> </a:t>
            </a:r>
          </a:p>
          <a:p>
            <a:pPr algn="ctr"/>
            <a:r>
              <a:rPr lang="en-IN" sz="2800" b="1" dirty="0">
                <a:solidFill>
                  <a:srgbClr val="002060"/>
                </a:solidFill>
              </a:rPr>
              <a:t>Matrix</a:t>
            </a:r>
          </a:p>
        </p:txBody>
      </p:sp>
      <p:sp>
        <p:nvSpPr>
          <p:cNvPr id="51" name="Right Arrow 3">
            <a:extLst>
              <a:ext uri="{FF2B5EF4-FFF2-40B4-BE49-F238E27FC236}">
                <a16:creationId xmlns:a16="http://schemas.microsoft.com/office/drawing/2014/main" id="{6C734B8E-5334-453B-A904-9958B4FABCF1}"/>
              </a:ext>
            </a:extLst>
          </p:cNvPr>
          <p:cNvSpPr/>
          <p:nvPr/>
        </p:nvSpPr>
        <p:spPr>
          <a:xfrm rot="5400000">
            <a:off x="7884607" y="4841168"/>
            <a:ext cx="530839" cy="334851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endParaRPr lang="en-IN" sz="2800">
              <a:solidFill>
                <a:schemeClr val="bg1"/>
              </a:solidFill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DC8DD02B-B619-4B8E-BB88-99190391D202}"/>
              </a:ext>
            </a:extLst>
          </p:cNvPr>
          <p:cNvSpPr/>
          <p:nvPr/>
        </p:nvSpPr>
        <p:spPr>
          <a:xfrm>
            <a:off x="7058574" y="5306405"/>
            <a:ext cx="2182906" cy="827673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b="1" dirty="0">
                <a:solidFill>
                  <a:schemeClr val="bg1"/>
                </a:solidFill>
              </a:rPr>
              <a:t> </a:t>
            </a:r>
            <a:r>
              <a:rPr lang="en-IN" sz="2800" b="1" dirty="0">
                <a:solidFill>
                  <a:srgbClr val="002060"/>
                </a:solidFill>
              </a:rPr>
              <a:t>Constant</a:t>
            </a:r>
            <a:r>
              <a:rPr lang="en-IN" sz="2800" b="1" dirty="0">
                <a:solidFill>
                  <a:schemeClr val="bg1"/>
                </a:solidFill>
              </a:rPr>
              <a:t> </a:t>
            </a:r>
          </a:p>
          <a:p>
            <a:pPr algn="ctr"/>
            <a:r>
              <a:rPr lang="en-IN" sz="2800" b="1" dirty="0">
                <a:solidFill>
                  <a:srgbClr val="002060"/>
                </a:solidFill>
              </a:rPr>
              <a:t>Matrix</a:t>
            </a:r>
          </a:p>
        </p:txBody>
      </p:sp>
      <p:sp>
        <p:nvSpPr>
          <p:cNvPr id="53" name="Right Arrow 3">
            <a:extLst>
              <a:ext uri="{FF2B5EF4-FFF2-40B4-BE49-F238E27FC236}">
                <a16:creationId xmlns:a16="http://schemas.microsoft.com/office/drawing/2014/main" id="{0DF997DB-6FC9-4BB3-8703-14FB003A353F}"/>
              </a:ext>
            </a:extLst>
          </p:cNvPr>
          <p:cNvSpPr/>
          <p:nvPr/>
        </p:nvSpPr>
        <p:spPr>
          <a:xfrm flipV="1">
            <a:off x="302251" y="2381520"/>
            <a:ext cx="576777" cy="394349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endParaRPr lang="en-IN" sz="28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8786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1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0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500"/>
                            </p:stCondLst>
                            <p:childTnLst>
                              <p:par>
                                <p:cTn id="8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9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9" grpId="0"/>
      <p:bldP spid="30" grpId="0"/>
      <p:bldP spid="31" grpId="0"/>
      <p:bldP spid="32" grpId="0"/>
      <p:bldP spid="33" grpId="0"/>
      <p:bldP spid="34" grpId="0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11A3BC5-5AA7-42AC-A11F-079E996A122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Method:2</a:t>
                </a:r>
                <a:r>
                  <a:rPr lang="en-IN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IN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  <m:r>
                      <a:rPr lang="en-IN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dirty="0"/>
                  <a:t>Example:2(</a:t>
                </a:r>
                <a:r>
                  <a:rPr lang="en-IN" dirty="0">
                    <a:solidFill>
                      <a:srgbClr val="1D578F"/>
                    </a:solidFill>
                  </a:rPr>
                  <a:t>Continue</a:t>
                </a:r>
                <a:r>
                  <a:rPr lang="en-IN" dirty="0"/>
                  <a:t>)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11A3BC5-5AA7-42AC-A11F-079E996A122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D173533E-6AD8-4464-AB3E-D39D7F8099B0}"/>
              </a:ext>
            </a:extLst>
          </p:cNvPr>
          <p:cNvSpPr/>
          <p:nvPr/>
        </p:nvSpPr>
        <p:spPr>
          <a:xfrm>
            <a:off x="1057019" y="780298"/>
            <a:ext cx="4646384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IN" sz="2800" dirty="0">
                <a:solidFill>
                  <a:srgbClr val="002060"/>
                </a:solidFill>
              </a:rPr>
              <a:t>Consider the Augmented matrix</a:t>
            </a:r>
            <a:endParaRPr lang="en-IN" sz="2800" b="1" dirty="0">
              <a:solidFill>
                <a:srgbClr val="002060"/>
              </a:solidFill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2FC9E86C-CE78-4503-A3B2-1B7FBADF93F4}"/>
              </a:ext>
            </a:extLst>
          </p:cNvPr>
          <p:cNvGrpSpPr/>
          <p:nvPr/>
        </p:nvGrpSpPr>
        <p:grpSpPr>
          <a:xfrm>
            <a:off x="1233019" y="1805914"/>
            <a:ext cx="1929704" cy="483645"/>
            <a:chOff x="1233019" y="1805914"/>
            <a:chExt cx="1929704" cy="48364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04E92E49-940A-4854-AE90-E97E117E9C29}"/>
                    </a:ext>
                  </a:extLst>
                </p:cNvPr>
                <p:cNvSpPr/>
                <p:nvPr/>
              </p:nvSpPr>
              <p:spPr>
                <a:xfrm>
                  <a:off x="1233019" y="1805914"/>
                  <a:ext cx="1459235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d>
                              <m:dPr>
                                <m:begChr m:val=""/>
                                <m:endChr m:val="|"/>
                                <m:ctrlPr>
                                  <a:rPr lang="en-IN" sz="28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A</m:t>
                                </m:r>
                                <m:r>
                                  <a:rPr lang="en-IN" sz="2800" b="0" i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d>
                            <m: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B</m:t>
                            </m:r>
                            <m: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04E92E49-940A-4854-AE90-E97E117E9C2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3019" y="1805914"/>
                  <a:ext cx="1459235" cy="46800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AFCDA537-BF94-446B-A113-060738028914}"/>
                    </a:ext>
                  </a:extLst>
                </p:cNvPr>
                <p:cNvSpPr/>
                <p:nvPr/>
              </p:nvSpPr>
              <p:spPr>
                <a:xfrm>
                  <a:off x="2445610" y="1821559"/>
                  <a:ext cx="717113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AFCDA537-BF94-446B-A113-06073802891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45610" y="1821559"/>
                  <a:ext cx="717113" cy="46800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66EC442-062A-4A51-B66F-290AB856A6FA}"/>
                  </a:ext>
                </a:extLst>
              </p:cNvPr>
              <p:cNvSpPr/>
              <p:nvPr/>
            </p:nvSpPr>
            <p:spPr>
              <a:xfrm>
                <a:off x="2882926" y="926492"/>
                <a:ext cx="3884367" cy="239208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IN" sz="28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IN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/>
                            <m:e/>
                            <m:e/>
                          </m:mr>
                          <m:mr>
                            <m:e/>
                            <m:e/>
                            <m:e/>
                          </m:mr>
                          <m:mr>
                            <m:e>
                              <m:r>
                                <a:rPr lang="en-IN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/>
                            <m:e>
                              <m:eqArr>
                                <m:eqArrPr>
                                  <m:ctrlPr>
                                    <a:rPr lang="en-IN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/>
                                <m:e/>
                              </m:eqArr>
                            </m:e>
                          </m:mr>
                        </m:m>
                        <m:r>
                          <a:rPr lang="en-IN" sz="28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                </m:t>
                        </m:r>
                      </m:e>
                    </m:d>
                  </m:oMath>
                </a14:m>
                <a:r>
                  <a:rPr lang="en-IN" sz="2800" dirty="0">
                    <a:solidFill>
                      <a:schemeClr val="tx1">
                        <a:lumMod val="90000"/>
                        <a:lumOff val="10000"/>
                      </a:schemeClr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66EC442-062A-4A51-B66F-290AB856A6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2926" y="926492"/>
                <a:ext cx="3884367" cy="239208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2AD5DDB-ECEC-4CC5-9D1E-EC2C74117F7A}"/>
              </a:ext>
            </a:extLst>
          </p:cNvPr>
          <p:cNvCxnSpPr/>
          <p:nvPr/>
        </p:nvCxnSpPr>
        <p:spPr>
          <a:xfrm>
            <a:off x="5566363" y="1416383"/>
            <a:ext cx="0" cy="145608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71E3D2C-49E7-4896-B699-9FA0BBEDEABB}"/>
              </a:ext>
            </a:extLst>
          </p:cNvPr>
          <p:cNvGrpSpPr/>
          <p:nvPr/>
        </p:nvGrpSpPr>
        <p:grpSpPr>
          <a:xfrm>
            <a:off x="3134060" y="1327546"/>
            <a:ext cx="2336967" cy="1682739"/>
            <a:chOff x="3134060" y="1327546"/>
            <a:chExt cx="2336967" cy="168273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2EC0346E-C691-48CB-BD71-5AA441E145E9}"/>
                    </a:ext>
                  </a:extLst>
                </p:cNvPr>
                <p:cNvSpPr/>
                <p:nvPr/>
              </p:nvSpPr>
              <p:spPr>
                <a:xfrm>
                  <a:off x="3326205" y="2487065"/>
                  <a:ext cx="2078457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IN" sz="2800" b="0" i="1" smtClean="0">
                            <a:solidFill>
                              <a:srgbClr val="0099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IN" sz="2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IN" sz="2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     </m:t>
                        </m:r>
                        <m:r>
                          <a:rPr lang="en-IN" sz="28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en-IN" sz="2800" dirty="0"/>
                </a:p>
              </p:txBody>
            </p:sp>
          </mc:Choice>
          <mc:Fallback xmlns="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2EC0346E-C691-48CB-BD71-5AA441E145E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26205" y="2487065"/>
                  <a:ext cx="2078457" cy="52322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468C1645-52BF-4122-AC74-B2EE13C502C5}"/>
                    </a:ext>
                  </a:extLst>
                </p:cNvPr>
                <p:cNvSpPr/>
                <p:nvPr/>
              </p:nvSpPr>
              <p:spPr>
                <a:xfrm>
                  <a:off x="3134060" y="1900338"/>
                  <a:ext cx="2336967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  </m:t>
                        </m:r>
                        <m:r>
                          <a:rPr lang="en-IN" sz="2800" b="0" i="1" smtClean="0">
                            <a:solidFill>
                              <a:srgbClr val="0099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IN" sz="28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     </m:t>
                        </m:r>
                        <m:r>
                          <a:rPr lang="en-IN" sz="2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IN" sz="28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 −1</m:t>
                        </m:r>
                      </m:oMath>
                    </m:oMathPara>
                  </a14:m>
                  <a:endParaRPr lang="en-IN" sz="2800" dirty="0">
                    <a:solidFill>
                      <a:schemeClr val="accent5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468C1645-52BF-4122-AC74-B2EE13C502C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34060" y="1900338"/>
                  <a:ext cx="2336967" cy="52322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B65FDDC8-FEB2-41FC-9518-F3BC5B0A41DE}"/>
                    </a:ext>
                  </a:extLst>
                </p:cNvPr>
                <p:cNvSpPr/>
                <p:nvPr/>
              </p:nvSpPr>
              <p:spPr>
                <a:xfrm>
                  <a:off x="3162723" y="1327546"/>
                  <a:ext cx="2230098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rgbClr val="0099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  <m:r>
                          <a:rPr lang="en-IN" sz="2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      </m:t>
                        </m:r>
                        <m:r>
                          <a:rPr lang="en-IN" sz="2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IN" sz="2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       </m:t>
                        </m:r>
                        <m:r>
                          <a:rPr lang="en-IN" sz="2800" b="0" i="0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oMath>
                    </m:oMathPara>
                  </a14:m>
                  <a:endParaRPr lang="en-IN" sz="28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B65FDDC8-FEB2-41FC-9518-F3BC5B0A41D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62723" y="1327546"/>
                  <a:ext cx="2230098" cy="52322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D1D910C-FDD2-4E4F-92C7-26BFD15C74CC}"/>
              </a:ext>
            </a:extLst>
          </p:cNvPr>
          <p:cNvGrpSpPr/>
          <p:nvPr/>
        </p:nvGrpSpPr>
        <p:grpSpPr>
          <a:xfrm>
            <a:off x="5664871" y="1327546"/>
            <a:ext cx="730365" cy="1599265"/>
            <a:chOff x="3668692" y="4815858"/>
            <a:chExt cx="730365" cy="159926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AD8EBA88-A9AB-4EE1-9E01-19FB9103BE29}"/>
                    </a:ext>
                  </a:extLst>
                </p:cNvPr>
                <p:cNvSpPr/>
                <p:nvPr/>
              </p:nvSpPr>
              <p:spPr>
                <a:xfrm>
                  <a:off x="3681944" y="4815858"/>
                  <a:ext cx="717113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smtClean="0">
                            <a:solidFill>
                              <a:srgbClr val="890E4F"/>
                            </a:solidFill>
                            <a:latin typeface="Cambria Math" panose="02040503050406030204" pitchFamily="18" charset="0"/>
                          </a:rPr>
                          <m:t>30</m:t>
                        </m:r>
                      </m:oMath>
                    </m:oMathPara>
                  </a14:m>
                  <a:endParaRPr lang="en-IN" sz="2800" dirty="0">
                    <a:solidFill>
                      <a:srgbClr val="890E4F"/>
                    </a:solidFill>
                  </a:endParaRPr>
                </a:p>
              </p:txBody>
            </p:sp>
          </mc:Choice>
          <mc:Fallback xmlns="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AD8EBA88-A9AB-4EE1-9E01-19FB9103BE2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81944" y="4815858"/>
                  <a:ext cx="717113" cy="46800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57E08C2D-858C-47B5-9F80-19CFAA34952A}"/>
                    </a:ext>
                  </a:extLst>
                </p:cNvPr>
                <p:cNvSpPr/>
                <p:nvPr/>
              </p:nvSpPr>
              <p:spPr>
                <a:xfrm>
                  <a:off x="3668692" y="5393069"/>
                  <a:ext cx="717113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smtClean="0">
                            <a:solidFill>
                              <a:srgbClr val="890E4F"/>
                            </a:solidFill>
                            <a:latin typeface="Cambria Math" panose="02040503050406030204" pitchFamily="18" charset="0"/>
                          </a:rPr>
                          <m:t>9</m:t>
                        </m:r>
                      </m:oMath>
                    </m:oMathPara>
                  </a14:m>
                  <a:endParaRPr lang="en-IN" sz="2800" dirty="0">
                    <a:solidFill>
                      <a:srgbClr val="890E4F"/>
                    </a:solidFill>
                  </a:endParaRPr>
                </a:p>
              </p:txBody>
            </p:sp>
          </mc:Choice>
          <mc:Fallback xmlns=""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57E08C2D-858C-47B5-9F80-19CFAA34952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68692" y="5393069"/>
                  <a:ext cx="717113" cy="468000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40E23ED1-FD1E-415B-8F22-76208D44A551}"/>
                    </a:ext>
                  </a:extLst>
                </p:cNvPr>
                <p:cNvSpPr/>
                <p:nvPr/>
              </p:nvSpPr>
              <p:spPr>
                <a:xfrm>
                  <a:off x="3674514" y="5947123"/>
                  <a:ext cx="717113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smtClean="0">
                            <a:solidFill>
                              <a:srgbClr val="890E4F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oMath>
                    </m:oMathPara>
                  </a14:m>
                  <a:endParaRPr lang="en-IN" sz="2800" dirty="0">
                    <a:solidFill>
                      <a:srgbClr val="890E4F"/>
                    </a:solidFill>
                  </a:endParaRPr>
                </a:p>
              </p:txBody>
            </p:sp>
          </mc:Choice>
          <mc:Fallback xmlns=""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40E23ED1-FD1E-415B-8F22-76208D44A55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74514" y="5947123"/>
                  <a:ext cx="717113" cy="468000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6" name="Cloud Callout 30">
            <a:extLst>
              <a:ext uri="{FF2B5EF4-FFF2-40B4-BE49-F238E27FC236}">
                <a16:creationId xmlns:a16="http://schemas.microsoft.com/office/drawing/2014/main" id="{A7FFB040-597C-4064-BB3A-2D199824DC08}"/>
              </a:ext>
            </a:extLst>
          </p:cNvPr>
          <p:cNvSpPr/>
          <p:nvPr/>
        </p:nvSpPr>
        <p:spPr>
          <a:xfrm>
            <a:off x="6527130" y="1500331"/>
            <a:ext cx="5563888" cy="1323234"/>
          </a:xfrm>
          <a:prstGeom prst="cloudCallout">
            <a:avLst>
              <a:gd name="adj1" fmla="val -50870"/>
              <a:gd name="adj2" fmla="val -51356"/>
            </a:avLst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</a:pPr>
            <a:r>
              <a:rPr lang="en-IN" sz="2800" dirty="0">
                <a:solidFill>
                  <a:schemeClr val="bg1"/>
                </a:solidFill>
              </a:rPr>
              <a:t>Do the same process as we did in Example:1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87DD61B5-B8E4-44F3-AB5D-92174E5D619D}"/>
                  </a:ext>
                </a:extLst>
              </p:cNvPr>
              <p:cNvSpPr/>
              <p:nvPr/>
            </p:nvSpPr>
            <p:spPr>
              <a:xfrm>
                <a:off x="1456956" y="3092948"/>
                <a:ext cx="1541421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14:m>
                  <m:oMath xmlns:m="http://schemas.openxmlformats.org/officeDocument/2006/math"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∴</m:t>
                    </m:r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9900"/>
                        </a:solidFill>
                        <a:latin typeface="Cambria Math" panose="02040503050406030204" pitchFamily="18" charset="0"/>
                      </a:rPr>
                      <m:t>u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,</a:t>
                </a: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87DD61B5-B8E4-44F3-AB5D-92174E5D61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6956" y="3092948"/>
                <a:ext cx="1541421" cy="468000"/>
              </a:xfrm>
              <a:prstGeom prst="rect">
                <a:avLst/>
              </a:prstGeom>
              <a:blipFill>
                <a:blip r:embed="rId12"/>
                <a:stretch>
                  <a:fillRect t="-12987" b="-4675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9FAD59F3-1560-4DB9-B991-56D9D8ECF645}"/>
                  </a:ext>
                </a:extLst>
              </p:cNvPr>
              <p:cNvSpPr/>
              <p:nvPr/>
            </p:nvSpPr>
            <p:spPr>
              <a:xfrm>
                <a:off x="2692254" y="3092948"/>
                <a:ext cx="1350750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v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9FAD59F3-1560-4DB9-B991-56D9D8ECF64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2254" y="3092948"/>
                <a:ext cx="1350750" cy="46800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AD8C8EB5-0934-44D3-9269-ABB0D9E5359F}"/>
                  </a:ext>
                </a:extLst>
              </p:cNvPr>
              <p:cNvSpPr/>
              <p:nvPr/>
            </p:nvSpPr>
            <p:spPr>
              <a:xfrm>
                <a:off x="3766524" y="3092948"/>
                <a:ext cx="1815337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IN" sz="2800" b="0" dirty="0">
                    <a:solidFill>
                      <a:srgbClr val="00206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&amp;  </m:t>
                    </m:r>
                    <m:r>
                      <m:rPr>
                        <m:sty m:val="p"/>
                      </m:rPr>
                      <a:rPr lang="en-IN" sz="2800" b="0" i="0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w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AD8C8EB5-0934-44D3-9269-ABB0D9E535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6524" y="3092948"/>
                <a:ext cx="1815337" cy="46800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ectangle 19">
            <a:extLst>
              <a:ext uri="{FF2B5EF4-FFF2-40B4-BE49-F238E27FC236}">
                <a16:creationId xmlns:a16="http://schemas.microsoft.com/office/drawing/2014/main" id="{224CA4B4-1024-43F5-81A4-B60BAFE95052}"/>
              </a:ext>
            </a:extLst>
          </p:cNvPr>
          <p:cNvSpPr/>
          <p:nvPr/>
        </p:nvSpPr>
        <p:spPr>
          <a:xfrm>
            <a:off x="910461" y="3852446"/>
            <a:ext cx="809991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IN" sz="2800" dirty="0">
                <a:solidFill>
                  <a:srgbClr val="002060"/>
                </a:solidFill>
              </a:rPr>
              <a:t>But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0F52C466-D0D1-45E1-BC7D-917552C46CF4}"/>
                  </a:ext>
                </a:extLst>
              </p:cNvPr>
              <p:cNvSpPr/>
              <p:nvPr/>
            </p:nvSpPr>
            <p:spPr>
              <a:xfrm>
                <a:off x="1477042" y="3601232"/>
                <a:ext cx="1512146" cy="97042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1 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den>
                      </m:f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9900"/>
                          </a:solidFill>
                          <a:latin typeface="Cambria Math" panose="02040503050406030204" pitchFamily="18" charset="0"/>
                        </a:rPr>
                        <m:t>u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0F52C466-D0D1-45E1-BC7D-917552C46C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7042" y="3601232"/>
                <a:ext cx="1512146" cy="970429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D57AC219-5804-4CA3-92D7-9FBE97D09158}"/>
                  </a:ext>
                </a:extLst>
              </p:cNvPr>
              <p:cNvSpPr/>
              <p:nvPr/>
            </p:nvSpPr>
            <p:spPr>
              <a:xfrm>
                <a:off x="2773852" y="3609691"/>
                <a:ext cx="1512146" cy="97042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1 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den>
                      </m:f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v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D57AC219-5804-4CA3-92D7-9FBE97D091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3852" y="3609691"/>
                <a:ext cx="1512146" cy="970429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7C97D3D7-37A4-407D-B106-766668B2CEEF}"/>
                  </a:ext>
                </a:extLst>
              </p:cNvPr>
              <p:cNvSpPr/>
              <p:nvPr/>
            </p:nvSpPr>
            <p:spPr>
              <a:xfrm>
                <a:off x="3925548" y="3601232"/>
                <a:ext cx="2062865" cy="97042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&amp; </m:t>
                      </m:r>
                      <m:f>
                        <m:f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1 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den>
                      </m:f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7C97D3D7-37A4-407D-B106-766668B2CE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5548" y="3601232"/>
                <a:ext cx="2062865" cy="970429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C90930EE-76DF-41E9-87B7-267129EC8464}"/>
                  </a:ext>
                </a:extLst>
              </p:cNvPr>
              <p:cNvSpPr/>
              <p:nvPr/>
            </p:nvSpPr>
            <p:spPr>
              <a:xfrm>
                <a:off x="716542" y="4515125"/>
                <a:ext cx="1851666" cy="97042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∴</m:t>
                      </m:r>
                      <m:f>
                        <m:f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1 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den>
                      </m:f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=2 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C90930EE-76DF-41E9-87B7-267129EC84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542" y="4515125"/>
                <a:ext cx="1851666" cy="970429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073E7BCB-F94A-417E-801F-7DA01BBE1495}"/>
              </a:ext>
            </a:extLst>
          </p:cNvPr>
          <p:cNvGrpSpPr/>
          <p:nvPr/>
        </p:nvGrpSpPr>
        <p:grpSpPr>
          <a:xfrm>
            <a:off x="2233546" y="4515125"/>
            <a:ext cx="2066804" cy="970429"/>
            <a:chOff x="2828061" y="4898702"/>
            <a:chExt cx="2066804" cy="97042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824C9C7A-F3F9-41AC-98E9-579946747C9D}"/>
                    </a:ext>
                  </a:extLst>
                </p:cNvPr>
                <p:cNvSpPr txBox="1"/>
                <p:nvPr/>
              </p:nvSpPr>
              <p:spPr>
                <a:xfrm>
                  <a:off x="2828061" y="5122306"/>
                  <a:ext cx="669323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⟹</m:t>
                        </m:r>
                      </m:oMath>
                    </m:oMathPara>
                  </a14:m>
                  <a:endParaRPr lang="en-IN" sz="28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824C9C7A-F3F9-41AC-98E9-579946747C9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28061" y="5122306"/>
                  <a:ext cx="669323" cy="523220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1A08EAED-6B38-4039-9DD1-F67AB237709D}"/>
                    </a:ext>
                  </a:extLst>
                </p:cNvPr>
                <p:cNvSpPr/>
                <p:nvPr/>
              </p:nvSpPr>
              <p:spPr>
                <a:xfrm>
                  <a:off x="3043199" y="4898702"/>
                  <a:ext cx="1851666" cy="97042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IN" sz="280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1A08EAED-6B38-4039-9DD1-F67AB237709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43199" y="4898702"/>
                  <a:ext cx="1851666" cy="970429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E7572E5C-BFEF-4806-9D03-EDA8D80CBAD4}"/>
                  </a:ext>
                </a:extLst>
              </p:cNvPr>
              <p:cNvSpPr/>
              <p:nvPr/>
            </p:nvSpPr>
            <p:spPr>
              <a:xfrm>
                <a:off x="3611854" y="4521285"/>
                <a:ext cx="1851666" cy="97042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1 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den>
                      </m:f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=4 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E7572E5C-BFEF-4806-9D03-EDA8D80CBA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1854" y="4521285"/>
                <a:ext cx="1851666" cy="970429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8" name="Group 27">
            <a:extLst>
              <a:ext uri="{FF2B5EF4-FFF2-40B4-BE49-F238E27FC236}">
                <a16:creationId xmlns:a16="http://schemas.microsoft.com/office/drawing/2014/main" id="{959BB7F1-9D53-46DD-BA0B-09243829607E}"/>
              </a:ext>
            </a:extLst>
          </p:cNvPr>
          <p:cNvGrpSpPr/>
          <p:nvPr/>
        </p:nvGrpSpPr>
        <p:grpSpPr>
          <a:xfrm>
            <a:off x="5075850" y="4521285"/>
            <a:ext cx="2119812" cy="970429"/>
            <a:chOff x="2775053" y="4898702"/>
            <a:chExt cx="2119812" cy="97042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AF538BDE-5852-4BCC-AF53-0005D279F552}"/>
                    </a:ext>
                  </a:extLst>
                </p:cNvPr>
                <p:cNvSpPr txBox="1"/>
                <p:nvPr/>
              </p:nvSpPr>
              <p:spPr>
                <a:xfrm>
                  <a:off x="2775053" y="5122306"/>
                  <a:ext cx="669323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⟹</m:t>
                        </m:r>
                      </m:oMath>
                    </m:oMathPara>
                  </a14:m>
                  <a:endParaRPr lang="en-IN" sz="28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AF538BDE-5852-4BCC-AF53-0005D279F55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75053" y="5122306"/>
                  <a:ext cx="669323" cy="523220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FA74479E-2390-4867-8C05-AE4E982488B1}"/>
                    </a:ext>
                  </a:extLst>
                </p:cNvPr>
                <p:cNvSpPr/>
                <p:nvPr/>
              </p:nvSpPr>
              <p:spPr>
                <a:xfrm>
                  <a:off x="3043199" y="4898702"/>
                  <a:ext cx="1851666" cy="97042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IN" sz="280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FA74479E-2390-4867-8C05-AE4E982488B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43199" y="4898702"/>
                  <a:ext cx="1851666" cy="970429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52D29F1D-EDA0-4BFF-89F6-3BD99A28E107}"/>
                  </a:ext>
                </a:extLst>
              </p:cNvPr>
              <p:cNvSpPr/>
              <p:nvPr/>
            </p:nvSpPr>
            <p:spPr>
              <a:xfrm>
                <a:off x="6526943" y="4515125"/>
                <a:ext cx="1851666" cy="97042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1 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den>
                      </m:f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=4 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52D29F1D-EDA0-4BFF-89F6-3BD99A28E1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6943" y="4515125"/>
                <a:ext cx="1851666" cy="970429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2" name="Group 31">
            <a:extLst>
              <a:ext uri="{FF2B5EF4-FFF2-40B4-BE49-F238E27FC236}">
                <a16:creationId xmlns:a16="http://schemas.microsoft.com/office/drawing/2014/main" id="{918F9D85-2763-47E8-8CE7-BEA6678FF8C4}"/>
              </a:ext>
            </a:extLst>
          </p:cNvPr>
          <p:cNvGrpSpPr/>
          <p:nvPr/>
        </p:nvGrpSpPr>
        <p:grpSpPr>
          <a:xfrm>
            <a:off x="7937931" y="4515125"/>
            <a:ext cx="2053552" cy="970429"/>
            <a:chOff x="2722045" y="4898702"/>
            <a:chExt cx="2053552" cy="97042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B925A5E3-3BBB-4575-B704-AD9190ACFD01}"/>
                    </a:ext>
                  </a:extLst>
                </p:cNvPr>
                <p:cNvSpPr txBox="1"/>
                <p:nvPr/>
              </p:nvSpPr>
              <p:spPr>
                <a:xfrm>
                  <a:off x="2722045" y="5122306"/>
                  <a:ext cx="669323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⟹</m:t>
                        </m:r>
                      </m:oMath>
                    </m:oMathPara>
                  </a14:m>
                  <a:endParaRPr lang="en-IN" sz="28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B925A5E3-3BBB-4575-B704-AD9190ACFD0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22045" y="5122306"/>
                  <a:ext cx="669323" cy="523220"/>
                </a:xfrm>
                <a:prstGeom prst="rect">
                  <a:avLst/>
                </a:prstGeom>
                <a:blipFill>
                  <a:blip r:embed="rId2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79006191-E64D-40FB-ADDC-88E75995CF7C}"/>
                    </a:ext>
                  </a:extLst>
                </p:cNvPr>
                <p:cNvSpPr/>
                <p:nvPr/>
              </p:nvSpPr>
              <p:spPr>
                <a:xfrm>
                  <a:off x="2923931" y="4898702"/>
                  <a:ext cx="1851666" cy="97042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z</m:t>
                        </m:r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den>
                        </m:f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79006191-E64D-40FB-ADDC-88E75995CF7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23931" y="4898702"/>
                  <a:ext cx="1851666" cy="970429"/>
                </a:xfrm>
                <a:prstGeom prst="rect">
                  <a:avLst/>
                </a:prstGeom>
                <a:blipFill>
                  <a:blip r:embed="rId26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EDB8B994-104D-4D5A-B486-C887B23372A3}"/>
                  </a:ext>
                </a:extLst>
              </p:cNvPr>
              <p:cNvSpPr/>
              <p:nvPr/>
            </p:nvSpPr>
            <p:spPr>
              <a:xfrm>
                <a:off x="1057019" y="5533935"/>
                <a:ext cx="3427988" cy="110776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∴</m:t>
                      </m:r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</m:d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EDB8B994-104D-4D5A-B486-C887B23372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7019" y="5533935"/>
                <a:ext cx="3427988" cy="1107767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Rectangle 35">
            <a:extLst>
              <a:ext uri="{FF2B5EF4-FFF2-40B4-BE49-F238E27FC236}">
                <a16:creationId xmlns:a16="http://schemas.microsoft.com/office/drawing/2014/main" id="{271259E0-0969-4EF0-A01E-1023B2FD949A}"/>
              </a:ext>
            </a:extLst>
          </p:cNvPr>
          <p:cNvSpPr/>
          <p:nvPr/>
        </p:nvSpPr>
        <p:spPr>
          <a:xfrm>
            <a:off x="1057019" y="5564802"/>
            <a:ext cx="3427988" cy="958973"/>
          </a:xfrm>
          <a:prstGeom prst="rect">
            <a:avLst/>
          </a:prstGeom>
          <a:noFill/>
          <a:ln w="38100">
            <a:solidFill>
              <a:srgbClr val="1D578F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8" name="Right Arrow 3">
            <a:extLst>
              <a:ext uri="{FF2B5EF4-FFF2-40B4-BE49-F238E27FC236}">
                <a16:creationId xmlns:a16="http://schemas.microsoft.com/office/drawing/2014/main" id="{15C7C060-E710-42D1-81B2-25C552FA555C}"/>
              </a:ext>
            </a:extLst>
          </p:cNvPr>
          <p:cNvSpPr/>
          <p:nvPr/>
        </p:nvSpPr>
        <p:spPr>
          <a:xfrm flipV="1">
            <a:off x="428153" y="829392"/>
            <a:ext cx="576777" cy="394349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endParaRPr lang="en-IN" sz="28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6003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4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16" grpId="0" animBg="1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7" grpId="0"/>
      <p:bldP spid="31" grpId="0"/>
      <p:bldP spid="35" grpId="0"/>
      <p:bldP spid="36" grpId="0" animBg="1"/>
      <p:bldP spid="38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5DE2F0-022D-4BFB-85DA-E7E9D675A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Method:2         Gauss Elimination Method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815BB1C-ACB2-422C-93B6-41F89F01BB74}"/>
              </a:ext>
            </a:extLst>
          </p:cNvPr>
          <p:cNvSpPr/>
          <p:nvPr/>
        </p:nvSpPr>
        <p:spPr>
          <a:xfrm>
            <a:off x="7895119" y="85675"/>
            <a:ext cx="1915308" cy="539851"/>
          </a:xfrm>
          <a:prstGeom prst="round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b="1" dirty="0">
                <a:solidFill>
                  <a:schemeClr val="bg1"/>
                </a:solidFill>
              </a:rPr>
              <a:t>No Solution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3D183D-DA12-41D6-901D-0CC87746338B}"/>
              </a:ext>
            </a:extLst>
          </p:cNvPr>
          <p:cNvSpPr/>
          <p:nvPr/>
        </p:nvSpPr>
        <p:spPr>
          <a:xfrm>
            <a:off x="227998" y="831611"/>
            <a:ext cx="1706820" cy="539851"/>
          </a:xfrm>
          <a:prstGeom prst="round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dirty="0">
                <a:solidFill>
                  <a:schemeClr val="bg1"/>
                </a:solidFill>
              </a:rPr>
              <a:t>Example:3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4C7585D-39D9-4239-BFB0-B9864C81FEE9}"/>
              </a:ext>
            </a:extLst>
          </p:cNvPr>
          <p:cNvSpPr/>
          <p:nvPr/>
        </p:nvSpPr>
        <p:spPr>
          <a:xfrm>
            <a:off x="227999" y="2139825"/>
            <a:ext cx="1706820" cy="539851"/>
          </a:xfrm>
          <a:prstGeom prst="round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dirty="0">
                <a:solidFill>
                  <a:schemeClr val="bg1"/>
                </a:solidFill>
              </a:rPr>
              <a:t>Solution: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157AA6B-7AC3-40C1-883E-D0CB1B27E601}"/>
              </a:ext>
            </a:extLst>
          </p:cNvPr>
          <p:cNvSpPr/>
          <p:nvPr/>
        </p:nvSpPr>
        <p:spPr>
          <a:xfrm>
            <a:off x="1979704" y="871363"/>
            <a:ext cx="8648539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IN" sz="2800" dirty="0">
                <a:solidFill>
                  <a:srgbClr val="002060"/>
                </a:solidFill>
              </a:rPr>
              <a:t>Solve by using Gauss Elimination Method: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152D8A94-CC07-4617-86FD-7B7B3D96F4E3}"/>
                  </a:ext>
                </a:extLst>
              </p:cNvPr>
              <p:cNvSpPr/>
              <p:nvPr/>
            </p:nvSpPr>
            <p:spPr>
              <a:xfrm>
                <a:off x="1934818" y="1422975"/>
                <a:ext cx="2419312" cy="53985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−2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b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N" sz="2800" b="0" i="0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c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b="0" i="0" smtClean="0">
                          <a:solidFill>
                            <a:srgbClr val="890E4F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152D8A94-CC07-4617-86FD-7B7B3D96F4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4818" y="1422975"/>
                <a:ext cx="2419312" cy="53985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58AA2829-054A-4F82-AEF8-EA49BC16378B}"/>
                  </a:ext>
                </a:extLst>
              </p:cNvPr>
              <p:cNvSpPr/>
              <p:nvPr/>
            </p:nvSpPr>
            <p:spPr>
              <a:xfrm>
                <a:off x="4261141" y="1428189"/>
                <a:ext cx="3193544" cy="53985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99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990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N" sz="28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b</m:t>
                      </m:r>
                      <m:r>
                        <a:rPr lang="en-IN" sz="2800" b="0" i="0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−3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c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b="0" i="0" smtClean="0">
                          <a:solidFill>
                            <a:srgbClr val="890E4F"/>
                          </a:solidFill>
                          <a:latin typeface="Cambria Math" panose="02040503050406030204" pitchFamily="18" charset="0"/>
                        </a:rPr>
                        <m:t>−2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58AA2829-054A-4F82-AEF8-EA49BC1637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1141" y="1428189"/>
                <a:ext cx="3193544" cy="53985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1C426E6B-8BC5-41F5-822C-493BEA220EC5}"/>
                  </a:ext>
                </a:extLst>
              </p:cNvPr>
              <p:cNvSpPr/>
              <p:nvPr/>
            </p:nvSpPr>
            <p:spPr>
              <a:xfrm>
                <a:off x="7171233" y="1422975"/>
                <a:ext cx="3193544" cy="53985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9900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990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N" sz="28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b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N" sz="2800" b="0" i="0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c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b="0" i="0" smtClean="0">
                          <a:solidFill>
                            <a:srgbClr val="890E4F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1C426E6B-8BC5-41F5-822C-493BEA220E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1233" y="1422975"/>
                <a:ext cx="3193544" cy="53985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B665C9BB-B6F1-426C-A82E-93478E4FF903}"/>
                  </a:ext>
                </a:extLst>
              </p:cNvPr>
              <p:cNvSpPr/>
              <p:nvPr/>
            </p:nvSpPr>
            <p:spPr>
              <a:xfrm>
                <a:off x="2014583" y="2167371"/>
                <a:ext cx="9417167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IN" sz="2800" dirty="0">
                    <a:solidFill>
                      <a:srgbClr val="002060"/>
                    </a:solidFill>
                  </a:rPr>
                  <a:t>The matrix representation of the above system is </a:t>
                </a:r>
                <a14:m>
                  <m:oMath xmlns:m="http://schemas.openxmlformats.org/officeDocument/2006/math">
                    <m:r>
                      <a:rPr lang="en-IN" sz="28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𝐀𝐗</m:t>
                    </m:r>
                    <m:r>
                      <a:rPr lang="en-IN" sz="28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sz="28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𝐁</m:t>
                    </m:r>
                    <m:r>
                      <a:rPr lang="en-IN" sz="28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where</m:t>
                    </m:r>
                  </m:oMath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B665C9BB-B6F1-426C-A82E-93478E4FF9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4583" y="2167371"/>
                <a:ext cx="9417167" cy="468000"/>
              </a:xfrm>
              <a:prstGeom prst="rect">
                <a:avLst/>
              </a:prstGeom>
              <a:blipFill>
                <a:blip r:embed="rId5"/>
                <a:stretch>
                  <a:fillRect l="-1294" t="-14474" b="-4868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Group 14">
            <a:extLst>
              <a:ext uri="{FF2B5EF4-FFF2-40B4-BE49-F238E27FC236}">
                <a16:creationId xmlns:a16="http://schemas.microsoft.com/office/drawing/2014/main" id="{98908C8F-0A38-4BDE-B951-94AD9BFCE9F3}"/>
              </a:ext>
            </a:extLst>
          </p:cNvPr>
          <p:cNvGrpSpPr/>
          <p:nvPr/>
        </p:nvGrpSpPr>
        <p:grpSpPr>
          <a:xfrm>
            <a:off x="2478331" y="2274318"/>
            <a:ext cx="3715541" cy="2392083"/>
            <a:chOff x="913001" y="3094005"/>
            <a:chExt cx="3715541" cy="239208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DB4D59F8-F7FA-4DB4-AD80-342DDC5F3088}"/>
                    </a:ext>
                  </a:extLst>
                </p:cNvPr>
                <p:cNvSpPr/>
                <p:nvPr/>
              </p:nvSpPr>
              <p:spPr>
                <a:xfrm>
                  <a:off x="913001" y="3909954"/>
                  <a:ext cx="965836" cy="71120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𝐀</m:t>
                        </m:r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en-IN" sz="28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DB4D59F8-F7FA-4DB4-AD80-342DDC5F308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3001" y="3909954"/>
                  <a:ext cx="965836" cy="711201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45F0178F-390A-4DE6-A822-59697CD9AB61}"/>
                    </a:ext>
                  </a:extLst>
                </p:cNvPr>
                <p:cNvSpPr/>
                <p:nvPr/>
              </p:nvSpPr>
              <p:spPr>
                <a:xfrm>
                  <a:off x="1327931" y="3094005"/>
                  <a:ext cx="3300611" cy="239208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IN" sz="28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/>
                              <m:e/>
                              <m:e/>
                            </m:mr>
                            <m:mr>
                              <m:e/>
                              <m:e/>
                              <m:e/>
                            </m:m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  <m:e/>
                              <m:e>
                                <m:eqArr>
                                  <m:eqArrPr>
                                    <m:ctrlPr>
                                      <a:rPr lang="en-IN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/>
                                  <m:e/>
                                </m:eqArr>
                              </m:e>
                            </m:mr>
                          </m:m>
                          <m:r>
                            <a:rPr lang="en-IN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  </m:t>
                          </m:r>
                        </m:e>
                      </m:d>
                    </m:oMath>
                  </a14:m>
                  <a:r>
                    <a:rPr lang="en-IN" sz="2800" dirty="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45F0178F-390A-4DE6-A822-59697CD9AB6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27931" y="3094005"/>
                  <a:ext cx="3300611" cy="2392083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AF552E48-78CA-4697-B42B-DAD3D2EA6F39}"/>
                  </a:ext>
                </a:extLst>
              </p:cNvPr>
              <p:cNvSpPr/>
              <p:nvPr/>
            </p:nvSpPr>
            <p:spPr>
              <a:xfrm>
                <a:off x="6183699" y="3115458"/>
                <a:ext cx="965836" cy="71120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𝐗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AF552E48-78CA-4697-B42B-DAD3D2EA6F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3699" y="3115458"/>
                <a:ext cx="965836" cy="71120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0EFABD79-AFB3-4FAE-9DA1-E58872E16C6D}"/>
                  </a:ext>
                </a:extLst>
              </p:cNvPr>
              <p:cNvSpPr/>
              <p:nvPr/>
            </p:nvSpPr>
            <p:spPr>
              <a:xfrm>
                <a:off x="8735157" y="3135964"/>
                <a:ext cx="965836" cy="71120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𝐁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0EFABD79-AFB3-4FAE-9DA1-E58872E16C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5157" y="3135964"/>
                <a:ext cx="965836" cy="71120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ectangle 19">
            <a:extLst>
              <a:ext uri="{FF2B5EF4-FFF2-40B4-BE49-F238E27FC236}">
                <a16:creationId xmlns:a16="http://schemas.microsoft.com/office/drawing/2014/main" id="{EA25F481-D3E0-4D73-8951-562AAFB8D697}"/>
              </a:ext>
            </a:extLst>
          </p:cNvPr>
          <p:cNvSpPr/>
          <p:nvPr/>
        </p:nvSpPr>
        <p:spPr>
          <a:xfrm>
            <a:off x="7935987" y="3149915"/>
            <a:ext cx="965836" cy="7112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 b="0" i="0" dirty="0">
                <a:solidFill>
                  <a:srgbClr val="002060"/>
                </a:solidFill>
                <a:latin typeface="+mj-lt"/>
                <a:ea typeface="Cambria Math" panose="02040503050406030204" pitchFamily="18" charset="0"/>
              </a:rPr>
              <a:t>and</a:t>
            </a:r>
            <a:endParaRPr lang="en-IN" sz="2800" dirty="0">
              <a:solidFill>
                <a:srgbClr val="FF0000"/>
              </a:solidFill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15AB380-53C6-4949-A175-3F8722A84284}"/>
              </a:ext>
            </a:extLst>
          </p:cNvPr>
          <p:cNvGrpSpPr/>
          <p:nvPr/>
        </p:nvGrpSpPr>
        <p:grpSpPr>
          <a:xfrm>
            <a:off x="9316123" y="2576061"/>
            <a:ext cx="1438267" cy="1765923"/>
            <a:chOff x="7647356" y="3365475"/>
            <a:chExt cx="1438267" cy="176592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1DE038B9-D937-4301-86E6-587DF4FB614A}"/>
                    </a:ext>
                  </a:extLst>
                </p:cNvPr>
                <p:cNvSpPr/>
                <p:nvPr/>
              </p:nvSpPr>
              <p:spPr>
                <a:xfrm>
                  <a:off x="7647356" y="3365475"/>
                  <a:ext cx="1438267" cy="176592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IN" sz="28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sz="2800" b="0" i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IN" sz="2800" b="0" i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30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IN" sz="2800" b="0" i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9</m:t>
                                  </m:r>
                                </m:e>
                              </m:mr>
                              <m:mr>
                                <m:e>
                                  <m:eqArr>
                                    <m:eqArrPr>
                                      <m:ctrlPr>
                                        <a:rPr lang="en-IN" sz="28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r>
                                        <a:rPr lang="en-IN" sz="2800" b="0" i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IN" sz="2800" b="0" i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eqArr>
                                </m:e>
                              </m:mr>
                            </m:m>
                            <m:r>
                              <a:rPr lang="en-IN" sz="2800" b="0" i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</m:oMath>
                    </m:oMathPara>
                  </a14:m>
                  <a:endParaRPr lang="en-IN" sz="2800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1DE038B9-D937-4301-86E6-587DF4FB614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47356" y="3365475"/>
                  <a:ext cx="1438267" cy="1765923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05C92335-0407-4F93-AAC3-D43567042A9C}"/>
                </a:ext>
              </a:extLst>
            </p:cNvPr>
            <p:cNvGrpSpPr/>
            <p:nvPr/>
          </p:nvGrpSpPr>
          <p:grpSpPr>
            <a:xfrm>
              <a:off x="7850034" y="3546436"/>
              <a:ext cx="780294" cy="1494913"/>
              <a:chOff x="3562728" y="4816582"/>
              <a:chExt cx="780294" cy="149491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Rectangle 23">
                    <a:extLst>
                      <a:ext uri="{FF2B5EF4-FFF2-40B4-BE49-F238E27FC236}">
                        <a16:creationId xmlns:a16="http://schemas.microsoft.com/office/drawing/2014/main" id="{C787F218-57AB-4D0C-9067-6CE595849CAA}"/>
                      </a:ext>
                    </a:extLst>
                  </p:cNvPr>
                  <p:cNvSpPr/>
                  <p:nvPr/>
                </p:nvSpPr>
                <p:spPr>
                  <a:xfrm>
                    <a:off x="3608773" y="4816582"/>
                    <a:ext cx="717113" cy="4680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IN" sz="2800" b="0" i="0" smtClean="0">
                              <a:solidFill>
                                <a:srgbClr val="890E4F"/>
                              </a:solidFill>
                              <a:latin typeface="Cambria Math" panose="02040503050406030204" pitchFamily="18" charset="0"/>
                            </a:rPr>
                            <m:t>   1</m:t>
                          </m:r>
                        </m:oMath>
                      </m:oMathPara>
                    </a14:m>
                    <a:endParaRPr lang="en-IN" sz="2800" dirty="0">
                      <a:solidFill>
                        <a:srgbClr val="890E4F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4" name="Rectangle 23">
                    <a:extLst>
                      <a:ext uri="{FF2B5EF4-FFF2-40B4-BE49-F238E27FC236}">
                        <a16:creationId xmlns:a16="http://schemas.microsoft.com/office/drawing/2014/main" id="{C787F218-57AB-4D0C-9067-6CE595849CA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608773" y="4816582"/>
                    <a:ext cx="717113" cy="468000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Rectangle 24">
                    <a:extLst>
                      <a:ext uri="{FF2B5EF4-FFF2-40B4-BE49-F238E27FC236}">
                        <a16:creationId xmlns:a16="http://schemas.microsoft.com/office/drawing/2014/main" id="{844C7CC3-2C4B-4B88-8A94-40A9355D1175}"/>
                      </a:ext>
                    </a:extLst>
                  </p:cNvPr>
                  <p:cNvSpPr/>
                  <p:nvPr/>
                </p:nvSpPr>
                <p:spPr>
                  <a:xfrm>
                    <a:off x="3625909" y="5284582"/>
                    <a:ext cx="717113" cy="4680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IN" sz="2800" b="0" i="0" smtClean="0">
                              <a:solidFill>
                                <a:srgbClr val="890E4F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</m:oMath>
                      </m:oMathPara>
                    </a14:m>
                    <a:endParaRPr lang="en-IN" sz="2800" dirty="0">
                      <a:solidFill>
                        <a:srgbClr val="890E4F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5" name="Rectangle 24">
                    <a:extLst>
                      <a:ext uri="{FF2B5EF4-FFF2-40B4-BE49-F238E27FC236}">
                        <a16:creationId xmlns:a16="http://schemas.microsoft.com/office/drawing/2014/main" id="{844C7CC3-2C4B-4B88-8A94-40A9355D1175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625909" y="5284582"/>
                    <a:ext cx="717113" cy="468000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" name="Rectangle 25">
                    <a:extLst>
                      <a:ext uri="{FF2B5EF4-FFF2-40B4-BE49-F238E27FC236}">
                        <a16:creationId xmlns:a16="http://schemas.microsoft.com/office/drawing/2014/main" id="{0D374440-EDC6-427A-AA0C-FA28FB57C0DA}"/>
                      </a:ext>
                    </a:extLst>
                  </p:cNvPr>
                  <p:cNvSpPr/>
                  <p:nvPr/>
                </p:nvSpPr>
                <p:spPr>
                  <a:xfrm>
                    <a:off x="3562728" y="5843495"/>
                    <a:ext cx="717113" cy="4680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IN" sz="2800" b="0" i="0" smtClean="0">
                              <a:solidFill>
                                <a:srgbClr val="890E4F"/>
                              </a:solidFill>
                              <a:latin typeface="Cambria Math" panose="02040503050406030204" pitchFamily="18" charset="0"/>
                            </a:rPr>
                            <m:t>    5</m:t>
                          </m:r>
                        </m:oMath>
                      </m:oMathPara>
                    </a14:m>
                    <a:endParaRPr lang="en-IN" sz="2800" dirty="0">
                      <a:solidFill>
                        <a:srgbClr val="890E4F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6" name="Rectangle 25">
                    <a:extLst>
                      <a:ext uri="{FF2B5EF4-FFF2-40B4-BE49-F238E27FC236}">
                        <a16:creationId xmlns:a16="http://schemas.microsoft.com/office/drawing/2014/main" id="{0D374440-EDC6-427A-AA0C-FA28FB57C0D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562728" y="5843495"/>
                    <a:ext cx="717113" cy="468000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7430B66-443D-4788-B1D0-81F4ED9DD0EF}"/>
              </a:ext>
            </a:extLst>
          </p:cNvPr>
          <p:cNvGrpSpPr/>
          <p:nvPr/>
        </p:nvGrpSpPr>
        <p:grpSpPr>
          <a:xfrm>
            <a:off x="6774683" y="2587397"/>
            <a:ext cx="1438267" cy="1765923"/>
            <a:chOff x="5141077" y="3457054"/>
            <a:chExt cx="1438267" cy="176592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88B1C635-91F2-42D2-A989-A9D0D45D271A}"/>
                    </a:ext>
                  </a:extLst>
                </p:cNvPr>
                <p:cNvSpPr/>
                <p:nvPr/>
              </p:nvSpPr>
              <p:spPr>
                <a:xfrm>
                  <a:off x="5141077" y="3457054"/>
                  <a:ext cx="1438267" cy="176592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IN" sz="28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sz="2800" b="0" i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IN" sz="2800" b="0" i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30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IN" sz="2800" b="0" i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9</m:t>
                                  </m:r>
                                </m:e>
                              </m:mr>
                              <m:mr>
                                <m:e>
                                  <m:eqArr>
                                    <m:eqArrPr>
                                      <m:ctrlPr>
                                        <a:rPr lang="en-IN" sz="28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r>
                                        <a:rPr lang="en-IN" sz="2800" b="0" i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IN" sz="2800" b="0" i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eqArr>
                                </m:e>
                              </m:mr>
                            </m:m>
                            <m:r>
                              <a:rPr lang="en-IN" sz="2800" b="0" i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</m:oMath>
                    </m:oMathPara>
                  </a14:m>
                  <a:endParaRPr lang="en-IN" sz="2800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88B1C635-91F2-42D2-A989-A9D0D45D271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41077" y="3457054"/>
                  <a:ext cx="1438267" cy="1765923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1642D468-5B0D-4C22-9892-254E9C70E2DE}"/>
                </a:ext>
              </a:extLst>
            </p:cNvPr>
            <p:cNvGrpSpPr/>
            <p:nvPr/>
          </p:nvGrpSpPr>
          <p:grpSpPr>
            <a:xfrm>
              <a:off x="5447051" y="3556830"/>
              <a:ext cx="732584" cy="1560196"/>
              <a:chOff x="3668692" y="4802979"/>
              <a:chExt cx="732584" cy="156019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0" name="Rectangle 29">
                    <a:extLst>
                      <a:ext uri="{FF2B5EF4-FFF2-40B4-BE49-F238E27FC236}">
                        <a16:creationId xmlns:a16="http://schemas.microsoft.com/office/drawing/2014/main" id="{A591F988-CC75-4498-B4CC-ABC83AD57FF1}"/>
                      </a:ext>
                    </a:extLst>
                  </p:cNvPr>
                  <p:cNvSpPr/>
                  <p:nvPr/>
                </p:nvSpPr>
                <p:spPr>
                  <a:xfrm>
                    <a:off x="3668692" y="4802979"/>
                    <a:ext cx="717113" cy="4680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9900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oMath>
                      </m:oMathPara>
                    </a14:m>
                    <a:endParaRPr lang="en-IN" sz="2800" dirty="0">
                      <a:solidFill>
                        <a:srgbClr val="0099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0" name="Rectangle 29">
                    <a:extLst>
                      <a:ext uri="{FF2B5EF4-FFF2-40B4-BE49-F238E27FC236}">
                        <a16:creationId xmlns:a16="http://schemas.microsoft.com/office/drawing/2014/main" id="{A591F988-CC75-4498-B4CC-ABC83AD57FF1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668692" y="4802979"/>
                    <a:ext cx="717113" cy="468000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" name="Rectangle 30">
                    <a:extLst>
                      <a:ext uri="{FF2B5EF4-FFF2-40B4-BE49-F238E27FC236}">
                        <a16:creationId xmlns:a16="http://schemas.microsoft.com/office/drawing/2014/main" id="{D865687C-9DB3-4B53-BF81-7014119E8AC9}"/>
                      </a:ext>
                    </a:extLst>
                  </p:cNvPr>
                  <p:cNvSpPr/>
                  <p:nvPr/>
                </p:nvSpPr>
                <p:spPr>
                  <a:xfrm>
                    <a:off x="3684163" y="5386411"/>
                    <a:ext cx="717113" cy="4680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oMath>
                      </m:oMathPara>
                    </a14:m>
                    <a:endParaRPr lang="en-IN" sz="2800" dirty="0">
                      <a:solidFill>
                        <a:srgbClr val="0070C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1" name="Rectangle 30">
                    <a:extLst>
                      <a:ext uri="{FF2B5EF4-FFF2-40B4-BE49-F238E27FC236}">
                        <a16:creationId xmlns:a16="http://schemas.microsoft.com/office/drawing/2014/main" id="{D865687C-9DB3-4B53-BF81-7014119E8AC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684163" y="5386411"/>
                    <a:ext cx="717113" cy="468000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Rectangle 31">
                    <a:extLst>
                      <a:ext uri="{FF2B5EF4-FFF2-40B4-BE49-F238E27FC236}">
                        <a16:creationId xmlns:a16="http://schemas.microsoft.com/office/drawing/2014/main" id="{BD72AB20-6A84-442D-BCC1-9ECA84789FEE}"/>
                      </a:ext>
                    </a:extLst>
                  </p:cNvPr>
                  <p:cNvSpPr/>
                  <p:nvPr/>
                </p:nvSpPr>
                <p:spPr>
                  <a:xfrm>
                    <a:off x="3674514" y="5895175"/>
                    <a:ext cx="717113" cy="4680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</m:oMath>
                      </m:oMathPara>
                    </a14:m>
                    <a:endParaRPr lang="en-IN" sz="2800" dirty="0">
                      <a:solidFill>
                        <a:schemeClr val="accent5">
                          <a:lumMod val="75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2" name="Rectangle 31">
                    <a:extLst>
                      <a:ext uri="{FF2B5EF4-FFF2-40B4-BE49-F238E27FC236}">
                        <a16:creationId xmlns:a16="http://schemas.microsoft.com/office/drawing/2014/main" id="{BD72AB20-6A84-442D-BCC1-9ECA84789FE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674514" y="5895175"/>
                    <a:ext cx="717113" cy="468000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C58ED5A1-AE34-40C6-82D9-379114A95851}"/>
                  </a:ext>
                </a:extLst>
              </p:cNvPr>
              <p:cNvSpPr/>
              <p:nvPr/>
            </p:nvSpPr>
            <p:spPr>
              <a:xfrm>
                <a:off x="3569132" y="3732583"/>
                <a:ext cx="2078457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9900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  <m:r>
                        <a:rPr lang="en-IN" sz="28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      </m:t>
                      </m:r>
                      <m:r>
                        <a:rPr lang="en-IN" sz="2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      </m:t>
                      </m:r>
                      <m:r>
                        <a:rPr lang="en-IN" sz="2800" b="0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C58ED5A1-AE34-40C6-82D9-379114A958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9132" y="3732583"/>
                <a:ext cx="2078457" cy="52322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995DD10E-A9C2-4462-ADDF-65C207A8B8DE}"/>
                  </a:ext>
                </a:extLst>
              </p:cNvPr>
              <p:cNvSpPr/>
              <p:nvPr/>
            </p:nvSpPr>
            <p:spPr>
              <a:xfrm>
                <a:off x="3347114" y="3241852"/>
                <a:ext cx="2336967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IN" sz="2800" b="0" i="1" smtClean="0">
                          <a:solidFill>
                            <a:srgbClr val="0099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IN" sz="2800" b="0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     </m:t>
                      </m:r>
                      <m:r>
                        <a:rPr lang="en-IN" sz="2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  <m:r>
                        <a:rPr lang="en-IN" sz="2800" b="0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 −3</m:t>
                      </m:r>
                    </m:oMath>
                  </m:oMathPara>
                </a14:m>
                <a:endParaRPr lang="en-IN" sz="2800" dirty="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995DD10E-A9C2-4462-ADDF-65C207A8B8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7114" y="3241852"/>
                <a:ext cx="2336967" cy="52322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FD4211EF-8F10-4810-B519-2309E14696E7}"/>
                  </a:ext>
                </a:extLst>
              </p:cNvPr>
              <p:cNvSpPr/>
              <p:nvPr/>
            </p:nvSpPr>
            <p:spPr>
              <a:xfrm>
                <a:off x="3659296" y="2757688"/>
                <a:ext cx="191834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99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IN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IN" sz="2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−2</m:t>
                      </m:r>
                      <m:r>
                        <a:rPr lang="en-IN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     </m:t>
                      </m:r>
                      <m:r>
                        <a:rPr lang="en-IN" sz="2800" b="0" i="0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IN" sz="28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FD4211EF-8F10-4810-B519-2309E14696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9296" y="2757688"/>
                <a:ext cx="1918346" cy="52322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Rectangle 48">
            <a:extLst>
              <a:ext uri="{FF2B5EF4-FFF2-40B4-BE49-F238E27FC236}">
                <a16:creationId xmlns:a16="http://schemas.microsoft.com/office/drawing/2014/main" id="{B1F241D7-EF01-40B9-86C2-1FC05D96D6C6}"/>
              </a:ext>
            </a:extLst>
          </p:cNvPr>
          <p:cNvSpPr/>
          <p:nvPr/>
        </p:nvSpPr>
        <p:spPr>
          <a:xfrm>
            <a:off x="2117875" y="4327122"/>
            <a:ext cx="4646384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IN" sz="2800" dirty="0">
                <a:solidFill>
                  <a:srgbClr val="002060"/>
                </a:solidFill>
              </a:rPr>
              <a:t>Consider the Augmented matrix</a:t>
            </a:r>
            <a:endParaRPr lang="en-IN" sz="2800" b="1" dirty="0">
              <a:solidFill>
                <a:srgbClr val="002060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7E70F7D-20E0-4D59-AC71-04018F499761}"/>
              </a:ext>
            </a:extLst>
          </p:cNvPr>
          <p:cNvGrpSpPr/>
          <p:nvPr/>
        </p:nvGrpSpPr>
        <p:grpSpPr>
          <a:xfrm>
            <a:off x="2027654" y="5357172"/>
            <a:ext cx="1944546" cy="471208"/>
            <a:chOff x="2027654" y="5357172"/>
            <a:chExt cx="1944546" cy="47120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Rectangle 49">
                  <a:extLst>
                    <a:ext uri="{FF2B5EF4-FFF2-40B4-BE49-F238E27FC236}">
                      <a16:creationId xmlns:a16="http://schemas.microsoft.com/office/drawing/2014/main" id="{117DCA8D-0548-42B9-A1EA-C66F8819A42F}"/>
                    </a:ext>
                  </a:extLst>
                </p:cNvPr>
                <p:cNvSpPr/>
                <p:nvPr/>
              </p:nvSpPr>
              <p:spPr>
                <a:xfrm>
                  <a:off x="2027654" y="5357172"/>
                  <a:ext cx="1459235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d>
                              <m:dPr>
                                <m:begChr m:val=""/>
                                <m:endChr m:val="|"/>
                                <m:ctrlPr>
                                  <a:rPr lang="en-IN" sz="28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A</m:t>
                                </m:r>
                                <m:r>
                                  <a:rPr lang="en-IN" sz="2800" b="0" i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d>
                            <m: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B</m:t>
                            </m:r>
                            <m: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50" name="Rectangle 49">
                  <a:extLst>
                    <a:ext uri="{FF2B5EF4-FFF2-40B4-BE49-F238E27FC236}">
                      <a16:creationId xmlns:a16="http://schemas.microsoft.com/office/drawing/2014/main" id="{117DCA8D-0548-42B9-A1EA-C66F8819A42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27654" y="5357172"/>
                  <a:ext cx="1459235" cy="468000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Rectangle 50">
                  <a:extLst>
                    <a:ext uri="{FF2B5EF4-FFF2-40B4-BE49-F238E27FC236}">
                      <a16:creationId xmlns:a16="http://schemas.microsoft.com/office/drawing/2014/main" id="{77A1E623-4C07-4125-A588-7F047647E764}"/>
                    </a:ext>
                  </a:extLst>
                </p:cNvPr>
                <p:cNvSpPr/>
                <p:nvPr/>
              </p:nvSpPr>
              <p:spPr>
                <a:xfrm>
                  <a:off x="3255087" y="5360380"/>
                  <a:ext cx="717113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51" name="Rectangle 50">
                  <a:extLst>
                    <a:ext uri="{FF2B5EF4-FFF2-40B4-BE49-F238E27FC236}">
                      <a16:creationId xmlns:a16="http://schemas.microsoft.com/office/drawing/2014/main" id="{77A1E623-4C07-4125-A588-7F047647E76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55087" y="5360380"/>
                  <a:ext cx="717113" cy="468000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FBE76F48-6569-4DEF-A6E4-2FF16FBA8861}"/>
                  </a:ext>
                </a:extLst>
              </p:cNvPr>
              <p:cNvSpPr/>
              <p:nvPr/>
            </p:nvSpPr>
            <p:spPr>
              <a:xfrm>
                <a:off x="3725556" y="4434543"/>
                <a:ext cx="3884367" cy="239208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IN" sz="28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IN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/>
                            <m:e/>
                            <m:e/>
                          </m:mr>
                          <m:mr>
                            <m:e/>
                            <m:e/>
                            <m:e/>
                          </m:mr>
                          <m:mr>
                            <m:e>
                              <m:r>
                                <a:rPr lang="en-IN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/>
                            <m:e>
                              <m:eqArr>
                                <m:eqArrPr>
                                  <m:ctrlPr>
                                    <a:rPr lang="en-IN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/>
                                <m:e/>
                              </m:eqArr>
                            </m:e>
                          </m:mr>
                        </m:m>
                        <m:r>
                          <a:rPr lang="en-IN" sz="28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                </m:t>
                        </m:r>
                      </m:e>
                    </m:d>
                  </m:oMath>
                </a14:m>
                <a:r>
                  <a:rPr lang="en-IN" sz="2800" dirty="0">
                    <a:solidFill>
                      <a:schemeClr val="tx1">
                        <a:lumMod val="90000"/>
                        <a:lumOff val="10000"/>
                      </a:schemeClr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FBE76F48-6569-4DEF-A6E4-2FF16FBA88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5556" y="4434543"/>
                <a:ext cx="3884367" cy="2392083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C1DE3CDB-5269-4A5D-BE88-EE11D4F8AA1F}"/>
              </a:ext>
            </a:extLst>
          </p:cNvPr>
          <p:cNvCxnSpPr/>
          <p:nvPr/>
        </p:nvCxnSpPr>
        <p:spPr>
          <a:xfrm>
            <a:off x="6382489" y="4950938"/>
            <a:ext cx="0" cy="145608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57">
            <a:extLst>
              <a:ext uri="{FF2B5EF4-FFF2-40B4-BE49-F238E27FC236}">
                <a16:creationId xmlns:a16="http://schemas.microsoft.com/office/drawing/2014/main" id="{2B808A7A-E19A-43C1-A6CE-26B696000614}"/>
              </a:ext>
            </a:extLst>
          </p:cNvPr>
          <p:cNvGrpSpPr/>
          <p:nvPr/>
        </p:nvGrpSpPr>
        <p:grpSpPr>
          <a:xfrm>
            <a:off x="9670073" y="2742719"/>
            <a:ext cx="730365" cy="1599265"/>
            <a:chOff x="3668692" y="4815858"/>
            <a:chExt cx="730365" cy="159926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Rectangle 58">
                  <a:extLst>
                    <a:ext uri="{FF2B5EF4-FFF2-40B4-BE49-F238E27FC236}">
                      <a16:creationId xmlns:a16="http://schemas.microsoft.com/office/drawing/2014/main" id="{EA24B104-75B4-4D0A-A0B0-258710075E8A}"/>
                    </a:ext>
                  </a:extLst>
                </p:cNvPr>
                <p:cNvSpPr/>
                <p:nvPr/>
              </p:nvSpPr>
              <p:spPr>
                <a:xfrm>
                  <a:off x="3681944" y="4815858"/>
                  <a:ext cx="717113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smtClean="0">
                            <a:solidFill>
                              <a:srgbClr val="890E4F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IN" sz="2800" dirty="0">
                    <a:solidFill>
                      <a:srgbClr val="890E4F"/>
                    </a:solidFill>
                  </a:endParaRPr>
                </a:p>
              </p:txBody>
            </p:sp>
          </mc:Choice>
          <mc:Fallback xmlns="">
            <p:sp>
              <p:nvSpPr>
                <p:cNvPr id="59" name="Rectangle 58">
                  <a:extLst>
                    <a:ext uri="{FF2B5EF4-FFF2-40B4-BE49-F238E27FC236}">
                      <a16:creationId xmlns:a16="http://schemas.microsoft.com/office/drawing/2014/main" id="{EA24B104-75B4-4D0A-A0B0-258710075E8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81944" y="4815858"/>
                  <a:ext cx="717113" cy="468000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Rectangle 59">
                  <a:extLst>
                    <a:ext uri="{FF2B5EF4-FFF2-40B4-BE49-F238E27FC236}">
                      <a16:creationId xmlns:a16="http://schemas.microsoft.com/office/drawing/2014/main" id="{BE01CFD1-FC34-481B-9C97-07830AA04960}"/>
                    </a:ext>
                  </a:extLst>
                </p:cNvPr>
                <p:cNvSpPr/>
                <p:nvPr/>
              </p:nvSpPr>
              <p:spPr>
                <a:xfrm>
                  <a:off x="3668692" y="5393069"/>
                  <a:ext cx="717113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smtClean="0">
                            <a:solidFill>
                              <a:srgbClr val="890E4F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</m:oMath>
                    </m:oMathPara>
                  </a14:m>
                  <a:endParaRPr lang="en-IN" sz="2800" dirty="0">
                    <a:solidFill>
                      <a:srgbClr val="890E4F"/>
                    </a:solidFill>
                  </a:endParaRPr>
                </a:p>
              </p:txBody>
            </p:sp>
          </mc:Choice>
          <mc:Fallback xmlns="">
            <p:sp>
              <p:nvSpPr>
                <p:cNvPr id="60" name="Rectangle 59">
                  <a:extLst>
                    <a:ext uri="{FF2B5EF4-FFF2-40B4-BE49-F238E27FC236}">
                      <a16:creationId xmlns:a16="http://schemas.microsoft.com/office/drawing/2014/main" id="{BE01CFD1-FC34-481B-9C97-07830AA0496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68692" y="5393069"/>
                  <a:ext cx="717113" cy="468000"/>
                </a:xfrm>
                <a:prstGeom prst="rect">
                  <a:avLst/>
                </a:prstGeom>
                <a:blipFill>
                  <a:blip r:embed="rId2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Rectangle 60">
                  <a:extLst>
                    <a:ext uri="{FF2B5EF4-FFF2-40B4-BE49-F238E27FC236}">
                      <a16:creationId xmlns:a16="http://schemas.microsoft.com/office/drawing/2014/main" id="{B4757A95-B36C-4350-B79D-B739783D1DFE}"/>
                    </a:ext>
                  </a:extLst>
                </p:cNvPr>
                <p:cNvSpPr/>
                <p:nvPr/>
              </p:nvSpPr>
              <p:spPr>
                <a:xfrm>
                  <a:off x="3674514" y="5947123"/>
                  <a:ext cx="717113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smtClean="0">
                            <a:solidFill>
                              <a:srgbClr val="890E4F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oMath>
                    </m:oMathPara>
                  </a14:m>
                  <a:endParaRPr lang="en-IN" sz="2800" dirty="0">
                    <a:solidFill>
                      <a:srgbClr val="890E4F"/>
                    </a:solidFill>
                  </a:endParaRPr>
                </a:p>
              </p:txBody>
            </p:sp>
          </mc:Choice>
          <mc:Fallback xmlns="">
            <p:sp>
              <p:nvSpPr>
                <p:cNvPr id="61" name="Rectangle 60">
                  <a:extLst>
                    <a:ext uri="{FF2B5EF4-FFF2-40B4-BE49-F238E27FC236}">
                      <a16:creationId xmlns:a16="http://schemas.microsoft.com/office/drawing/2014/main" id="{B4757A95-B36C-4350-B79D-B739783D1DF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74514" y="5947123"/>
                  <a:ext cx="717113" cy="468000"/>
                </a:xfrm>
                <a:prstGeom prst="rect">
                  <a:avLst/>
                </a:prstGeom>
                <a:blipFill>
                  <a:blip r:embed="rId26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2" name="Right Arrow 3">
            <a:extLst>
              <a:ext uri="{FF2B5EF4-FFF2-40B4-BE49-F238E27FC236}">
                <a16:creationId xmlns:a16="http://schemas.microsoft.com/office/drawing/2014/main" id="{B71E91BC-1D6F-4F75-8A1A-76D2F536EFCC}"/>
              </a:ext>
            </a:extLst>
          </p:cNvPr>
          <p:cNvSpPr/>
          <p:nvPr/>
        </p:nvSpPr>
        <p:spPr>
          <a:xfrm flipV="1">
            <a:off x="1402927" y="4363947"/>
            <a:ext cx="576777" cy="394349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endParaRPr lang="en-IN" sz="2800">
              <a:solidFill>
                <a:schemeClr val="bg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58776B9-5F6D-41B8-BE62-BED6FA1A05E6}"/>
              </a:ext>
            </a:extLst>
          </p:cNvPr>
          <p:cNvGrpSpPr/>
          <p:nvPr/>
        </p:nvGrpSpPr>
        <p:grpSpPr>
          <a:xfrm>
            <a:off x="3381309" y="2775458"/>
            <a:ext cx="2336967" cy="1589506"/>
            <a:chOff x="3951574" y="4872966"/>
            <a:chExt cx="2336967" cy="158950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Rectangle 45">
                  <a:extLst>
                    <a:ext uri="{FF2B5EF4-FFF2-40B4-BE49-F238E27FC236}">
                      <a16:creationId xmlns:a16="http://schemas.microsoft.com/office/drawing/2014/main" id="{DCA0464F-D308-4552-8F48-3E26BE752290}"/>
                    </a:ext>
                  </a:extLst>
                </p:cNvPr>
                <p:cNvSpPr/>
                <p:nvPr/>
              </p:nvSpPr>
              <p:spPr>
                <a:xfrm>
                  <a:off x="4196183" y="5939252"/>
                  <a:ext cx="2078457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rgbClr val="009900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  <m:r>
                          <a:rPr lang="en-IN" sz="2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      </m:t>
                        </m:r>
                        <m:r>
                          <a:rPr lang="en-IN" sz="2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       </m:t>
                        </m:r>
                        <m:r>
                          <a:rPr lang="en-IN" sz="28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oMath>
                    </m:oMathPara>
                  </a14:m>
                  <a:endParaRPr lang="en-IN" sz="2800" dirty="0"/>
                </a:p>
              </p:txBody>
            </p:sp>
          </mc:Choice>
          <mc:Fallback xmlns="">
            <p:sp>
              <p:nvSpPr>
                <p:cNvPr id="46" name="Rectangle 45">
                  <a:extLst>
                    <a:ext uri="{FF2B5EF4-FFF2-40B4-BE49-F238E27FC236}">
                      <a16:creationId xmlns:a16="http://schemas.microsoft.com/office/drawing/2014/main" id="{DCA0464F-D308-4552-8F48-3E26BE75229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96183" y="5939252"/>
                  <a:ext cx="2078457" cy="523220"/>
                </a:xfrm>
                <a:prstGeom prst="rect">
                  <a:avLst/>
                </a:prstGeom>
                <a:blipFill>
                  <a:blip r:embed="rId2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Rectangle 46">
                  <a:extLst>
                    <a:ext uri="{FF2B5EF4-FFF2-40B4-BE49-F238E27FC236}">
                      <a16:creationId xmlns:a16="http://schemas.microsoft.com/office/drawing/2014/main" id="{31DE3219-45FE-41AD-8F61-25AF8E101128}"/>
                    </a:ext>
                  </a:extLst>
                </p:cNvPr>
                <p:cNvSpPr/>
                <p:nvPr/>
              </p:nvSpPr>
              <p:spPr>
                <a:xfrm>
                  <a:off x="3951574" y="5412581"/>
                  <a:ext cx="2336967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  </m:t>
                        </m:r>
                        <m:r>
                          <a:rPr lang="en-IN" sz="2800" b="0" i="1" smtClean="0">
                            <a:solidFill>
                              <a:srgbClr val="0099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IN" sz="28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     </m:t>
                        </m:r>
                        <m:r>
                          <a:rPr lang="en-IN" sz="2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  <m:r>
                          <a:rPr lang="en-IN" sz="28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  −3</m:t>
                        </m:r>
                      </m:oMath>
                    </m:oMathPara>
                  </a14:m>
                  <a:endParaRPr lang="en-IN" sz="2800" dirty="0">
                    <a:solidFill>
                      <a:schemeClr val="accent5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47" name="Rectangle 46">
                  <a:extLst>
                    <a:ext uri="{FF2B5EF4-FFF2-40B4-BE49-F238E27FC236}">
                      <a16:creationId xmlns:a16="http://schemas.microsoft.com/office/drawing/2014/main" id="{31DE3219-45FE-41AD-8F61-25AF8E10112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51574" y="5412581"/>
                  <a:ext cx="2336967" cy="523220"/>
                </a:xfrm>
                <a:prstGeom prst="rect">
                  <a:avLst/>
                </a:prstGeom>
                <a:blipFill>
                  <a:blip r:embed="rId2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Rectangle 47">
                  <a:extLst>
                    <a:ext uri="{FF2B5EF4-FFF2-40B4-BE49-F238E27FC236}">
                      <a16:creationId xmlns:a16="http://schemas.microsoft.com/office/drawing/2014/main" id="{2ACD6928-2E84-4746-BAFD-D52A2A0FAA19}"/>
                    </a:ext>
                  </a:extLst>
                </p:cNvPr>
                <p:cNvSpPr/>
                <p:nvPr/>
              </p:nvSpPr>
              <p:spPr>
                <a:xfrm>
                  <a:off x="4249735" y="4872966"/>
                  <a:ext cx="1996893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rgbClr val="0099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IN" sz="2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IN" sz="2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  <m:r>
                          <a:rPr lang="en-IN" sz="2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        </m:t>
                        </m:r>
                        <m:r>
                          <a:rPr lang="en-IN" sz="2800" b="0" i="0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oMath>
                    </m:oMathPara>
                  </a14:m>
                  <a:endParaRPr lang="en-IN" sz="28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48" name="Rectangle 47">
                  <a:extLst>
                    <a:ext uri="{FF2B5EF4-FFF2-40B4-BE49-F238E27FC236}">
                      <a16:creationId xmlns:a16="http://schemas.microsoft.com/office/drawing/2014/main" id="{2ACD6928-2E84-4746-BAFD-D52A2A0FAA1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49735" y="4872966"/>
                  <a:ext cx="1996893" cy="523220"/>
                </a:xfrm>
                <a:prstGeom prst="rect">
                  <a:avLst/>
                </a:prstGeom>
                <a:blipFill>
                  <a:blip r:embed="rId2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9" name="Arrow: Notched Right 8">
            <a:extLst>
              <a:ext uri="{FF2B5EF4-FFF2-40B4-BE49-F238E27FC236}">
                <a16:creationId xmlns:a16="http://schemas.microsoft.com/office/drawing/2014/main" id="{12EFAE00-ACC9-47AD-B395-777F79D2979C}"/>
              </a:ext>
            </a:extLst>
          </p:cNvPr>
          <p:cNvSpPr/>
          <p:nvPr/>
        </p:nvSpPr>
        <p:spPr>
          <a:xfrm>
            <a:off x="1991077" y="153297"/>
            <a:ext cx="688617" cy="404605"/>
          </a:xfrm>
          <a:prstGeom prst="notched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</a:pPr>
            <a:endParaRPr lang="en-IN" sz="28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1665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"/>
                            </p:stCondLst>
                            <p:childTnLst>
                              <p:par>
                                <p:cTn id="7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1.85185E-6 L 0.0431 0.30648 " pathEditMode="relative" rAng="0" ptsTypes="AA">
                                      <p:cBhvr>
                                        <p:cTn id="90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48" y="153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2000"/>
                            </p:stCondLst>
                            <p:childTnLst>
                              <p:par>
                                <p:cTn id="9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2500"/>
                            </p:stCondLst>
                            <p:childTnLst>
                              <p:par>
                                <p:cTn id="9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2500"/>
                            </p:stCondLst>
                            <p:childTnLst>
                              <p:par>
                                <p:cTn id="99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4.81481E-6 L -0.26354 0.31064 " pathEditMode="relative" rAng="0" ptsTypes="AA">
                                      <p:cBhvr>
                                        <p:cTn id="100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177" y="1553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4" grpId="0"/>
      <p:bldP spid="18" grpId="0"/>
      <p:bldP spid="19" grpId="0"/>
      <p:bldP spid="20" grpId="0"/>
      <p:bldP spid="33" grpId="0"/>
      <p:bldP spid="34" grpId="0"/>
      <p:bldP spid="35" grpId="0"/>
      <p:bldP spid="49" grpId="0"/>
      <p:bldP spid="52" grpId="0"/>
      <p:bldP spid="6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D9EFF-BD69-49FA-9CA9-8A9FDED99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Types of Matrix</a:t>
            </a:r>
          </a:p>
        </p:txBody>
      </p:sp>
      <p:sp>
        <p:nvSpPr>
          <p:cNvPr id="4" name="Freeform 11">
            <a:extLst>
              <a:ext uri="{FF2B5EF4-FFF2-40B4-BE49-F238E27FC236}">
                <a16:creationId xmlns:a16="http://schemas.microsoft.com/office/drawing/2014/main" id="{F0726B1C-DF9C-4391-B267-86A2DBF195FB}"/>
              </a:ext>
            </a:extLst>
          </p:cNvPr>
          <p:cNvSpPr/>
          <p:nvPr/>
        </p:nvSpPr>
        <p:spPr>
          <a:xfrm>
            <a:off x="971341" y="884119"/>
            <a:ext cx="1752076" cy="510230"/>
          </a:xfrm>
          <a:custGeom>
            <a:avLst/>
            <a:gdLst>
              <a:gd name="connsiteX0" fmla="*/ 0 w 2462313"/>
              <a:gd name="connsiteY0" fmla="*/ 275034 h 1649872"/>
              <a:gd name="connsiteX1" fmla="*/ 275034 w 2462313"/>
              <a:gd name="connsiteY1" fmla="*/ 0 h 1649872"/>
              <a:gd name="connsiteX2" fmla="*/ 2187279 w 2462313"/>
              <a:gd name="connsiteY2" fmla="*/ 0 h 1649872"/>
              <a:gd name="connsiteX3" fmla="*/ 2462313 w 2462313"/>
              <a:gd name="connsiteY3" fmla="*/ 275034 h 1649872"/>
              <a:gd name="connsiteX4" fmla="*/ 2462313 w 2462313"/>
              <a:gd name="connsiteY4" fmla="*/ 1374838 h 1649872"/>
              <a:gd name="connsiteX5" fmla="*/ 2187279 w 2462313"/>
              <a:gd name="connsiteY5" fmla="*/ 1649872 h 1649872"/>
              <a:gd name="connsiteX6" fmla="*/ 275034 w 2462313"/>
              <a:gd name="connsiteY6" fmla="*/ 1649872 h 1649872"/>
              <a:gd name="connsiteX7" fmla="*/ 0 w 2462313"/>
              <a:gd name="connsiteY7" fmla="*/ 1374838 h 1649872"/>
              <a:gd name="connsiteX8" fmla="*/ 0 w 2462313"/>
              <a:gd name="connsiteY8" fmla="*/ 275034 h 1649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62313" h="1649872">
                <a:moveTo>
                  <a:pt x="0" y="275034"/>
                </a:moveTo>
                <a:cubicBezTo>
                  <a:pt x="0" y="123137"/>
                  <a:pt x="123137" y="0"/>
                  <a:pt x="275034" y="0"/>
                </a:cubicBezTo>
                <a:lnTo>
                  <a:pt x="2187279" y="0"/>
                </a:lnTo>
                <a:cubicBezTo>
                  <a:pt x="2339176" y="0"/>
                  <a:pt x="2462313" y="123137"/>
                  <a:pt x="2462313" y="275034"/>
                </a:cubicBezTo>
                <a:lnTo>
                  <a:pt x="2462313" y="1374838"/>
                </a:lnTo>
                <a:cubicBezTo>
                  <a:pt x="2462313" y="1526735"/>
                  <a:pt x="2339176" y="1649872"/>
                  <a:pt x="2187279" y="1649872"/>
                </a:cubicBezTo>
                <a:lnTo>
                  <a:pt x="275034" y="1649872"/>
                </a:lnTo>
                <a:cubicBezTo>
                  <a:pt x="123137" y="1649872"/>
                  <a:pt x="0" y="1526735"/>
                  <a:pt x="0" y="1374838"/>
                </a:cubicBezTo>
                <a:lnTo>
                  <a:pt x="0" y="275034"/>
                </a:lnTo>
                <a:close/>
              </a:path>
            </a:pathLst>
          </a:cu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r>
              <a:rPr lang="en-US" sz="2800" dirty="0">
                <a:solidFill>
                  <a:schemeClr val="bg1"/>
                </a:solidFill>
              </a:rPr>
              <a:t>Row Matrix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9ED83412-0D01-4EF6-9B69-2B830A282DB6}"/>
                  </a:ext>
                </a:extLst>
              </p:cNvPr>
              <p:cNvSpPr/>
              <p:nvPr/>
            </p:nvSpPr>
            <p:spPr>
              <a:xfrm>
                <a:off x="872974" y="1529410"/>
                <a:ext cx="2040836" cy="7112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IN" sz="2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i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sty m:val="p"/>
                                    <m:brk m:alnAt="7"/>
                                  </m:rPr>
                                  <a:rPr lang="en-IN" sz="2800" i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a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lang="en-IN" sz="2800" i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b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lang="en-IN" sz="2800" i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c</m:t>
                                </m:r>
                              </m:e>
                            </m:mr>
                          </m:m>
                          <m: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chemeClr val="tx1">
                      <a:lumMod val="90000"/>
                      <a:lumOff val="1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9ED83412-0D01-4EF6-9B69-2B830A282D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974" y="1529410"/>
                <a:ext cx="2040836" cy="71120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CA73CA79-6892-4069-9892-A4427861491A}"/>
                  </a:ext>
                </a:extLst>
              </p:cNvPr>
              <p:cNvSpPr/>
              <p:nvPr/>
            </p:nvSpPr>
            <p:spPr>
              <a:xfrm>
                <a:off x="2638302" y="1690834"/>
                <a:ext cx="778039" cy="7112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IN" sz="2000" b="0" i="1" smtClean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×3</m:t>
                      </m:r>
                    </m:oMath>
                  </m:oMathPara>
                </a14:m>
                <a:endParaRPr lang="en-IN" sz="2000" dirty="0">
                  <a:solidFill>
                    <a:schemeClr val="tx1">
                      <a:lumMod val="90000"/>
                      <a:lumOff val="1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CA73CA79-6892-4069-9892-A442786149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8302" y="1690834"/>
                <a:ext cx="778039" cy="711200"/>
              </a:xfrm>
              <a:prstGeom prst="rect">
                <a:avLst/>
              </a:prstGeom>
              <a:blipFill>
                <a:blip r:embed="rId3"/>
                <a:stretch>
                  <a:fillRect l="-236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Freeform 11">
            <a:extLst>
              <a:ext uri="{FF2B5EF4-FFF2-40B4-BE49-F238E27FC236}">
                <a16:creationId xmlns:a16="http://schemas.microsoft.com/office/drawing/2014/main" id="{6DADC431-DB6E-4E01-A0E0-CDDF6E999AC2}"/>
              </a:ext>
            </a:extLst>
          </p:cNvPr>
          <p:cNvSpPr/>
          <p:nvPr/>
        </p:nvSpPr>
        <p:spPr>
          <a:xfrm>
            <a:off x="813664" y="2977067"/>
            <a:ext cx="2235778" cy="510230"/>
          </a:xfrm>
          <a:custGeom>
            <a:avLst/>
            <a:gdLst>
              <a:gd name="connsiteX0" fmla="*/ 0 w 2462313"/>
              <a:gd name="connsiteY0" fmla="*/ 275034 h 1649872"/>
              <a:gd name="connsiteX1" fmla="*/ 275034 w 2462313"/>
              <a:gd name="connsiteY1" fmla="*/ 0 h 1649872"/>
              <a:gd name="connsiteX2" fmla="*/ 2187279 w 2462313"/>
              <a:gd name="connsiteY2" fmla="*/ 0 h 1649872"/>
              <a:gd name="connsiteX3" fmla="*/ 2462313 w 2462313"/>
              <a:gd name="connsiteY3" fmla="*/ 275034 h 1649872"/>
              <a:gd name="connsiteX4" fmla="*/ 2462313 w 2462313"/>
              <a:gd name="connsiteY4" fmla="*/ 1374838 h 1649872"/>
              <a:gd name="connsiteX5" fmla="*/ 2187279 w 2462313"/>
              <a:gd name="connsiteY5" fmla="*/ 1649872 h 1649872"/>
              <a:gd name="connsiteX6" fmla="*/ 275034 w 2462313"/>
              <a:gd name="connsiteY6" fmla="*/ 1649872 h 1649872"/>
              <a:gd name="connsiteX7" fmla="*/ 0 w 2462313"/>
              <a:gd name="connsiteY7" fmla="*/ 1374838 h 1649872"/>
              <a:gd name="connsiteX8" fmla="*/ 0 w 2462313"/>
              <a:gd name="connsiteY8" fmla="*/ 275034 h 1649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62313" h="1649872">
                <a:moveTo>
                  <a:pt x="0" y="275034"/>
                </a:moveTo>
                <a:cubicBezTo>
                  <a:pt x="0" y="123137"/>
                  <a:pt x="123137" y="0"/>
                  <a:pt x="275034" y="0"/>
                </a:cubicBezTo>
                <a:lnTo>
                  <a:pt x="2187279" y="0"/>
                </a:lnTo>
                <a:cubicBezTo>
                  <a:pt x="2339176" y="0"/>
                  <a:pt x="2462313" y="123137"/>
                  <a:pt x="2462313" y="275034"/>
                </a:cubicBezTo>
                <a:lnTo>
                  <a:pt x="2462313" y="1374838"/>
                </a:lnTo>
                <a:cubicBezTo>
                  <a:pt x="2462313" y="1526735"/>
                  <a:pt x="2339176" y="1649872"/>
                  <a:pt x="2187279" y="1649872"/>
                </a:cubicBezTo>
                <a:lnTo>
                  <a:pt x="275034" y="1649872"/>
                </a:lnTo>
                <a:cubicBezTo>
                  <a:pt x="123137" y="1649872"/>
                  <a:pt x="0" y="1526735"/>
                  <a:pt x="0" y="1374838"/>
                </a:cubicBezTo>
                <a:lnTo>
                  <a:pt x="0" y="275034"/>
                </a:lnTo>
                <a:close/>
              </a:path>
            </a:pathLst>
          </a:cu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r>
              <a:rPr lang="en-US" sz="2800" dirty="0">
                <a:solidFill>
                  <a:schemeClr val="bg1"/>
                </a:solidFill>
              </a:rPr>
              <a:t>Column Matrix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8EAFF99A-66A7-40F7-B5C7-06A6F490B20A}"/>
                  </a:ext>
                </a:extLst>
              </p:cNvPr>
              <p:cNvSpPr/>
              <p:nvPr/>
            </p:nvSpPr>
            <p:spPr>
              <a:xfrm>
                <a:off x="1456394" y="3624914"/>
                <a:ext cx="950317" cy="223980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IN" sz="28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i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IN" sz="280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sty m:val="p"/>
                                  <m:brk m:alnAt="7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</m:mr>
                          <m:m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</m:e>
                          </m:mr>
                          <m:mr>
                            <m:e>
                              <m:eqArr>
                                <m:eqArrPr>
                                  <m:ctrlPr>
                                    <a:rPr lang="en-IN" sz="2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</m:e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d</m:t>
                                  </m:r>
                                </m:e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e</m:t>
                                  </m:r>
                                </m:e>
                              </m:eqArr>
                            </m:e>
                          </m:mr>
                        </m:m>
                        <m:r>
                          <a:rPr lang="en-IN" sz="2800" b="0" i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IN" sz="2800" dirty="0">
                    <a:solidFill>
                      <a:schemeClr val="tx1">
                        <a:lumMod val="90000"/>
                        <a:lumOff val="10000"/>
                      </a:schemeClr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8EAFF99A-66A7-40F7-B5C7-06A6F490B2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6394" y="3624914"/>
                <a:ext cx="950317" cy="223980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022D2F9-42B2-4AE7-9DD9-2A75977C8FF1}"/>
                  </a:ext>
                </a:extLst>
              </p:cNvPr>
              <p:cNvSpPr/>
              <p:nvPr/>
            </p:nvSpPr>
            <p:spPr>
              <a:xfrm>
                <a:off x="2249282" y="5231460"/>
                <a:ext cx="778039" cy="7112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0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IN" sz="2000" b="0" i="1" smtClean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IN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IN" sz="2000" dirty="0">
                  <a:solidFill>
                    <a:schemeClr val="tx1">
                      <a:lumMod val="90000"/>
                      <a:lumOff val="1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022D2F9-42B2-4AE7-9DD9-2A75977C8F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9282" y="5231460"/>
                <a:ext cx="778039" cy="711200"/>
              </a:xfrm>
              <a:prstGeom prst="rect">
                <a:avLst/>
              </a:prstGeom>
              <a:blipFill>
                <a:blip r:embed="rId5"/>
                <a:stretch>
                  <a:fillRect l="-312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Freeform 11">
            <a:extLst>
              <a:ext uri="{FF2B5EF4-FFF2-40B4-BE49-F238E27FC236}">
                <a16:creationId xmlns:a16="http://schemas.microsoft.com/office/drawing/2014/main" id="{10CF7A22-4373-4891-BA04-F6F8B34BB54D}"/>
              </a:ext>
            </a:extLst>
          </p:cNvPr>
          <p:cNvSpPr/>
          <p:nvPr/>
        </p:nvSpPr>
        <p:spPr>
          <a:xfrm>
            <a:off x="6436845" y="928193"/>
            <a:ext cx="2160104" cy="510230"/>
          </a:xfrm>
          <a:custGeom>
            <a:avLst/>
            <a:gdLst>
              <a:gd name="connsiteX0" fmla="*/ 0 w 2462313"/>
              <a:gd name="connsiteY0" fmla="*/ 275034 h 1649872"/>
              <a:gd name="connsiteX1" fmla="*/ 275034 w 2462313"/>
              <a:gd name="connsiteY1" fmla="*/ 0 h 1649872"/>
              <a:gd name="connsiteX2" fmla="*/ 2187279 w 2462313"/>
              <a:gd name="connsiteY2" fmla="*/ 0 h 1649872"/>
              <a:gd name="connsiteX3" fmla="*/ 2462313 w 2462313"/>
              <a:gd name="connsiteY3" fmla="*/ 275034 h 1649872"/>
              <a:gd name="connsiteX4" fmla="*/ 2462313 w 2462313"/>
              <a:gd name="connsiteY4" fmla="*/ 1374838 h 1649872"/>
              <a:gd name="connsiteX5" fmla="*/ 2187279 w 2462313"/>
              <a:gd name="connsiteY5" fmla="*/ 1649872 h 1649872"/>
              <a:gd name="connsiteX6" fmla="*/ 275034 w 2462313"/>
              <a:gd name="connsiteY6" fmla="*/ 1649872 h 1649872"/>
              <a:gd name="connsiteX7" fmla="*/ 0 w 2462313"/>
              <a:gd name="connsiteY7" fmla="*/ 1374838 h 1649872"/>
              <a:gd name="connsiteX8" fmla="*/ 0 w 2462313"/>
              <a:gd name="connsiteY8" fmla="*/ 275034 h 1649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62313" h="1649872">
                <a:moveTo>
                  <a:pt x="0" y="275034"/>
                </a:moveTo>
                <a:cubicBezTo>
                  <a:pt x="0" y="123137"/>
                  <a:pt x="123137" y="0"/>
                  <a:pt x="275034" y="0"/>
                </a:cubicBezTo>
                <a:lnTo>
                  <a:pt x="2187279" y="0"/>
                </a:lnTo>
                <a:cubicBezTo>
                  <a:pt x="2339176" y="0"/>
                  <a:pt x="2462313" y="123137"/>
                  <a:pt x="2462313" y="275034"/>
                </a:cubicBezTo>
                <a:lnTo>
                  <a:pt x="2462313" y="1374838"/>
                </a:lnTo>
                <a:cubicBezTo>
                  <a:pt x="2462313" y="1526735"/>
                  <a:pt x="2339176" y="1649872"/>
                  <a:pt x="2187279" y="1649872"/>
                </a:cubicBezTo>
                <a:lnTo>
                  <a:pt x="275034" y="1649872"/>
                </a:lnTo>
                <a:cubicBezTo>
                  <a:pt x="123137" y="1649872"/>
                  <a:pt x="0" y="1526735"/>
                  <a:pt x="0" y="1374838"/>
                </a:cubicBezTo>
                <a:lnTo>
                  <a:pt x="0" y="275034"/>
                </a:lnTo>
                <a:close/>
              </a:path>
            </a:pathLst>
          </a:cu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r>
              <a:rPr lang="en-US" sz="2800" dirty="0">
                <a:solidFill>
                  <a:schemeClr val="bg1"/>
                </a:solidFill>
              </a:rPr>
              <a:t>Square Matrix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1DB0E171-EA45-43F0-8C7F-FD303136DBD4}"/>
                  </a:ext>
                </a:extLst>
              </p:cNvPr>
              <p:cNvSpPr/>
              <p:nvPr/>
            </p:nvSpPr>
            <p:spPr>
              <a:xfrm>
                <a:off x="6339373" y="1478486"/>
                <a:ext cx="2434562" cy="146600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IN" sz="28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i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IN" sz="280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e>
                          </m:mr>
                          <m:m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f</m:t>
                              </m:r>
                            </m:e>
                          </m:mr>
                          <m:m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g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e>
                          </m:mr>
                        </m:m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IN" sz="2800" dirty="0">
                    <a:solidFill>
                      <a:schemeClr val="tx1">
                        <a:lumMod val="90000"/>
                        <a:lumOff val="10000"/>
                      </a:schemeClr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1DB0E171-EA45-43F0-8C7F-FD303136DB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9373" y="1478486"/>
                <a:ext cx="2434562" cy="146600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A8D71A69-4321-44E2-AF37-C9ADE6D32CC4}"/>
                  </a:ext>
                </a:extLst>
              </p:cNvPr>
              <p:cNvSpPr/>
              <p:nvPr/>
            </p:nvSpPr>
            <p:spPr>
              <a:xfrm>
                <a:off x="8358411" y="2463469"/>
                <a:ext cx="778039" cy="7112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IN" sz="2000" b="0" i="1" smtClean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IN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IN" sz="2000" dirty="0">
                  <a:solidFill>
                    <a:schemeClr val="tx1">
                      <a:lumMod val="90000"/>
                      <a:lumOff val="1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A8D71A69-4321-44E2-AF37-C9ADE6D32C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8411" y="2463469"/>
                <a:ext cx="778039" cy="711200"/>
              </a:xfrm>
              <a:prstGeom prst="rect">
                <a:avLst/>
              </a:prstGeom>
              <a:blipFill>
                <a:blip r:embed="rId7"/>
                <a:stretch>
                  <a:fillRect l="-234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94D4A3FF-9873-4341-9C52-9633618A386A}"/>
              </a:ext>
            </a:extLst>
          </p:cNvPr>
          <p:cNvSpPr/>
          <p:nvPr/>
        </p:nvSpPr>
        <p:spPr>
          <a:xfrm rot="2403109">
            <a:off x="6745778" y="2018325"/>
            <a:ext cx="1656000" cy="374241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C431E35-B5A1-4098-80EC-1610962782CD}"/>
              </a:ext>
            </a:extLst>
          </p:cNvPr>
          <p:cNvCxnSpPr>
            <a:cxnSpLocks/>
          </p:cNvCxnSpPr>
          <p:nvPr/>
        </p:nvCxnSpPr>
        <p:spPr>
          <a:xfrm flipV="1">
            <a:off x="8127272" y="2077095"/>
            <a:ext cx="665128" cy="33132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417610B6-C726-4807-A371-53EA1106B888}"/>
              </a:ext>
            </a:extLst>
          </p:cNvPr>
          <p:cNvSpPr/>
          <p:nvPr/>
        </p:nvSpPr>
        <p:spPr>
          <a:xfrm>
            <a:off x="8673939" y="1549263"/>
            <a:ext cx="1490596" cy="11019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 dirty="0">
                <a:solidFill>
                  <a:srgbClr val="7030A0"/>
                </a:solidFill>
              </a:rPr>
              <a:t>Principal Diagonal</a:t>
            </a:r>
          </a:p>
        </p:txBody>
      </p:sp>
      <p:sp>
        <p:nvSpPr>
          <p:cNvPr id="30" name="Freeform 11">
            <a:extLst>
              <a:ext uri="{FF2B5EF4-FFF2-40B4-BE49-F238E27FC236}">
                <a16:creationId xmlns:a16="http://schemas.microsoft.com/office/drawing/2014/main" id="{9EAC1B6D-B299-4D17-8D4D-F84C62BC9FE1}"/>
              </a:ext>
            </a:extLst>
          </p:cNvPr>
          <p:cNvSpPr/>
          <p:nvPr/>
        </p:nvSpPr>
        <p:spPr>
          <a:xfrm>
            <a:off x="5827162" y="3513907"/>
            <a:ext cx="3535636" cy="510230"/>
          </a:xfrm>
          <a:custGeom>
            <a:avLst/>
            <a:gdLst>
              <a:gd name="connsiteX0" fmla="*/ 0 w 2462313"/>
              <a:gd name="connsiteY0" fmla="*/ 275034 h 1649872"/>
              <a:gd name="connsiteX1" fmla="*/ 275034 w 2462313"/>
              <a:gd name="connsiteY1" fmla="*/ 0 h 1649872"/>
              <a:gd name="connsiteX2" fmla="*/ 2187279 w 2462313"/>
              <a:gd name="connsiteY2" fmla="*/ 0 h 1649872"/>
              <a:gd name="connsiteX3" fmla="*/ 2462313 w 2462313"/>
              <a:gd name="connsiteY3" fmla="*/ 275034 h 1649872"/>
              <a:gd name="connsiteX4" fmla="*/ 2462313 w 2462313"/>
              <a:gd name="connsiteY4" fmla="*/ 1374838 h 1649872"/>
              <a:gd name="connsiteX5" fmla="*/ 2187279 w 2462313"/>
              <a:gd name="connsiteY5" fmla="*/ 1649872 h 1649872"/>
              <a:gd name="connsiteX6" fmla="*/ 275034 w 2462313"/>
              <a:gd name="connsiteY6" fmla="*/ 1649872 h 1649872"/>
              <a:gd name="connsiteX7" fmla="*/ 0 w 2462313"/>
              <a:gd name="connsiteY7" fmla="*/ 1374838 h 1649872"/>
              <a:gd name="connsiteX8" fmla="*/ 0 w 2462313"/>
              <a:gd name="connsiteY8" fmla="*/ 275034 h 1649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62313" h="1649872">
                <a:moveTo>
                  <a:pt x="0" y="275034"/>
                </a:moveTo>
                <a:cubicBezTo>
                  <a:pt x="0" y="123137"/>
                  <a:pt x="123137" y="0"/>
                  <a:pt x="275034" y="0"/>
                </a:cubicBezTo>
                <a:lnTo>
                  <a:pt x="2187279" y="0"/>
                </a:lnTo>
                <a:cubicBezTo>
                  <a:pt x="2339176" y="0"/>
                  <a:pt x="2462313" y="123137"/>
                  <a:pt x="2462313" y="275034"/>
                </a:cubicBezTo>
                <a:lnTo>
                  <a:pt x="2462313" y="1374838"/>
                </a:lnTo>
                <a:cubicBezTo>
                  <a:pt x="2462313" y="1526735"/>
                  <a:pt x="2339176" y="1649872"/>
                  <a:pt x="2187279" y="1649872"/>
                </a:cubicBezTo>
                <a:lnTo>
                  <a:pt x="275034" y="1649872"/>
                </a:lnTo>
                <a:cubicBezTo>
                  <a:pt x="123137" y="1649872"/>
                  <a:pt x="0" y="1526735"/>
                  <a:pt x="0" y="1374838"/>
                </a:cubicBezTo>
                <a:lnTo>
                  <a:pt x="0" y="275034"/>
                </a:lnTo>
                <a:close/>
              </a:path>
            </a:pathLst>
          </a:cu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r>
              <a:rPr lang="en-US" sz="2800" dirty="0">
                <a:solidFill>
                  <a:schemeClr val="bg1"/>
                </a:solidFill>
              </a:rPr>
              <a:t>Zero Matrix/Null Matrix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ECF24666-C5CE-4696-B00E-B85D3C126DE6}"/>
                  </a:ext>
                </a:extLst>
              </p:cNvPr>
              <p:cNvSpPr/>
              <p:nvPr/>
            </p:nvSpPr>
            <p:spPr>
              <a:xfrm>
                <a:off x="6595419" y="4212586"/>
                <a:ext cx="2434562" cy="146600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IN" sz="28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i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IN" sz="280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IN" sz="2800" dirty="0">
                    <a:solidFill>
                      <a:schemeClr val="tx1">
                        <a:lumMod val="90000"/>
                        <a:lumOff val="10000"/>
                      </a:schemeClr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ECF24666-C5CE-4696-B00E-B85D3C126D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5419" y="4212586"/>
                <a:ext cx="2434562" cy="146600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A547F1B4-C637-4B28-8272-0EDE03326399}"/>
                  </a:ext>
                </a:extLst>
              </p:cNvPr>
              <p:cNvSpPr/>
              <p:nvPr/>
            </p:nvSpPr>
            <p:spPr>
              <a:xfrm>
                <a:off x="9921670" y="4212586"/>
                <a:ext cx="1923187" cy="146600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IN" sz="28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i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IN" sz="280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  <m:r>
                          <a:rPr lang="en-IN" sz="28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IN" sz="2800" dirty="0">
                    <a:solidFill>
                      <a:schemeClr val="tx1">
                        <a:lumMod val="90000"/>
                        <a:lumOff val="10000"/>
                      </a:schemeClr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A547F1B4-C637-4B28-8272-0EDE033263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21670" y="4212586"/>
                <a:ext cx="1923187" cy="146600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0C4109DA-B70E-4B8E-96AF-A2CAA139EC3F}"/>
                  </a:ext>
                </a:extLst>
              </p:cNvPr>
              <p:cNvSpPr/>
              <p:nvPr/>
            </p:nvSpPr>
            <p:spPr>
              <a:xfrm>
                <a:off x="5236389" y="4589986"/>
                <a:ext cx="1846743" cy="71120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O</m:t>
                      </m:r>
                      <m:r>
                        <a:rPr lang="en-IN" sz="2800" b="0" i="0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or</m:t>
                      </m:r>
                      <m:r>
                        <a:rPr lang="en-IN" sz="2800" b="0" i="0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IN" sz="28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O</m:t>
                          </m:r>
                        </m:e>
                        <m:sub>
                          <m:r>
                            <a:rPr lang="en-IN" sz="28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IN" sz="2800" b="0" i="0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sz="28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0C4109DA-B70E-4B8E-96AF-A2CAA139EC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6389" y="4589986"/>
                <a:ext cx="1846743" cy="71120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8400549B-4928-46BA-AEC9-F7D310E2FAE5}"/>
                  </a:ext>
                </a:extLst>
              </p:cNvPr>
              <p:cNvSpPr/>
              <p:nvPr/>
            </p:nvSpPr>
            <p:spPr>
              <a:xfrm>
                <a:off x="8878745" y="4588000"/>
                <a:ext cx="1530099" cy="71120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O</m:t>
                          </m:r>
                        </m:e>
                        <m:sub>
                          <m:r>
                            <a:rPr lang="en-IN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 × 2</m:t>
                          </m:r>
                        </m:sub>
                      </m:sSub>
                      <m:r>
                        <a:rPr lang="en-IN" sz="2800" b="0" i="0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sz="28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8400549B-4928-46BA-AEC9-F7D310E2FA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78745" y="4588000"/>
                <a:ext cx="1530099" cy="71120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C371F9CE-87D9-4F67-BD30-7F4B221FE19F}"/>
                  </a:ext>
                </a:extLst>
              </p:cNvPr>
              <p:cNvSpPr/>
              <p:nvPr/>
            </p:nvSpPr>
            <p:spPr>
              <a:xfrm>
                <a:off x="11455837" y="5174938"/>
                <a:ext cx="778039" cy="7112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IN" sz="2000" b="0" i="1" smtClean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IN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IN" sz="2000" dirty="0">
                  <a:solidFill>
                    <a:schemeClr val="tx1">
                      <a:lumMod val="90000"/>
                      <a:lumOff val="1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C371F9CE-87D9-4F67-BD30-7F4B221FE1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55837" y="5174938"/>
                <a:ext cx="778039" cy="711200"/>
              </a:xfrm>
              <a:prstGeom prst="rect">
                <a:avLst/>
              </a:prstGeom>
              <a:blipFill>
                <a:blip r:embed="rId12"/>
                <a:stretch>
                  <a:fillRect l="-234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4B69A1A3-6D68-4B45-B375-C19DE27FCD96}"/>
              </a:ext>
            </a:extLst>
          </p:cNvPr>
          <p:cNvSpPr/>
          <p:nvPr/>
        </p:nvSpPr>
        <p:spPr>
          <a:xfrm>
            <a:off x="4673324" y="884119"/>
            <a:ext cx="64800" cy="5400659"/>
          </a:xfrm>
          <a:prstGeom prst="round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b="1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81333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8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/>
      <p:bldP spid="7" grpId="0" animBg="1"/>
      <p:bldP spid="8" grpId="0"/>
      <p:bldP spid="9" grpId="0"/>
      <p:bldP spid="10" grpId="0" animBg="1"/>
      <p:bldP spid="11" grpId="0"/>
      <p:bldP spid="12" grpId="0"/>
      <p:bldP spid="21" grpId="0" animBg="1"/>
      <p:bldP spid="25" grpId="0"/>
      <p:bldP spid="30" grpId="0" animBg="1"/>
      <p:bldP spid="31" grpId="0"/>
      <p:bldP spid="33" grpId="0"/>
      <p:bldP spid="34" grpId="0"/>
      <p:bldP spid="35" grpId="0"/>
      <p:bldP spid="36" grpId="0"/>
      <p:bldP spid="22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A61520C-972A-4DD9-8339-77FA23A3AE2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Method:2</a:t>
                </a:r>
                <a:r>
                  <a:rPr lang="en-IN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IN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  <m:r>
                      <a:rPr lang="en-IN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dirty="0"/>
                  <a:t>Example:3(</a:t>
                </a:r>
                <a:r>
                  <a:rPr lang="en-IN" dirty="0">
                    <a:solidFill>
                      <a:srgbClr val="1D578F"/>
                    </a:solidFill>
                  </a:rPr>
                  <a:t>Continue</a:t>
                </a:r>
                <a:r>
                  <a:rPr lang="en-IN" dirty="0"/>
                  <a:t>)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A61520C-972A-4DD9-8339-77FA23A3AE2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F11AFB4B-E2A9-46A5-8A56-E9A19B5EFE85}"/>
                  </a:ext>
                </a:extLst>
              </p:cNvPr>
              <p:cNvSpPr/>
              <p:nvPr/>
            </p:nvSpPr>
            <p:spPr>
              <a:xfrm>
                <a:off x="2629239" y="1411232"/>
                <a:ext cx="1459235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begChr m:val=""/>
                              <m:endChr m:val="|"/>
                              <m:ctrlPr>
                                <a:rPr lang="en-IN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  <m:r>
                                <a:rPr lang="en-IN" sz="2800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F11AFB4B-E2A9-46A5-8A56-E9A19B5EFE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9239" y="1411232"/>
                <a:ext cx="1459235" cy="4680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E1D16199-D324-442B-B396-407B869DDC1C}"/>
                  </a:ext>
                </a:extLst>
              </p:cNvPr>
              <p:cNvSpPr/>
              <p:nvPr/>
            </p:nvSpPr>
            <p:spPr>
              <a:xfrm>
                <a:off x="3838183" y="1411232"/>
                <a:ext cx="717113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E1D16199-D324-442B-B396-407B869DDC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8183" y="1411232"/>
                <a:ext cx="717113" cy="4680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AC5F403-F620-4B03-BDAF-4C3899910C26}"/>
                  </a:ext>
                </a:extLst>
              </p:cNvPr>
              <p:cNvSpPr/>
              <p:nvPr/>
            </p:nvSpPr>
            <p:spPr>
              <a:xfrm>
                <a:off x="4308652" y="511899"/>
                <a:ext cx="3884367" cy="239208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IN" sz="28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IN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/>
                            <m:e/>
                            <m:e/>
                          </m:mr>
                          <m:mr>
                            <m:e/>
                            <m:e/>
                            <m:e/>
                          </m:mr>
                          <m:mr>
                            <m:e>
                              <m:r>
                                <a:rPr lang="en-IN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/>
                            <m:e>
                              <m:eqArr>
                                <m:eqArrPr>
                                  <m:ctrlPr>
                                    <a:rPr lang="en-IN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/>
                                <m:e/>
                              </m:eqArr>
                            </m:e>
                          </m:mr>
                        </m:m>
                        <m:r>
                          <a:rPr lang="en-IN" sz="28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                </m:t>
                        </m:r>
                      </m:e>
                    </m:d>
                  </m:oMath>
                </a14:m>
                <a:r>
                  <a:rPr lang="en-IN" sz="2800" dirty="0">
                    <a:solidFill>
                      <a:schemeClr val="tx1">
                        <a:lumMod val="90000"/>
                        <a:lumOff val="10000"/>
                      </a:schemeClr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AC5F403-F620-4B03-BDAF-4C3899910C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8652" y="511899"/>
                <a:ext cx="3884367" cy="239208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7299958-3BCF-4707-95BA-F84E35EBF576}"/>
              </a:ext>
            </a:extLst>
          </p:cNvPr>
          <p:cNvCxnSpPr>
            <a:cxnSpLocks/>
          </p:cNvCxnSpPr>
          <p:nvPr/>
        </p:nvCxnSpPr>
        <p:spPr>
          <a:xfrm>
            <a:off x="6992089" y="977532"/>
            <a:ext cx="0" cy="151042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5C78793-FCE6-4043-96A9-6250D23B7C1E}"/>
              </a:ext>
            </a:extLst>
          </p:cNvPr>
          <p:cNvGrpSpPr/>
          <p:nvPr/>
        </p:nvGrpSpPr>
        <p:grpSpPr>
          <a:xfrm>
            <a:off x="1150775" y="2903982"/>
            <a:ext cx="2689074" cy="1604765"/>
            <a:chOff x="2089288" y="4004419"/>
            <a:chExt cx="2523472" cy="1842542"/>
          </a:xfrm>
        </p:grpSpPr>
        <p:sp>
          <p:nvSpPr>
            <p:cNvPr id="29" name="Arrow: Right 28">
              <a:extLst>
                <a:ext uri="{FF2B5EF4-FFF2-40B4-BE49-F238E27FC236}">
                  <a16:creationId xmlns:a16="http://schemas.microsoft.com/office/drawing/2014/main" id="{C26FE112-4993-4643-BAEE-E34E689EC6F5}"/>
                </a:ext>
              </a:extLst>
            </p:cNvPr>
            <p:cNvSpPr/>
            <p:nvPr/>
          </p:nvSpPr>
          <p:spPr>
            <a:xfrm>
              <a:off x="2089288" y="4004419"/>
              <a:ext cx="2523472" cy="1842542"/>
            </a:xfrm>
            <a:prstGeom prst="rightArrow">
              <a:avLst/>
            </a:prstGeom>
            <a:gradFill>
              <a:gsLst>
                <a:gs pos="10000">
                  <a:srgbClr val="0E47A1"/>
                </a:gs>
                <a:gs pos="100000">
                  <a:srgbClr val="03A9F5"/>
                </a:gs>
              </a:gsLst>
              <a:lin ang="10800000" scaled="1"/>
            </a:gradFill>
            <a:ln>
              <a:noFill/>
            </a:ln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1000"/>
                </a:spcBef>
                <a:buClr>
                  <a:schemeClr val="accent6"/>
                </a:buClr>
              </a:pPr>
              <a:endParaRPr lang="en-IN" sz="2800" dirty="0">
                <a:solidFill>
                  <a:schemeClr val="bg1"/>
                </a:solidFill>
              </a:endParaRPr>
            </a:p>
          </p:txBody>
        </p:sp>
        <p:sp>
          <p:nvSpPr>
            <p:cNvPr id="30" name="Content Placeholder 4">
              <a:extLst>
                <a:ext uri="{FF2B5EF4-FFF2-40B4-BE49-F238E27FC236}">
                  <a16:creationId xmlns:a16="http://schemas.microsoft.com/office/drawing/2014/main" id="{B784D45A-12D2-4D7E-8D34-A46B9E24EEEC}"/>
                </a:ext>
              </a:extLst>
            </p:cNvPr>
            <p:cNvSpPr txBox="1">
              <a:spLocks/>
            </p:cNvSpPr>
            <p:nvPr/>
          </p:nvSpPr>
          <p:spPr>
            <a:xfrm>
              <a:off x="2195133" y="4654354"/>
              <a:ext cx="1405585" cy="573627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lIns="91440" tIns="45720" rIns="91440" bIns="45720" rtlCol="0" anchor="ctr">
              <a:noAutofit/>
            </a:bodyPr>
            <a:lstStyle>
              <a:lvl1pPr marL="265113" indent="-265113" algn="just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chemeClr val="accent6"/>
                </a:buClr>
                <a:buFont typeface="Wingdings 3" panose="05040102010807070707" pitchFamily="18" charset="2"/>
                <a:buChar char="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809625" indent="-352425" algn="just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Wingdings 3" panose="05040102010807070707" pitchFamily="18" charset="2"/>
                <a:buChar char="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just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Wingdings" panose="05000000000000000000" pitchFamily="2" charset="2"/>
                <a:buChar char="§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just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just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IN" sz="2800" dirty="0">
                  <a:solidFill>
                    <a:schemeClr val="bg1"/>
                  </a:solidFill>
                </a:rPr>
                <a:t>Applying</a:t>
              </a:r>
              <a:endParaRPr lang="en-IN" sz="2800" b="1" dirty="0">
                <a:solidFill>
                  <a:srgbClr val="002060"/>
                </a:solidFill>
              </a:endParaRP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AF7CA023-04E9-4F28-8B11-D14D16093A5C}"/>
              </a:ext>
            </a:extLst>
          </p:cNvPr>
          <p:cNvGrpSpPr/>
          <p:nvPr/>
        </p:nvGrpSpPr>
        <p:grpSpPr>
          <a:xfrm>
            <a:off x="7039032" y="964697"/>
            <a:ext cx="732009" cy="1547491"/>
            <a:chOff x="7039032" y="964697"/>
            <a:chExt cx="732009" cy="154749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9C84ADD2-DDC5-4F42-B7B1-355E9029C82C}"/>
                    </a:ext>
                  </a:extLst>
                </p:cNvPr>
                <p:cNvSpPr/>
                <p:nvPr/>
              </p:nvSpPr>
              <p:spPr>
                <a:xfrm>
                  <a:off x="7052284" y="964697"/>
                  <a:ext cx="717113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smtClean="0">
                            <a:solidFill>
                              <a:srgbClr val="890E4F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IN" sz="2800" dirty="0">
                    <a:solidFill>
                      <a:srgbClr val="890E4F"/>
                    </a:solidFill>
                  </a:endParaRPr>
                </a:p>
              </p:txBody>
            </p:sp>
          </mc:Choice>
          <mc:Fallback xmlns=""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9C84ADD2-DDC5-4F42-B7B1-355E9029C82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52284" y="964697"/>
                  <a:ext cx="717113" cy="46800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78BD0CE2-EB8A-410F-8F15-315F693AA3ED}"/>
                    </a:ext>
                  </a:extLst>
                </p:cNvPr>
                <p:cNvSpPr/>
                <p:nvPr/>
              </p:nvSpPr>
              <p:spPr>
                <a:xfrm>
                  <a:off x="7039032" y="1502152"/>
                  <a:ext cx="717113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smtClean="0">
                            <a:solidFill>
                              <a:srgbClr val="890E4F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</m:oMath>
                    </m:oMathPara>
                  </a14:m>
                  <a:endParaRPr lang="en-IN" sz="2800" dirty="0">
                    <a:solidFill>
                      <a:srgbClr val="890E4F"/>
                    </a:solidFill>
                  </a:endParaRPr>
                </a:p>
              </p:txBody>
            </p:sp>
          </mc:Choice>
          <mc:Fallback xmlns=""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78BD0CE2-EB8A-410F-8F15-315F693AA3E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39032" y="1502152"/>
                  <a:ext cx="717113" cy="46800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B08BD58D-FC5A-4182-957A-7B96452499C7}"/>
                    </a:ext>
                  </a:extLst>
                </p:cNvPr>
                <p:cNvSpPr/>
                <p:nvPr/>
              </p:nvSpPr>
              <p:spPr>
                <a:xfrm>
                  <a:off x="7053928" y="2044188"/>
                  <a:ext cx="717113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smtClean="0">
                            <a:solidFill>
                              <a:srgbClr val="890E4F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oMath>
                    </m:oMathPara>
                  </a14:m>
                  <a:endParaRPr lang="en-IN" sz="2800" dirty="0">
                    <a:solidFill>
                      <a:srgbClr val="890E4F"/>
                    </a:solidFill>
                  </a:endParaRPr>
                </a:p>
              </p:txBody>
            </p:sp>
          </mc:Choice>
          <mc:Fallback xmlns=""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B08BD58D-FC5A-4182-957A-7B96452499C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53928" y="2044188"/>
                  <a:ext cx="717113" cy="46800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B6E6C650-75F2-44E5-9B06-19169D1107C7}"/>
              </a:ext>
            </a:extLst>
          </p:cNvPr>
          <p:cNvGrpSpPr/>
          <p:nvPr/>
        </p:nvGrpSpPr>
        <p:grpSpPr>
          <a:xfrm>
            <a:off x="4481887" y="951581"/>
            <a:ext cx="2336967" cy="1589506"/>
            <a:chOff x="4481887" y="951581"/>
            <a:chExt cx="2336967" cy="158950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19E6A7B0-69F5-4417-9F3A-E35E5C70DC4B}"/>
                    </a:ext>
                  </a:extLst>
                </p:cNvPr>
                <p:cNvSpPr/>
                <p:nvPr/>
              </p:nvSpPr>
              <p:spPr>
                <a:xfrm>
                  <a:off x="4726496" y="2017867"/>
                  <a:ext cx="2078457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rgbClr val="009900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  <m:r>
                          <a:rPr lang="en-IN" sz="2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      </m:t>
                        </m:r>
                        <m:r>
                          <a:rPr lang="en-IN" sz="2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       </m:t>
                        </m:r>
                        <m:r>
                          <a:rPr lang="en-IN" sz="28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oMath>
                    </m:oMathPara>
                  </a14:m>
                  <a:endParaRPr lang="en-IN" sz="2800" dirty="0"/>
                </a:p>
              </p:txBody>
            </p:sp>
          </mc:Choice>
          <mc:Fallback xmlns=""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19E6A7B0-69F5-4417-9F3A-E35E5C70DC4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26496" y="2017867"/>
                  <a:ext cx="2078457" cy="52322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E3BB8A69-5A97-445A-BAEC-759F09402931}"/>
                    </a:ext>
                  </a:extLst>
                </p:cNvPr>
                <p:cNvSpPr/>
                <p:nvPr/>
              </p:nvSpPr>
              <p:spPr>
                <a:xfrm>
                  <a:off x="4481887" y="1491196"/>
                  <a:ext cx="2336967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  </m:t>
                        </m:r>
                        <m:r>
                          <a:rPr lang="en-IN" sz="2800" b="0" i="1" smtClean="0">
                            <a:solidFill>
                              <a:srgbClr val="0099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IN" sz="28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     </m:t>
                        </m:r>
                        <m:r>
                          <a:rPr lang="en-IN" sz="2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  <m:r>
                          <a:rPr lang="en-IN" sz="28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  −3</m:t>
                        </m:r>
                      </m:oMath>
                    </m:oMathPara>
                  </a14:m>
                  <a:endParaRPr lang="en-IN" sz="2800" dirty="0">
                    <a:solidFill>
                      <a:schemeClr val="accent5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E3BB8A69-5A97-445A-BAEC-759F0940293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81887" y="1491196"/>
                  <a:ext cx="2336967" cy="523220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D6D84DA5-2AF1-443A-AE88-B81640DA43A6}"/>
                    </a:ext>
                  </a:extLst>
                </p:cNvPr>
                <p:cNvSpPr/>
                <p:nvPr/>
              </p:nvSpPr>
              <p:spPr>
                <a:xfrm>
                  <a:off x="4780048" y="951581"/>
                  <a:ext cx="1996893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rgbClr val="0099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IN" sz="2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IN" sz="2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  <m:r>
                          <a:rPr lang="en-IN" sz="2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        </m:t>
                        </m:r>
                        <m:r>
                          <a:rPr lang="en-IN" sz="2800" b="0" i="0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oMath>
                    </m:oMathPara>
                  </a14:m>
                  <a:endParaRPr lang="en-IN" sz="28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D6D84DA5-2AF1-443A-AE88-B81640DA43A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80048" y="951581"/>
                  <a:ext cx="1996893" cy="523220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Content Placeholder 4">
                <a:extLst>
                  <a:ext uri="{FF2B5EF4-FFF2-40B4-BE49-F238E27FC236}">
                    <a16:creationId xmlns:a16="http://schemas.microsoft.com/office/drawing/2014/main" id="{22CEF6B8-9739-4FD6-A04C-359A0145E3B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562277" y="3433032"/>
                <a:ext cx="1050461" cy="573626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1" i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𝐑</m:t>
                          </m:r>
                        </m:e>
                        <m:sub>
                          <m:r>
                            <a:rPr lang="en-IN" sz="28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𝟏𝟑</m:t>
                          </m:r>
                        </m:sub>
                      </m:sSub>
                    </m:oMath>
                  </m:oMathPara>
                </a14:m>
                <a:endParaRPr lang="en-IN" sz="28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9" name="Content Placeholder 4">
                <a:extLst>
                  <a:ext uri="{FF2B5EF4-FFF2-40B4-BE49-F238E27FC236}">
                    <a16:creationId xmlns:a16="http://schemas.microsoft.com/office/drawing/2014/main" id="{22CEF6B8-9739-4FD6-A04C-359A0145E3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2277" y="3433032"/>
                <a:ext cx="1050461" cy="573626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9A4FC081-6CEE-4EC1-81BF-F478B8873F4A}"/>
                  </a:ext>
                </a:extLst>
              </p:cNvPr>
              <p:cNvSpPr/>
              <p:nvPr/>
            </p:nvSpPr>
            <p:spPr>
              <a:xfrm>
                <a:off x="8417771" y="1031193"/>
                <a:ext cx="537397" cy="374562"/>
              </a:xfrm>
              <a:prstGeom prst="rect">
                <a:avLst/>
              </a:prstGeom>
              <a:gradFill>
                <a:gsLst>
                  <a:gs pos="10000">
                    <a:srgbClr val="0E47A1"/>
                  </a:gs>
                  <a:gs pos="100000">
                    <a:srgbClr val="03A9F5"/>
                  </a:gs>
                </a:gsLst>
                <a:lin ang="10800000" scaled="1"/>
              </a:gra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</a:pPr>
                <a:r>
                  <a:rPr lang="en-IN" sz="28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IN" sz="28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IN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9A4FC081-6CEE-4EC1-81BF-F478B8873F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7771" y="1031193"/>
                <a:ext cx="537397" cy="37456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646BFBF5-2AC2-4621-8C5E-09CEC01A762F}"/>
              </a:ext>
            </a:extLst>
          </p:cNvPr>
          <p:cNvSpPr/>
          <p:nvPr/>
        </p:nvSpPr>
        <p:spPr>
          <a:xfrm>
            <a:off x="5263112" y="1018442"/>
            <a:ext cx="2336968" cy="379735"/>
          </a:xfrm>
          <a:prstGeom prst="round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00ACE2C8-469E-43E1-A4AF-30B78065F661}"/>
              </a:ext>
            </a:extLst>
          </p:cNvPr>
          <p:cNvCxnSpPr>
            <a:cxnSpLocks/>
          </p:cNvCxnSpPr>
          <p:nvPr/>
        </p:nvCxnSpPr>
        <p:spPr>
          <a:xfrm>
            <a:off x="7609729" y="1218474"/>
            <a:ext cx="813335" cy="0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5BD7D881-591C-4755-BEEA-98D6A3168C8B}"/>
              </a:ext>
            </a:extLst>
          </p:cNvPr>
          <p:cNvSpPr/>
          <p:nvPr/>
        </p:nvSpPr>
        <p:spPr>
          <a:xfrm>
            <a:off x="5258867" y="1024442"/>
            <a:ext cx="628769" cy="37752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002060"/>
              </a:solidFill>
            </a:endParaRP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A4F26D4A-203F-4452-A3DB-A71A8BCB7C62}"/>
              </a:ext>
            </a:extLst>
          </p:cNvPr>
          <p:cNvSpPr/>
          <p:nvPr/>
        </p:nvSpPr>
        <p:spPr>
          <a:xfrm>
            <a:off x="4764388" y="1562716"/>
            <a:ext cx="451509" cy="37752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002060"/>
              </a:solidFill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3FE39121-784D-42C9-82C9-9E1DB5A69D9A}"/>
              </a:ext>
            </a:extLst>
          </p:cNvPr>
          <p:cNvSpPr/>
          <p:nvPr/>
        </p:nvSpPr>
        <p:spPr>
          <a:xfrm>
            <a:off x="4776642" y="1567820"/>
            <a:ext cx="2979501" cy="379735"/>
          </a:xfrm>
          <a:prstGeom prst="round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6E44CD39-EC28-4FCC-988D-020794CB4CC9}"/>
                  </a:ext>
                </a:extLst>
              </p:cNvPr>
              <p:cNvSpPr/>
              <p:nvPr/>
            </p:nvSpPr>
            <p:spPr>
              <a:xfrm>
                <a:off x="8544132" y="1553452"/>
                <a:ext cx="537397" cy="374562"/>
              </a:xfrm>
              <a:prstGeom prst="rect">
                <a:avLst/>
              </a:prstGeom>
              <a:gradFill>
                <a:gsLst>
                  <a:gs pos="10000">
                    <a:srgbClr val="0E47A1"/>
                  </a:gs>
                  <a:gs pos="100000">
                    <a:srgbClr val="03A9F5"/>
                  </a:gs>
                </a:gsLst>
                <a:lin ang="10800000" scaled="1"/>
              </a:gra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</a:pPr>
                <a:r>
                  <a:rPr lang="en-IN" sz="28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IN" sz="28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endParaRPr lang="en-IN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6E44CD39-EC28-4FCC-988D-020794CB4C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4132" y="1553452"/>
                <a:ext cx="537397" cy="37456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B749F829-2E44-4860-B3B6-65A5024B1A77}"/>
              </a:ext>
            </a:extLst>
          </p:cNvPr>
          <p:cNvCxnSpPr>
            <a:cxnSpLocks/>
          </p:cNvCxnSpPr>
          <p:nvPr/>
        </p:nvCxnSpPr>
        <p:spPr>
          <a:xfrm>
            <a:off x="7751588" y="1740733"/>
            <a:ext cx="813335" cy="0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9D821EA1-97FD-4514-90DA-442FE5E61A95}"/>
              </a:ext>
            </a:extLst>
          </p:cNvPr>
          <p:cNvSpPr/>
          <p:nvPr/>
        </p:nvSpPr>
        <p:spPr>
          <a:xfrm>
            <a:off x="4805809" y="2109885"/>
            <a:ext cx="451509" cy="340571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002060"/>
              </a:solidFill>
            </a:endParaRPr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67B07E06-B2B5-413A-82A9-34C11168180E}"/>
              </a:ext>
            </a:extLst>
          </p:cNvPr>
          <p:cNvSpPr/>
          <p:nvPr/>
        </p:nvSpPr>
        <p:spPr>
          <a:xfrm>
            <a:off x="4804812" y="2092665"/>
            <a:ext cx="2959448" cy="379735"/>
          </a:xfrm>
          <a:prstGeom prst="round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4AC7D5BA-B263-4FD2-97C0-3D5B289EC466}"/>
                  </a:ext>
                </a:extLst>
              </p:cNvPr>
              <p:cNvSpPr/>
              <p:nvPr/>
            </p:nvSpPr>
            <p:spPr>
              <a:xfrm>
                <a:off x="8551837" y="2075894"/>
                <a:ext cx="537397" cy="374562"/>
              </a:xfrm>
              <a:prstGeom prst="rect">
                <a:avLst/>
              </a:prstGeom>
              <a:gradFill>
                <a:gsLst>
                  <a:gs pos="10000">
                    <a:srgbClr val="0E47A1"/>
                  </a:gs>
                  <a:gs pos="100000">
                    <a:srgbClr val="03A9F5"/>
                  </a:gs>
                </a:gsLst>
                <a:lin ang="10800000" scaled="1"/>
              </a:gra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</a:pPr>
                <a:r>
                  <a:rPr lang="en-IN" sz="28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IN" sz="28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endParaRPr lang="en-IN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4AC7D5BA-B263-4FD2-97C0-3D5B289EC4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1837" y="2075894"/>
                <a:ext cx="537397" cy="37456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6D73ECE8-D5D1-41DA-A8BB-1198282D6440}"/>
              </a:ext>
            </a:extLst>
          </p:cNvPr>
          <p:cNvCxnSpPr>
            <a:cxnSpLocks/>
          </p:cNvCxnSpPr>
          <p:nvPr/>
        </p:nvCxnSpPr>
        <p:spPr>
          <a:xfrm>
            <a:off x="7764259" y="2265578"/>
            <a:ext cx="813335" cy="0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" name="Group 60">
            <a:extLst>
              <a:ext uri="{FF2B5EF4-FFF2-40B4-BE49-F238E27FC236}">
                <a16:creationId xmlns:a16="http://schemas.microsoft.com/office/drawing/2014/main" id="{82237630-7A3A-4D64-9169-2A14B7F4588E}"/>
              </a:ext>
            </a:extLst>
          </p:cNvPr>
          <p:cNvGrpSpPr/>
          <p:nvPr/>
        </p:nvGrpSpPr>
        <p:grpSpPr>
          <a:xfrm>
            <a:off x="4728180" y="2020045"/>
            <a:ext cx="3059107" cy="523220"/>
            <a:chOff x="8367695" y="4376480"/>
            <a:chExt cx="3059107" cy="52322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Rectangle 58">
                  <a:extLst>
                    <a:ext uri="{FF2B5EF4-FFF2-40B4-BE49-F238E27FC236}">
                      <a16:creationId xmlns:a16="http://schemas.microsoft.com/office/drawing/2014/main" id="{2338C8D9-FE94-4231-BE86-7B7E963F597A}"/>
                    </a:ext>
                  </a:extLst>
                </p:cNvPr>
                <p:cNvSpPr/>
                <p:nvPr/>
              </p:nvSpPr>
              <p:spPr>
                <a:xfrm>
                  <a:off x="10709689" y="4387208"/>
                  <a:ext cx="717113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smtClean="0">
                            <a:solidFill>
                              <a:srgbClr val="890E4F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oMath>
                    </m:oMathPara>
                  </a14:m>
                  <a:endParaRPr lang="en-IN" sz="2800" dirty="0">
                    <a:solidFill>
                      <a:srgbClr val="890E4F"/>
                    </a:solidFill>
                  </a:endParaRPr>
                </a:p>
              </p:txBody>
            </p:sp>
          </mc:Choice>
          <mc:Fallback xmlns="">
            <p:sp>
              <p:nvSpPr>
                <p:cNvPr id="59" name="Rectangle 58">
                  <a:extLst>
                    <a:ext uri="{FF2B5EF4-FFF2-40B4-BE49-F238E27FC236}">
                      <a16:creationId xmlns:a16="http://schemas.microsoft.com/office/drawing/2014/main" id="{2338C8D9-FE94-4231-BE86-7B7E963F597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09689" y="4387208"/>
                  <a:ext cx="717113" cy="468000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Rectangle 59">
                  <a:extLst>
                    <a:ext uri="{FF2B5EF4-FFF2-40B4-BE49-F238E27FC236}">
                      <a16:creationId xmlns:a16="http://schemas.microsoft.com/office/drawing/2014/main" id="{0F2962BB-2D79-4766-8684-BD555A7F5F79}"/>
                    </a:ext>
                  </a:extLst>
                </p:cNvPr>
                <p:cNvSpPr/>
                <p:nvPr/>
              </p:nvSpPr>
              <p:spPr>
                <a:xfrm>
                  <a:off x="8367695" y="4376480"/>
                  <a:ext cx="2078457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rgbClr val="009900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  <m:r>
                          <a:rPr lang="en-IN" sz="2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      </m:t>
                        </m:r>
                        <m:r>
                          <a:rPr lang="en-IN" sz="2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       </m:t>
                        </m:r>
                        <m:r>
                          <a:rPr lang="en-IN" sz="28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oMath>
                    </m:oMathPara>
                  </a14:m>
                  <a:endParaRPr lang="en-IN" sz="2800" dirty="0"/>
                </a:p>
              </p:txBody>
            </p:sp>
          </mc:Choice>
          <mc:Fallback xmlns="">
            <p:sp>
              <p:nvSpPr>
                <p:cNvPr id="60" name="Rectangle 59">
                  <a:extLst>
                    <a:ext uri="{FF2B5EF4-FFF2-40B4-BE49-F238E27FC236}">
                      <a16:creationId xmlns:a16="http://schemas.microsoft.com/office/drawing/2014/main" id="{0F2962BB-2D79-4766-8684-BD555A7F5F7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67695" y="4376480"/>
                  <a:ext cx="2078457" cy="523220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CF158492-7078-4D19-BB18-EA8AD6C838F9}"/>
              </a:ext>
            </a:extLst>
          </p:cNvPr>
          <p:cNvGrpSpPr/>
          <p:nvPr/>
        </p:nvGrpSpPr>
        <p:grpSpPr>
          <a:xfrm>
            <a:off x="4778364" y="947975"/>
            <a:ext cx="2989349" cy="523220"/>
            <a:chOff x="4298158" y="5308060"/>
            <a:chExt cx="2989349" cy="52322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Rectangle 61">
                  <a:extLst>
                    <a:ext uri="{FF2B5EF4-FFF2-40B4-BE49-F238E27FC236}">
                      <a16:creationId xmlns:a16="http://schemas.microsoft.com/office/drawing/2014/main" id="{43634399-310F-4057-8A61-32DA9B82F9F6}"/>
                    </a:ext>
                  </a:extLst>
                </p:cNvPr>
                <p:cNvSpPr/>
                <p:nvPr/>
              </p:nvSpPr>
              <p:spPr>
                <a:xfrm>
                  <a:off x="6570394" y="5321176"/>
                  <a:ext cx="717113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smtClean="0">
                            <a:solidFill>
                              <a:srgbClr val="890E4F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IN" sz="2800" dirty="0">
                    <a:solidFill>
                      <a:srgbClr val="890E4F"/>
                    </a:solidFill>
                  </a:endParaRPr>
                </a:p>
              </p:txBody>
            </p:sp>
          </mc:Choice>
          <mc:Fallback xmlns="">
            <p:sp>
              <p:nvSpPr>
                <p:cNvPr id="62" name="Rectangle 61">
                  <a:extLst>
                    <a:ext uri="{FF2B5EF4-FFF2-40B4-BE49-F238E27FC236}">
                      <a16:creationId xmlns:a16="http://schemas.microsoft.com/office/drawing/2014/main" id="{43634399-310F-4057-8A61-32DA9B82F9F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70394" y="5321176"/>
                  <a:ext cx="717113" cy="468000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Rectangle 62">
                  <a:extLst>
                    <a:ext uri="{FF2B5EF4-FFF2-40B4-BE49-F238E27FC236}">
                      <a16:creationId xmlns:a16="http://schemas.microsoft.com/office/drawing/2014/main" id="{B274E0C0-1065-4259-8806-26089B62FB0D}"/>
                    </a:ext>
                  </a:extLst>
                </p:cNvPr>
                <p:cNvSpPr/>
                <p:nvPr/>
              </p:nvSpPr>
              <p:spPr>
                <a:xfrm>
                  <a:off x="4298158" y="5308060"/>
                  <a:ext cx="1996893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rgbClr val="0099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IN" sz="2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IN" sz="2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  <m:r>
                          <a:rPr lang="en-IN" sz="2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        </m:t>
                        </m:r>
                        <m:r>
                          <a:rPr lang="en-IN" sz="2800" b="0" i="0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oMath>
                    </m:oMathPara>
                  </a14:m>
                  <a:endParaRPr lang="en-IN" sz="28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63" name="Rectangle 62">
                  <a:extLst>
                    <a:ext uri="{FF2B5EF4-FFF2-40B4-BE49-F238E27FC236}">
                      <a16:creationId xmlns:a16="http://schemas.microsoft.com/office/drawing/2014/main" id="{B274E0C0-1065-4259-8806-26089B62FB0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98158" y="5308060"/>
                  <a:ext cx="1996893" cy="523220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CF1DE765-E187-4396-89D7-6AC442561309}"/>
              </a:ext>
            </a:extLst>
          </p:cNvPr>
          <p:cNvGrpSpPr/>
          <p:nvPr/>
        </p:nvGrpSpPr>
        <p:grpSpPr>
          <a:xfrm>
            <a:off x="3964336" y="2353398"/>
            <a:ext cx="4263327" cy="2392083"/>
            <a:chOff x="3964336" y="2353398"/>
            <a:chExt cx="4263327" cy="239208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BBD13F2B-A925-4ADE-9EC5-C2B88E30184D}"/>
                    </a:ext>
                  </a:extLst>
                </p:cNvPr>
                <p:cNvSpPr/>
                <p:nvPr/>
              </p:nvSpPr>
              <p:spPr>
                <a:xfrm>
                  <a:off x="4343296" y="2353398"/>
                  <a:ext cx="3884367" cy="239208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IN" sz="28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/>
                              <m:e/>
                              <m:e/>
                            </m:mr>
                            <m:mr>
                              <m:e/>
                              <m:e/>
                              <m:e/>
                            </m:m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  <m:e/>
                              <m:e>
                                <m:eqArr>
                                  <m:eqArrPr>
                                    <m:ctrlPr>
                                      <a:rPr lang="en-IN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/>
                                  <m:e/>
                                </m:eqArr>
                              </m:e>
                            </m:mr>
                          </m:m>
                          <m:r>
                            <a:rPr lang="en-IN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               </m:t>
                          </m:r>
                        </m:e>
                      </m:d>
                    </m:oMath>
                  </a14:m>
                  <a:r>
                    <a:rPr lang="en-IN" sz="2800" dirty="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BBD13F2B-A925-4ADE-9EC5-C2B88E30184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43296" y="2353398"/>
                  <a:ext cx="3884367" cy="2392083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841D115E-1804-4060-8D33-09092156F2B1}"/>
                </a:ext>
              </a:extLst>
            </p:cNvPr>
            <p:cNvCxnSpPr>
              <a:cxnSpLocks/>
            </p:cNvCxnSpPr>
            <p:nvPr/>
          </p:nvCxnSpPr>
          <p:spPr>
            <a:xfrm>
              <a:off x="6928951" y="2823842"/>
              <a:ext cx="0" cy="1536862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A4CED422-8E63-4D4B-8EDD-CBAFB72C6BC6}"/>
                    </a:ext>
                  </a:extLst>
                </p:cNvPr>
                <p:cNvSpPr/>
                <p:nvPr/>
              </p:nvSpPr>
              <p:spPr>
                <a:xfrm>
                  <a:off x="3964336" y="3313046"/>
                  <a:ext cx="856661" cy="71120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3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~</m:t>
                        </m:r>
                      </m:oMath>
                    </m:oMathPara>
                  </a14:m>
                  <a:endParaRPr lang="en-IN" sz="36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A4CED422-8E63-4D4B-8EDD-CBAFB72C6BC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64336" y="3313046"/>
                  <a:ext cx="856661" cy="711201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Rectangle 72">
                  <a:extLst>
                    <a:ext uri="{FF2B5EF4-FFF2-40B4-BE49-F238E27FC236}">
                      <a16:creationId xmlns:a16="http://schemas.microsoft.com/office/drawing/2014/main" id="{2C96AE2C-AB5C-4CAF-AFC2-E3044895F5AF}"/>
                    </a:ext>
                  </a:extLst>
                </p:cNvPr>
                <p:cNvSpPr/>
                <p:nvPr/>
              </p:nvSpPr>
              <p:spPr>
                <a:xfrm>
                  <a:off x="4477146" y="3299794"/>
                  <a:ext cx="2336967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  </m:t>
                        </m:r>
                        <m:r>
                          <a:rPr lang="en-IN" sz="2800" b="0" i="1" smtClean="0">
                            <a:solidFill>
                              <a:srgbClr val="0099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IN" sz="28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     </m:t>
                        </m:r>
                        <m:r>
                          <a:rPr lang="en-IN" sz="2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  <m:r>
                          <a:rPr lang="en-IN" sz="28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  −3</m:t>
                        </m:r>
                      </m:oMath>
                    </m:oMathPara>
                  </a14:m>
                  <a:endParaRPr lang="en-IN" sz="2800" dirty="0">
                    <a:solidFill>
                      <a:schemeClr val="accent5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73" name="Rectangle 72">
                  <a:extLst>
                    <a:ext uri="{FF2B5EF4-FFF2-40B4-BE49-F238E27FC236}">
                      <a16:creationId xmlns:a16="http://schemas.microsoft.com/office/drawing/2014/main" id="{2C96AE2C-AB5C-4CAF-AFC2-E3044895F5A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77146" y="3299794"/>
                  <a:ext cx="2336967" cy="523220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Rectangle 74">
                  <a:extLst>
                    <a:ext uri="{FF2B5EF4-FFF2-40B4-BE49-F238E27FC236}">
                      <a16:creationId xmlns:a16="http://schemas.microsoft.com/office/drawing/2014/main" id="{6A1C23B2-D389-40D4-9570-4D8CD3039B43}"/>
                    </a:ext>
                  </a:extLst>
                </p:cNvPr>
                <p:cNvSpPr/>
                <p:nvPr/>
              </p:nvSpPr>
              <p:spPr>
                <a:xfrm>
                  <a:off x="7033894" y="3304411"/>
                  <a:ext cx="717113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smtClean="0">
                            <a:solidFill>
                              <a:srgbClr val="890E4F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</m:oMath>
                    </m:oMathPara>
                  </a14:m>
                  <a:endParaRPr lang="en-IN" sz="2800" dirty="0">
                    <a:solidFill>
                      <a:srgbClr val="890E4F"/>
                    </a:solidFill>
                  </a:endParaRPr>
                </a:p>
              </p:txBody>
            </p:sp>
          </mc:Choice>
          <mc:Fallback xmlns="">
            <p:sp>
              <p:nvSpPr>
                <p:cNvPr id="75" name="Rectangle 74">
                  <a:extLst>
                    <a:ext uri="{FF2B5EF4-FFF2-40B4-BE49-F238E27FC236}">
                      <a16:creationId xmlns:a16="http://schemas.microsoft.com/office/drawing/2014/main" id="{6A1C23B2-D389-40D4-9570-4D8CD3039B4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33894" y="3304411"/>
                  <a:ext cx="717113" cy="468000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99874323-88FB-4CB5-A6E2-A975FC263B4A}"/>
              </a:ext>
            </a:extLst>
          </p:cNvPr>
          <p:cNvGrpSpPr/>
          <p:nvPr/>
        </p:nvGrpSpPr>
        <p:grpSpPr>
          <a:xfrm>
            <a:off x="3964336" y="4258398"/>
            <a:ext cx="4157339" cy="2392083"/>
            <a:chOff x="3964336" y="4258398"/>
            <a:chExt cx="4157339" cy="239208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Rectangle 82">
                  <a:extLst>
                    <a:ext uri="{FF2B5EF4-FFF2-40B4-BE49-F238E27FC236}">
                      <a16:creationId xmlns:a16="http://schemas.microsoft.com/office/drawing/2014/main" id="{C32E6748-5F29-489B-A2CD-B5EA1A395B83}"/>
                    </a:ext>
                  </a:extLst>
                </p:cNvPr>
                <p:cNvSpPr/>
                <p:nvPr/>
              </p:nvSpPr>
              <p:spPr>
                <a:xfrm>
                  <a:off x="4237308" y="4258398"/>
                  <a:ext cx="3884367" cy="239208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IN" sz="28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IN" sz="2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IN" sz="2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IN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/>
                                  <m:e/>
                                  <m:e/>
                                </m:mr>
                                <m:mr>
                                  <m:e/>
                                  <m:e/>
                                  <m:e/>
                                </m:mr>
                                <m:mr>
                                  <m:e>
                                    <m:r>
                                      <a:rPr lang="en-IN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e>
                                  <m:e/>
                                  <m:e>
                                    <m:eqArr>
                                      <m:eqArrPr>
                                        <m:ctrlPr>
                                          <a:rPr lang="en-IN" sz="28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/>
                                      <m:e/>
                                    </m:eqArr>
                                  </m:e>
                                </m:mr>
                              </m:m>
                              <m:r>
                                <a:rPr lang="en-IN" sz="2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             </m:t>
                              </m:r>
                            </m:e>
                            <m:e>
                              <m:r>
                                <a:rPr lang="en-IN" sz="2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IN" sz="2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</m:e>
                          </m:eqArr>
                        </m:e>
                      </m:d>
                    </m:oMath>
                  </a14:m>
                  <a:r>
                    <a:rPr lang="en-IN" sz="2800" dirty="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83" name="Rectangle 82">
                  <a:extLst>
                    <a:ext uri="{FF2B5EF4-FFF2-40B4-BE49-F238E27FC236}">
                      <a16:creationId xmlns:a16="http://schemas.microsoft.com/office/drawing/2014/main" id="{C32E6748-5F29-489B-A2CD-B5EA1A395B8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37308" y="4258398"/>
                  <a:ext cx="3884367" cy="2392083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Rectangle 83">
                  <a:extLst>
                    <a:ext uri="{FF2B5EF4-FFF2-40B4-BE49-F238E27FC236}">
                      <a16:creationId xmlns:a16="http://schemas.microsoft.com/office/drawing/2014/main" id="{9738FFF8-B4D6-441B-B6B0-CD49B5A2B23E}"/>
                    </a:ext>
                  </a:extLst>
                </p:cNvPr>
                <p:cNvSpPr/>
                <p:nvPr/>
              </p:nvSpPr>
              <p:spPr>
                <a:xfrm>
                  <a:off x="3964336" y="5130410"/>
                  <a:ext cx="856661" cy="71120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3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~</m:t>
                        </m:r>
                      </m:oMath>
                    </m:oMathPara>
                  </a14:m>
                  <a:endParaRPr lang="en-IN" sz="36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84" name="Rectangle 83">
                  <a:extLst>
                    <a:ext uri="{FF2B5EF4-FFF2-40B4-BE49-F238E27FC236}">
                      <a16:creationId xmlns:a16="http://schemas.microsoft.com/office/drawing/2014/main" id="{9738FFF8-B4D6-441B-B6B0-CD49B5A2B23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64336" y="5130410"/>
                  <a:ext cx="856661" cy="711201"/>
                </a:xfrm>
                <a:prstGeom prst="rect">
                  <a:avLst/>
                </a:prstGeom>
                <a:blipFill>
                  <a:blip r:embed="rId2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9" name="Rectangle 88">
                  <a:extLst>
                    <a:ext uri="{FF2B5EF4-FFF2-40B4-BE49-F238E27FC236}">
                      <a16:creationId xmlns:a16="http://schemas.microsoft.com/office/drawing/2014/main" id="{549BECDE-52EF-47BA-8FA5-DAFEA91A9612}"/>
                    </a:ext>
                  </a:extLst>
                </p:cNvPr>
                <p:cNvSpPr/>
                <p:nvPr/>
              </p:nvSpPr>
              <p:spPr>
                <a:xfrm>
                  <a:off x="4505878" y="5467692"/>
                  <a:ext cx="2336967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  </m:t>
                        </m:r>
                        <m:r>
                          <a:rPr lang="en-IN" sz="2800" b="0" i="1" smtClean="0">
                            <a:solidFill>
                              <a:srgbClr val="0099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IN" sz="28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     </m:t>
                        </m:r>
                        <m:r>
                          <a:rPr lang="en-IN" sz="2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  <m:r>
                          <a:rPr lang="en-IN" sz="28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  −3</m:t>
                        </m:r>
                      </m:oMath>
                    </m:oMathPara>
                  </a14:m>
                  <a:endParaRPr lang="en-IN" sz="2800" dirty="0">
                    <a:solidFill>
                      <a:schemeClr val="accent5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89" name="Rectangle 88">
                  <a:extLst>
                    <a:ext uri="{FF2B5EF4-FFF2-40B4-BE49-F238E27FC236}">
                      <a16:creationId xmlns:a16="http://schemas.microsoft.com/office/drawing/2014/main" id="{549BECDE-52EF-47BA-8FA5-DAFEA91A961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05878" y="5467692"/>
                  <a:ext cx="2336967" cy="523220"/>
                </a:xfrm>
                <a:prstGeom prst="rect">
                  <a:avLst/>
                </a:prstGeom>
                <a:blipFill>
                  <a:blip r:embed="rId2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Rectangle 89">
                  <a:extLst>
                    <a:ext uri="{FF2B5EF4-FFF2-40B4-BE49-F238E27FC236}">
                      <a16:creationId xmlns:a16="http://schemas.microsoft.com/office/drawing/2014/main" id="{75BC5924-F713-4887-BB2C-009BDD5FD811}"/>
                    </a:ext>
                  </a:extLst>
                </p:cNvPr>
                <p:cNvSpPr/>
                <p:nvPr/>
              </p:nvSpPr>
              <p:spPr>
                <a:xfrm>
                  <a:off x="6930106" y="5472309"/>
                  <a:ext cx="717113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smtClean="0">
                            <a:solidFill>
                              <a:srgbClr val="890E4F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</m:oMath>
                    </m:oMathPara>
                  </a14:m>
                  <a:endParaRPr lang="en-IN" sz="2800" dirty="0">
                    <a:solidFill>
                      <a:srgbClr val="890E4F"/>
                    </a:solidFill>
                  </a:endParaRPr>
                </a:p>
              </p:txBody>
            </p:sp>
          </mc:Choice>
          <mc:Fallback xmlns="">
            <p:sp>
              <p:nvSpPr>
                <p:cNvPr id="90" name="Rectangle 89">
                  <a:extLst>
                    <a:ext uri="{FF2B5EF4-FFF2-40B4-BE49-F238E27FC236}">
                      <a16:creationId xmlns:a16="http://schemas.microsoft.com/office/drawing/2014/main" id="{75BC5924-F713-4887-BB2C-009BDD5FD81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30106" y="5472309"/>
                  <a:ext cx="717113" cy="468000"/>
                </a:xfrm>
                <a:prstGeom prst="rect">
                  <a:avLst/>
                </a:prstGeom>
                <a:blipFill>
                  <a:blip r:embed="rId27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Rectangle 94">
                  <a:extLst>
                    <a:ext uri="{FF2B5EF4-FFF2-40B4-BE49-F238E27FC236}">
                      <a16:creationId xmlns:a16="http://schemas.microsoft.com/office/drawing/2014/main" id="{94CBADC5-AFF7-419E-ADBD-8DAC8E26D2FD}"/>
                    </a:ext>
                  </a:extLst>
                </p:cNvPr>
                <p:cNvSpPr/>
                <p:nvPr/>
              </p:nvSpPr>
              <p:spPr>
                <a:xfrm>
                  <a:off x="7042587" y="5988873"/>
                  <a:ext cx="717113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smtClean="0">
                            <a:solidFill>
                              <a:srgbClr val="890E4F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IN" sz="2800" dirty="0">
                    <a:solidFill>
                      <a:srgbClr val="890E4F"/>
                    </a:solidFill>
                  </a:endParaRPr>
                </a:p>
              </p:txBody>
            </p:sp>
          </mc:Choice>
          <mc:Fallback xmlns="">
            <p:sp>
              <p:nvSpPr>
                <p:cNvPr id="95" name="Rectangle 94">
                  <a:extLst>
                    <a:ext uri="{FF2B5EF4-FFF2-40B4-BE49-F238E27FC236}">
                      <a16:creationId xmlns:a16="http://schemas.microsoft.com/office/drawing/2014/main" id="{94CBADC5-AFF7-419E-ADBD-8DAC8E26D2F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42587" y="5988873"/>
                  <a:ext cx="717113" cy="468000"/>
                </a:xfrm>
                <a:prstGeom prst="rect">
                  <a:avLst/>
                </a:prstGeom>
                <a:blipFill>
                  <a:blip r:embed="rId28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Rectangle 96">
                  <a:extLst>
                    <a:ext uri="{FF2B5EF4-FFF2-40B4-BE49-F238E27FC236}">
                      <a16:creationId xmlns:a16="http://schemas.microsoft.com/office/drawing/2014/main" id="{81D1AA79-A979-46D3-B941-C7EB203EECC7}"/>
                    </a:ext>
                  </a:extLst>
                </p:cNvPr>
                <p:cNvSpPr/>
                <p:nvPr/>
              </p:nvSpPr>
              <p:spPr>
                <a:xfrm>
                  <a:off x="4783603" y="5975757"/>
                  <a:ext cx="1996893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rgbClr val="0099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IN" sz="2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IN" sz="2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  <m:r>
                          <a:rPr lang="en-IN" sz="2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        </m:t>
                        </m:r>
                        <m:r>
                          <a:rPr lang="en-IN" sz="2800" b="0" i="0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oMath>
                    </m:oMathPara>
                  </a14:m>
                  <a:endParaRPr lang="en-IN" sz="28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97" name="Rectangle 96">
                  <a:extLst>
                    <a:ext uri="{FF2B5EF4-FFF2-40B4-BE49-F238E27FC236}">
                      <a16:creationId xmlns:a16="http://schemas.microsoft.com/office/drawing/2014/main" id="{81D1AA79-A979-46D3-B941-C7EB203EECC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83603" y="5975757"/>
                  <a:ext cx="1996893" cy="523220"/>
                </a:xfrm>
                <a:prstGeom prst="rect">
                  <a:avLst/>
                </a:prstGeom>
                <a:blipFill>
                  <a:blip r:embed="rId2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43F4ED97-12A2-4E83-AF4C-070CD594A0F6}"/>
                </a:ext>
              </a:extLst>
            </p:cNvPr>
            <p:cNvCxnSpPr>
              <a:cxnSpLocks/>
            </p:cNvCxnSpPr>
            <p:nvPr/>
          </p:nvCxnSpPr>
          <p:spPr>
            <a:xfrm>
              <a:off x="6928951" y="4598505"/>
              <a:ext cx="0" cy="180000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305291EC-7AE5-4926-A774-9DA0716A6391}"/>
              </a:ext>
            </a:extLst>
          </p:cNvPr>
          <p:cNvGrpSpPr/>
          <p:nvPr/>
        </p:nvGrpSpPr>
        <p:grpSpPr>
          <a:xfrm>
            <a:off x="1094915" y="4535707"/>
            <a:ext cx="2743267" cy="1963269"/>
            <a:chOff x="2038432" y="4004418"/>
            <a:chExt cx="2574328" cy="2009478"/>
          </a:xfrm>
        </p:grpSpPr>
        <p:sp>
          <p:nvSpPr>
            <p:cNvPr id="80" name="Arrow: Right 79">
              <a:extLst>
                <a:ext uri="{FF2B5EF4-FFF2-40B4-BE49-F238E27FC236}">
                  <a16:creationId xmlns:a16="http://schemas.microsoft.com/office/drawing/2014/main" id="{2BF42300-A51D-4B68-978E-9D4D08FEE923}"/>
                </a:ext>
              </a:extLst>
            </p:cNvPr>
            <p:cNvSpPr/>
            <p:nvPr/>
          </p:nvSpPr>
          <p:spPr>
            <a:xfrm>
              <a:off x="2089288" y="4004418"/>
              <a:ext cx="2523472" cy="2009478"/>
            </a:xfrm>
            <a:prstGeom prst="rightArrow">
              <a:avLst/>
            </a:prstGeom>
            <a:gradFill>
              <a:gsLst>
                <a:gs pos="10000">
                  <a:srgbClr val="0E47A1"/>
                </a:gs>
                <a:gs pos="100000">
                  <a:srgbClr val="03A9F5"/>
                </a:gs>
              </a:gsLst>
              <a:lin ang="10800000" scaled="1"/>
            </a:gradFill>
            <a:ln>
              <a:noFill/>
            </a:ln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1000"/>
                </a:spcBef>
                <a:buClr>
                  <a:schemeClr val="accent6"/>
                </a:buClr>
              </a:pPr>
              <a:endParaRPr lang="en-IN" sz="2800" dirty="0">
                <a:solidFill>
                  <a:schemeClr val="bg1"/>
                </a:solidFill>
              </a:endParaRPr>
            </a:p>
          </p:txBody>
        </p:sp>
        <p:sp>
          <p:nvSpPr>
            <p:cNvPr id="81" name="Content Placeholder 4">
              <a:extLst>
                <a:ext uri="{FF2B5EF4-FFF2-40B4-BE49-F238E27FC236}">
                  <a16:creationId xmlns:a16="http://schemas.microsoft.com/office/drawing/2014/main" id="{2E3A1923-C3DC-4F87-AC01-EB6FAE1943A2}"/>
                </a:ext>
              </a:extLst>
            </p:cNvPr>
            <p:cNvSpPr txBox="1">
              <a:spLocks/>
            </p:cNvSpPr>
            <p:nvPr/>
          </p:nvSpPr>
          <p:spPr>
            <a:xfrm>
              <a:off x="2038432" y="4752677"/>
              <a:ext cx="1405585" cy="573627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lIns="91440" tIns="45720" rIns="91440" bIns="45720" rtlCol="0" anchor="ctr">
              <a:noAutofit/>
            </a:bodyPr>
            <a:lstStyle>
              <a:lvl1pPr marL="265113" indent="-265113" algn="just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chemeClr val="accent6"/>
                </a:buClr>
                <a:buFont typeface="Wingdings 3" panose="05040102010807070707" pitchFamily="18" charset="2"/>
                <a:buChar char="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809625" indent="-352425" algn="just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Wingdings 3" panose="05040102010807070707" pitchFamily="18" charset="2"/>
                <a:buChar char="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just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Wingdings" panose="05000000000000000000" pitchFamily="2" charset="2"/>
                <a:buChar char="§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just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just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IN" sz="2800" dirty="0">
                  <a:solidFill>
                    <a:schemeClr val="bg1"/>
                  </a:solidFill>
                </a:rPr>
                <a:t>Applying</a:t>
              </a:r>
              <a:endParaRPr lang="en-IN" sz="2800" b="1" dirty="0">
                <a:solidFill>
                  <a:srgbClr val="002060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Content Placeholder 4">
                <a:extLst>
                  <a:ext uri="{FF2B5EF4-FFF2-40B4-BE49-F238E27FC236}">
                    <a16:creationId xmlns:a16="http://schemas.microsoft.com/office/drawing/2014/main" id="{6AFC5AC8-DB4A-4A3C-9B3F-F3F3B79EBC9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560611" y="5260164"/>
                <a:ext cx="1050461" cy="573626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N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IN" sz="2800" b="1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800" b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num>
                            <m:den>
                              <m:r>
                                <a:rPr lang="en-IN" sz="2800" b="1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𝟔</m:t>
                              </m:r>
                            </m:den>
                          </m:f>
                        </m:e>
                      </m:d>
                      <m:sSub>
                        <m:sSubPr>
                          <m:ctrlPr>
                            <a:rPr lang="en-IN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1" i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𝐑</m:t>
                          </m:r>
                        </m:e>
                        <m:sub>
                          <m:r>
                            <a:rPr lang="en-IN" sz="28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IN" sz="28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2" name="Content Placeholder 4">
                <a:extLst>
                  <a:ext uri="{FF2B5EF4-FFF2-40B4-BE49-F238E27FC236}">
                    <a16:creationId xmlns:a16="http://schemas.microsoft.com/office/drawing/2014/main" id="{6AFC5AC8-DB4A-4A3C-9B3F-F3F3B79EBC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0611" y="5260164"/>
                <a:ext cx="1050461" cy="573626"/>
              </a:xfrm>
              <a:prstGeom prst="rect">
                <a:avLst/>
              </a:prstGeom>
              <a:blipFill>
                <a:blip r:embed="rId30"/>
                <a:stretch>
                  <a:fillRect l="-4070" t="-28723" b="-29787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6" name="Group 85">
            <a:extLst>
              <a:ext uri="{FF2B5EF4-FFF2-40B4-BE49-F238E27FC236}">
                <a16:creationId xmlns:a16="http://schemas.microsoft.com/office/drawing/2014/main" id="{3459D448-228E-48AB-9D69-376E59B7C3ED}"/>
              </a:ext>
            </a:extLst>
          </p:cNvPr>
          <p:cNvGrpSpPr/>
          <p:nvPr/>
        </p:nvGrpSpPr>
        <p:grpSpPr>
          <a:xfrm>
            <a:off x="4761564" y="4497229"/>
            <a:ext cx="3035428" cy="898964"/>
            <a:chOff x="8457635" y="4376480"/>
            <a:chExt cx="3035428" cy="89896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7" name="Rectangle 86">
                  <a:extLst>
                    <a:ext uri="{FF2B5EF4-FFF2-40B4-BE49-F238E27FC236}">
                      <a16:creationId xmlns:a16="http://schemas.microsoft.com/office/drawing/2014/main" id="{19689FAC-2092-4A95-8D92-3B6BED487A86}"/>
                    </a:ext>
                  </a:extLst>
                </p:cNvPr>
                <p:cNvSpPr/>
                <p:nvPr/>
              </p:nvSpPr>
              <p:spPr>
                <a:xfrm>
                  <a:off x="10675921" y="4387208"/>
                  <a:ext cx="817142" cy="88823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IN" sz="2800" b="0" i="1" smtClean="0">
                                <a:solidFill>
                                  <a:srgbClr val="890E4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IN" sz="2800" b="0" i="1" smtClean="0">
                                <a:solidFill>
                                  <a:srgbClr val="890E4F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num>
                          <m:den>
                            <m:r>
                              <a:rPr lang="en-IN" sz="2800" b="0" i="1" smtClean="0">
                                <a:solidFill>
                                  <a:srgbClr val="890E4F"/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</m:den>
                        </m:f>
                      </m:oMath>
                    </m:oMathPara>
                  </a14:m>
                  <a:endParaRPr lang="en-IN" sz="2800" dirty="0">
                    <a:solidFill>
                      <a:srgbClr val="890E4F"/>
                    </a:solidFill>
                  </a:endParaRPr>
                </a:p>
              </p:txBody>
            </p:sp>
          </mc:Choice>
          <mc:Fallback xmlns="">
            <p:sp>
              <p:nvSpPr>
                <p:cNvPr id="87" name="Rectangle 86">
                  <a:extLst>
                    <a:ext uri="{FF2B5EF4-FFF2-40B4-BE49-F238E27FC236}">
                      <a16:creationId xmlns:a16="http://schemas.microsoft.com/office/drawing/2014/main" id="{19689FAC-2092-4A95-8D92-3B6BED487A8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75921" y="4387208"/>
                  <a:ext cx="817142" cy="888236"/>
                </a:xfrm>
                <a:prstGeom prst="rect">
                  <a:avLst/>
                </a:prstGeom>
                <a:blipFill>
                  <a:blip r:embed="rId31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Rectangle 87">
                  <a:extLst>
                    <a:ext uri="{FF2B5EF4-FFF2-40B4-BE49-F238E27FC236}">
                      <a16:creationId xmlns:a16="http://schemas.microsoft.com/office/drawing/2014/main" id="{7924FBEF-C697-49EE-ACEA-7AF4410C0EC8}"/>
                    </a:ext>
                  </a:extLst>
                </p:cNvPr>
                <p:cNvSpPr/>
                <p:nvPr/>
              </p:nvSpPr>
              <p:spPr>
                <a:xfrm>
                  <a:off x="8457635" y="4376480"/>
                  <a:ext cx="2078457" cy="89896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rgbClr val="0099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IN" sz="2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      </m:t>
                        </m:r>
                        <m:r>
                          <a:rPr lang="en-IN" sz="2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       </m:t>
                        </m:r>
                        <m:f>
                          <m:fPr>
                            <m:ctrlPr>
                              <a:rPr lang="en-IN" sz="2800" b="0" i="1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IN" sz="2800" b="0" i="1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IN" sz="2800" b="0" i="1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oMath>
                    </m:oMathPara>
                  </a14:m>
                  <a:endParaRPr lang="en-IN" sz="2800" dirty="0"/>
                </a:p>
              </p:txBody>
            </p:sp>
          </mc:Choice>
          <mc:Fallback xmlns="">
            <p:sp>
              <p:nvSpPr>
                <p:cNvPr id="88" name="Rectangle 87">
                  <a:extLst>
                    <a:ext uri="{FF2B5EF4-FFF2-40B4-BE49-F238E27FC236}">
                      <a16:creationId xmlns:a16="http://schemas.microsoft.com/office/drawing/2014/main" id="{7924FBEF-C697-49EE-ACEA-7AF4410C0EC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57635" y="4376480"/>
                  <a:ext cx="2078457" cy="898964"/>
                </a:xfrm>
                <a:prstGeom prst="rect">
                  <a:avLst/>
                </a:prstGeom>
                <a:blipFill>
                  <a:blip r:embed="rId3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E149657-0F44-4889-BFB8-7749AFAE1AC4}"/>
              </a:ext>
            </a:extLst>
          </p:cNvPr>
          <p:cNvSpPr/>
          <p:nvPr/>
        </p:nvSpPr>
        <p:spPr>
          <a:xfrm>
            <a:off x="7895119" y="85675"/>
            <a:ext cx="1915308" cy="539851"/>
          </a:xfrm>
          <a:prstGeom prst="round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b="1" dirty="0">
                <a:solidFill>
                  <a:schemeClr val="bg1"/>
                </a:solidFill>
              </a:rPr>
              <a:t>No Solution</a:t>
            </a:r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4FC2E677-A67E-4423-BFB7-61D3AF4C47BE}"/>
              </a:ext>
            </a:extLst>
          </p:cNvPr>
          <p:cNvSpPr/>
          <p:nvPr/>
        </p:nvSpPr>
        <p:spPr>
          <a:xfrm>
            <a:off x="4764387" y="2835743"/>
            <a:ext cx="451505" cy="40744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44002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8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8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8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8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6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8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8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8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800"/>
                            </p:stCondLst>
                            <p:childTnLst>
                              <p:par>
                                <p:cTn id="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8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60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8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8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8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800"/>
                            </p:stCondLst>
                            <p:childTnLst>
                              <p:par>
                                <p:cTn id="5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8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600"/>
                            </p:stCondLst>
                            <p:childTnLst>
                              <p:par>
                                <p:cTn id="6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8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000"/>
                            </p:stCondLst>
                            <p:childTnLst>
                              <p:par>
                                <p:cTn id="6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-0.01366 L -0.00208 0.42037 " pathEditMode="relative" rAng="0" ptsTypes="AA">
                                      <p:cBhvr>
                                        <p:cTn id="102" dur="2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4" y="2169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6 -0.01389 L -0.0026 0.11111 " pathEditMode="relative" rAng="0" ptsTypes="AA">
                                      <p:cBhvr>
                                        <p:cTn id="108" dur="2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25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0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2"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7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47" grpId="0" animBg="1"/>
      <p:bldP spid="47" grpId="1" animBg="1"/>
      <p:bldP spid="48" grpId="0" animBg="1"/>
      <p:bldP spid="48" grpId="1" animBg="1"/>
      <p:bldP spid="50" grpId="0" animBg="1"/>
      <p:bldP spid="50" grpId="1" animBg="1"/>
      <p:bldP spid="51" grpId="0" animBg="1"/>
      <p:bldP spid="51" grpId="1" animBg="1"/>
      <p:bldP spid="52" grpId="0" animBg="1"/>
      <p:bldP spid="52" grpId="1" animBg="1"/>
      <p:bldP spid="53" grpId="0" animBg="1"/>
      <p:bldP spid="53" grpId="1" animBg="1"/>
      <p:bldP spid="55" grpId="0" animBg="1"/>
      <p:bldP spid="55" grpId="1" animBg="1"/>
      <p:bldP spid="56" grpId="0" animBg="1"/>
      <p:bldP spid="56" grpId="1" animBg="1"/>
      <p:bldP spid="57" grpId="0" animBg="1"/>
      <p:bldP spid="57" grpId="1" animBg="1"/>
      <p:bldP spid="82" grpId="0"/>
      <p:bldP spid="67" grpId="0" animBg="1"/>
      <p:bldP spid="67" grpId="1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61F2F7E-DDB0-4B7D-BFEB-C92560E7680E}"/>
              </a:ext>
            </a:extLst>
          </p:cNvPr>
          <p:cNvGrpSpPr/>
          <p:nvPr/>
        </p:nvGrpSpPr>
        <p:grpSpPr>
          <a:xfrm>
            <a:off x="3926942" y="3711619"/>
            <a:ext cx="4237336" cy="2481646"/>
            <a:chOff x="3926942" y="3711619"/>
            <a:chExt cx="4237336" cy="248164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Rectangle 82">
                  <a:extLst>
                    <a:ext uri="{FF2B5EF4-FFF2-40B4-BE49-F238E27FC236}">
                      <a16:creationId xmlns:a16="http://schemas.microsoft.com/office/drawing/2014/main" id="{C32E6748-5F29-489B-A2CD-B5EA1A395B83}"/>
                    </a:ext>
                  </a:extLst>
                </p:cNvPr>
                <p:cNvSpPr/>
                <p:nvPr/>
              </p:nvSpPr>
              <p:spPr>
                <a:xfrm>
                  <a:off x="4279911" y="3801182"/>
                  <a:ext cx="3884367" cy="239208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IN" sz="28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IN" sz="2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IN" sz="2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IN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/>
                                  <m:e/>
                                  <m:e/>
                                </m:mr>
                                <m:mr>
                                  <m:e/>
                                  <m:e/>
                                  <m:e/>
                                </m:mr>
                                <m:mr>
                                  <m:e>
                                    <m:r>
                                      <a:rPr lang="en-IN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e>
                                  <m:e/>
                                  <m:e>
                                    <m:eqArr>
                                      <m:eqArrPr>
                                        <m:ctrlPr>
                                          <a:rPr lang="en-IN" sz="28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/>
                                      <m:e/>
                                    </m:eqArr>
                                  </m:e>
                                </m:mr>
                              </m:m>
                              <m:r>
                                <a:rPr lang="en-IN" sz="2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             </m:t>
                              </m:r>
                            </m:e>
                            <m:e>
                              <m:r>
                                <a:rPr lang="en-IN" sz="2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    </m:t>
                              </m:r>
                            </m:e>
                            <m:e>
                              <m:r>
                                <a:rPr lang="en-IN" sz="2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IN" sz="2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</m:e>
                          </m:eqArr>
                        </m:e>
                      </m:d>
                    </m:oMath>
                  </a14:m>
                  <a:r>
                    <a:rPr lang="en-IN" sz="2800" dirty="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83" name="Rectangle 82">
                  <a:extLst>
                    <a:ext uri="{FF2B5EF4-FFF2-40B4-BE49-F238E27FC236}">
                      <a16:creationId xmlns:a16="http://schemas.microsoft.com/office/drawing/2014/main" id="{C32E6748-5F29-489B-A2CD-B5EA1A395B8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79911" y="3801182"/>
                  <a:ext cx="3884367" cy="2392083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Rectangle 83">
                  <a:extLst>
                    <a:ext uri="{FF2B5EF4-FFF2-40B4-BE49-F238E27FC236}">
                      <a16:creationId xmlns:a16="http://schemas.microsoft.com/office/drawing/2014/main" id="{9738FFF8-B4D6-441B-B6B0-CD49B5A2B23E}"/>
                    </a:ext>
                  </a:extLst>
                </p:cNvPr>
                <p:cNvSpPr/>
                <p:nvPr/>
              </p:nvSpPr>
              <p:spPr>
                <a:xfrm>
                  <a:off x="3926942" y="4773186"/>
                  <a:ext cx="856661" cy="71120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3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~</m:t>
                        </m:r>
                      </m:oMath>
                    </m:oMathPara>
                  </a14:m>
                  <a:endParaRPr lang="en-IN" sz="36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84" name="Rectangle 83">
                  <a:extLst>
                    <a:ext uri="{FF2B5EF4-FFF2-40B4-BE49-F238E27FC236}">
                      <a16:creationId xmlns:a16="http://schemas.microsoft.com/office/drawing/2014/main" id="{9738FFF8-B4D6-441B-B6B0-CD49B5A2B23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26942" y="4773186"/>
                  <a:ext cx="856661" cy="711201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Rectangle 94">
                  <a:extLst>
                    <a:ext uri="{FF2B5EF4-FFF2-40B4-BE49-F238E27FC236}">
                      <a16:creationId xmlns:a16="http://schemas.microsoft.com/office/drawing/2014/main" id="{94CBADC5-AFF7-419E-ADBD-8DAC8E26D2FD}"/>
                    </a:ext>
                  </a:extLst>
                </p:cNvPr>
                <p:cNvSpPr/>
                <p:nvPr/>
              </p:nvSpPr>
              <p:spPr>
                <a:xfrm>
                  <a:off x="7108949" y="5658279"/>
                  <a:ext cx="452916" cy="48434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smtClean="0">
                            <a:solidFill>
                              <a:srgbClr val="890E4F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IN" sz="2800" dirty="0">
                    <a:solidFill>
                      <a:srgbClr val="890E4F"/>
                    </a:solidFill>
                  </a:endParaRPr>
                </a:p>
              </p:txBody>
            </p:sp>
          </mc:Choice>
          <mc:Fallback xmlns="">
            <p:sp>
              <p:nvSpPr>
                <p:cNvPr id="95" name="Rectangle 94">
                  <a:extLst>
                    <a:ext uri="{FF2B5EF4-FFF2-40B4-BE49-F238E27FC236}">
                      <a16:creationId xmlns:a16="http://schemas.microsoft.com/office/drawing/2014/main" id="{94CBADC5-AFF7-419E-ADBD-8DAC8E26D2F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08949" y="5658279"/>
                  <a:ext cx="452916" cy="484346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Rectangle 96">
                  <a:extLst>
                    <a:ext uri="{FF2B5EF4-FFF2-40B4-BE49-F238E27FC236}">
                      <a16:creationId xmlns:a16="http://schemas.microsoft.com/office/drawing/2014/main" id="{81D1AA79-A979-46D3-B941-C7EB203EECC7}"/>
                    </a:ext>
                  </a:extLst>
                </p:cNvPr>
                <p:cNvSpPr/>
                <p:nvPr/>
              </p:nvSpPr>
              <p:spPr>
                <a:xfrm>
                  <a:off x="4783603" y="5653786"/>
                  <a:ext cx="1996893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rgbClr val="0099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IN" sz="2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IN" sz="2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  <m:r>
                          <a:rPr lang="en-IN" sz="2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        </m:t>
                        </m:r>
                        <m:r>
                          <a:rPr lang="en-IN" sz="2800" b="0" i="0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oMath>
                    </m:oMathPara>
                  </a14:m>
                  <a:endParaRPr lang="en-IN" sz="28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97" name="Rectangle 96">
                  <a:extLst>
                    <a:ext uri="{FF2B5EF4-FFF2-40B4-BE49-F238E27FC236}">
                      <a16:creationId xmlns:a16="http://schemas.microsoft.com/office/drawing/2014/main" id="{81D1AA79-A979-46D3-B941-C7EB203EECC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83603" y="5653786"/>
                  <a:ext cx="1996893" cy="52322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43F4ED97-12A2-4E83-AF4C-070CD594A0F6}"/>
                </a:ext>
              </a:extLst>
            </p:cNvPr>
            <p:cNvCxnSpPr>
              <a:cxnSpLocks/>
            </p:cNvCxnSpPr>
            <p:nvPr/>
          </p:nvCxnSpPr>
          <p:spPr>
            <a:xfrm>
              <a:off x="6928951" y="3812895"/>
              <a:ext cx="0" cy="237600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3459D448-228E-48AB-9D69-376E59B7C3ED}"/>
                </a:ext>
              </a:extLst>
            </p:cNvPr>
            <p:cNvGrpSpPr/>
            <p:nvPr/>
          </p:nvGrpSpPr>
          <p:grpSpPr>
            <a:xfrm>
              <a:off x="4761564" y="3711619"/>
              <a:ext cx="3009670" cy="898964"/>
              <a:chOff x="8457635" y="4376480"/>
              <a:chExt cx="3009670" cy="89896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7" name="Rectangle 86">
                    <a:extLst>
                      <a:ext uri="{FF2B5EF4-FFF2-40B4-BE49-F238E27FC236}">
                        <a16:creationId xmlns:a16="http://schemas.microsoft.com/office/drawing/2014/main" id="{19689FAC-2092-4A95-8D92-3B6BED487A86}"/>
                      </a:ext>
                    </a:extLst>
                  </p:cNvPr>
                  <p:cNvSpPr/>
                  <p:nvPr/>
                </p:nvSpPr>
                <p:spPr>
                  <a:xfrm>
                    <a:off x="10650163" y="4387208"/>
                    <a:ext cx="817142" cy="888236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IN" sz="2800" b="0" i="1" smtClean="0">
                                  <a:solidFill>
                                    <a:srgbClr val="890E4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800" b="0" i="1" smtClean="0">
                                  <a:solidFill>
                                    <a:srgbClr val="890E4F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num>
                            <m:den>
                              <m:r>
                                <a:rPr lang="en-IN" sz="2800" b="0" i="1" smtClean="0">
                                  <a:solidFill>
                                    <a:srgbClr val="890E4F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</m:oMath>
                      </m:oMathPara>
                    </a14:m>
                    <a:endParaRPr lang="en-IN" sz="2800" dirty="0">
                      <a:solidFill>
                        <a:srgbClr val="890E4F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87" name="Rectangle 86">
                    <a:extLst>
                      <a:ext uri="{FF2B5EF4-FFF2-40B4-BE49-F238E27FC236}">
                        <a16:creationId xmlns:a16="http://schemas.microsoft.com/office/drawing/2014/main" id="{19689FAC-2092-4A95-8D92-3B6BED487A8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650163" y="4387208"/>
                    <a:ext cx="817142" cy="888236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8" name="Rectangle 87">
                    <a:extLst>
                      <a:ext uri="{FF2B5EF4-FFF2-40B4-BE49-F238E27FC236}">
                        <a16:creationId xmlns:a16="http://schemas.microsoft.com/office/drawing/2014/main" id="{7924FBEF-C697-49EE-ACEA-7AF4410C0EC8}"/>
                      </a:ext>
                    </a:extLst>
                  </p:cNvPr>
                  <p:cNvSpPr/>
                  <p:nvPr/>
                </p:nvSpPr>
                <p:spPr>
                  <a:xfrm>
                    <a:off x="8457635" y="4376480"/>
                    <a:ext cx="2078457" cy="898964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IN" sz="2800" b="0" i="1" smtClean="0">
                              <a:solidFill>
                                <a:srgbClr val="0099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IN" sz="28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      </m:t>
                          </m:r>
                          <m:r>
                            <a:rPr lang="en-IN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       </m:t>
                          </m:r>
                          <m:f>
                            <m:fPr>
                              <m:ctrlPr>
                                <a:rPr lang="en-IN" sz="2800" b="0" i="1" smtClean="0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800" b="0" i="1" smtClean="0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IN" sz="2800" b="0" i="1" smtClean="0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oMath>
                      </m:oMathPara>
                    </a14:m>
                    <a:endParaRPr lang="en-IN" sz="2800" dirty="0"/>
                  </a:p>
                </p:txBody>
              </p:sp>
            </mc:Choice>
            <mc:Fallback xmlns="">
              <p:sp>
                <p:nvSpPr>
                  <p:cNvPr id="88" name="Rectangle 87">
                    <a:extLst>
                      <a:ext uri="{FF2B5EF4-FFF2-40B4-BE49-F238E27FC236}">
                        <a16:creationId xmlns:a16="http://schemas.microsoft.com/office/drawing/2014/main" id="{7924FBEF-C697-49EE-ACEA-7AF4410C0EC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457635" y="4376480"/>
                    <a:ext cx="2078457" cy="898964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A61520C-972A-4DD9-8339-77FA23A3AE2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Method:2</a:t>
                </a:r>
                <a:r>
                  <a:rPr lang="en-IN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IN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  <m:r>
                      <a:rPr lang="en-IN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dirty="0"/>
                  <a:t>Example:3(</a:t>
                </a:r>
                <a:r>
                  <a:rPr lang="en-IN" dirty="0">
                    <a:solidFill>
                      <a:srgbClr val="1D578F"/>
                    </a:solidFill>
                  </a:rPr>
                  <a:t>Continue</a:t>
                </a:r>
                <a:r>
                  <a:rPr lang="en-IN" dirty="0"/>
                  <a:t>)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A61520C-972A-4DD9-8339-77FA23A3AE2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8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1E39C6C9-B20D-4770-B3A1-D2112FA128DE}"/>
              </a:ext>
            </a:extLst>
          </p:cNvPr>
          <p:cNvGrpSpPr/>
          <p:nvPr/>
        </p:nvGrpSpPr>
        <p:grpSpPr>
          <a:xfrm>
            <a:off x="4505878" y="4682082"/>
            <a:ext cx="3180670" cy="898964"/>
            <a:chOff x="4505878" y="4682082"/>
            <a:chExt cx="3180670" cy="89896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9" name="Rectangle 88">
                  <a:extLst>
                    <a:ext uri="{FF2B5EF4-FFF2-40B4-BE49-F238E27FC236}">
                      <a16:creationId xmlns:a16="http://schemas.microsoft.com/office/drawing/2014/main" id="{549BECDE-52EF-47BA-8FA5-DAFEA91A9612}"/>
                    </a:ext>
                  </a:extLst>
                </p:cNvPr>
                <p:cNvSpPr/>
                <p:nvPr/>
              </p:nvSpPr>
              <p:spPr>
                <a:xfrm>
                  <a:off x="4505878" y="4682082"/>
                  <a:ext cx="2336967" cy="89896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  </m:t>
                        </m:r>
                        <m:r>
                          <a:rPr lang="en-IN" sz="2800" b="0" i="1" smtClean="0">
                            <a:solidFill>
                              <a:srgbClr val="0099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IN" sz="28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     </m:t>
                        </m:r>
                        <m:r>
                          <a:rPr lang="en-IN" sz="2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IN" sz="28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  −</m:t>
                        </m:r>
                        <m:f>
                          <m:fPr>
                            <m:ctrlPr>
                              <a:rPr lang="en-IN" sz="2800" b="0" i="1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IN" sz="2800" b="0" i="1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9</m:t>
                            </m:r>
                          </m:num>
                          <m:den>
                            <m:r>
                              <a:rPr lang="en-IN" sz="2800" b="0" i="1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oMath>
                    </m:oMathPara>
                  </a14:m>
                  <a:endParaRPr lang="en-IN" sz="2800" dirty="0">
                    <a:solidFill>
                      <a:schemeClr val="accent5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89" name="Rectangle 88">
                  <a:extLst>
                    <a:ext uri="{FF2B5EF4-FFF2-40B4-BE49-F238E27FC236}">
                      <a16:creationId xmlns:a16="http://schemas.microsoft.com/office/drawing/2014/main" id="{549BECDE-52EF-47BA-8FA5-DAFEA91A961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05878" y="4682082"/>
                  <a:ext cx="2336967" cy="898964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Rectangle 89">
                  <a:extLst>
                    <a:ext uri="{FF2B5EF4-FFF2-40B4-BE49-F238E27FC236}">
                      <a16:creationId xmlns:a16="http://schemas.microsoft.com/office/drawing/2014/main" id="{75BC5924-F713-4887-BB2C-009BDD5FD811}"/>
                    </a:ext>
                  </a:extLst>
                </p:cNvPr>
                <p:cNvSpPr/>
                <p:nvPr/>
              </p:nvSpPr>
              <p:spPr>
                <a:xfrm>
                  <a:off x="6969435" y="4689418"/>
                  <a:ext cx="717113" cy="88823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smtClean="0">
                            <a:solidFill>
                              <a:srgbClr val="890E4F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IN" sz="2800" b="0" i="1" smtClean="0">
                                <a:solidFill>
                                  <a:srgbClr val="890E4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IN" sz="2800" b="0" i="0" smtClean="0">
                                <a:solidFill>
                                  <a:srgbClr val="890E4F"/>
                                </a:solidFill>
                                <a:latin typeface="Cambria Math" panose="02040503050406030204" pitchFamily="18" charset="0"/>
                              </a:rPr>
                              <m:t>9</m:t>
                            </m:r>
                          </m:num>
                          <m:den>
                            <m:r>
                              <a:rPr lang="en-IN" sz="2800" b="0" i="1" smtClean="0">
                                <a:solidFill>
                                  <a:srgbClr val="890E4F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oMath>
                    </m:oMathPara>
                  </a14:m>
                  <a:endParaRPr lang="en-IN" sz="2800" dirty="0">
                    <a:solidFill>
                      <a:srgbClr val="890E4F"/>
                    </a:solidFill>
                  </a:endParaRPr>
                </a:p>
              </p:txBody>
            </p:sp>
          </mc:Choice>
          <mc:Fallback xmlns="">
            <p:sp>
              <p:nvSpPr>
                <p:cNvPr id="90" name="Rectangle 89">
                  <a:extLst>
                    <a:ext uri="{FF2B5EF4-FFF2-40B4-BE49-F238E27FC236}">
                      <a16:creationId xmlns:a16="http://schemas.microsoft.com/office/drawing/2014/main" id="{75BC5924-F713-4887-BB2C-009BDD5FD81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69435" y="4689418"/>
                  <a:ext cx="717113" cy="888236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305291EC-7AE5-4926-A774-9DA0716A6391}"/>
              </a:ext>
            </a:extLst>
          </p:cNvPr>
          <p:cNvGrpSpPr/>
          <p:nvPr/>
        </p:nvGrpSpPr>
        <p:grpSpPr>
          <a:xfrm>
            <a:off x="643926" y="4123585"/>
            <a:ext cx="3194260" cy="1963269"/>
            <a:chOff x="2089288" y="4004418"/>
            <a:chExt cx="2523472" cy="2009478"/>
          </a:xfrm>
        </p:grpSpPr>
        <p:sp>
          <p:nvSpPr>
            <p:cNvPr id="80" name="Arrow: Right 79">
              <a:extLst>
                <a:ext uri="{FF2B5EF4-FFF2-40B4-BE49-F238E27FC236}">
                  <a16:creationId xmlns:a16="http://schemas.microsoft.com/office/drawing/2014/main" id="{2BF42300-A51D-4B68-978E-9D4D08FEE923}"/>
                </a:ext>
              </a:extLst>
            </p:cNvPr>
            <p:cNvSpPr/>
            <p:nvPr/>
          </p:nvSpPr>
          <p:spPr>
            <a:xfrm>
              <a:off x="2089288" y="4004418"/>
              <a:ext cx="2523472" cy="2009478"/>
            </a:xfrm>
            <a:prstGeom prst="rightArrow">
              <a:avLst/>
            </a:prstGeom>
            <a:gradFill>
              <a:gsLst>
                <a:gs pos="10000">
                  <a:srgbClr val="0E47A1"/>
                </a:gs>
                <a:gs pos="100000">
                  <a:srgbClr val="03A9F5"/>
                </a:gs>
              </a:gsLst>
              <a:lin ang="10800000" scaled="1"/>
            </a:gradFill>
            <a:ln>
              <a:noFill/>
            </a:ln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1000"/>
                </a:spcBef>
                <a:buClr>
                  <a:schemeClr val="accent6"/>
                </a:buClr>
              </a:pPr>
              <a:endParaRPr lang="en-IN" sz="2800" dirty="0">
                <a:solidFill>
                  <a:schemeClr val="bg1"/>
                </a:solidFill>
              </a:endParaRPr>
            </a:p>
          </p:txBody>
        </p:sp>
        <p:sp>
          <p:nvSpPr>
            <p:cNvPr id="81" name="Content Placeholder 4">
              <a:extLst>
                <a:ext uri="{FF2B5EF4-FFF2-40B4-BE49-F238E27FC236}">
                  <a16:creationId xmlns:a16="http://schemas.microsoft.com/office/drawing/2014/main" id="{2E3A1923-C3DC-4F87-AC01-EB6FAE1943A2}"/>
                </a:ext>
              </a:extLst>
            </p:cNvPr>
            <p:cNvSpPr txBox="1">
              <a:spLocks/>
            </p:cNvSpPr>
            <p:nvPr/>
          </p:nvSpPr>
          <p:spPr>
            <a:xfrm>
              <a:off x="2099477" y="4752676"/>
              <a:ext cx="1190222" cy="580377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lIns="91440" tIns="45720" rIns="91440" bIns="45720" rtlCol="0" anchor="ctr">
              <a:noAutofit/>
            </a:bodyPr>
            <a:lstStyle>
              <a:lvl1pPr marL="265113" indent="-265113" algn="just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chemeClr val="accent6"/>
                </a:buClr>
                <a:buFont typeface="Wingdings 3" panose="05040102010807070707" pitchFamily="18" charset="2"/>
                <a:buChar char="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809625" indent="-352425" algn="just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Wingdings 3" panose="05040102010807070707" pitchFamily="18" charset="2"/>
                <a:buChar char="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just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Wingdings" panose="05000000000000000000" pitchFamily="2" charset="2"/>
                <a:buChar char="§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just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just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IN" sz="2800" dirty="0">
                  <a:solidFill>
                    <a:schemeClr val="bg1"/>
                  </a:solidFill>
                </a:rPr>
                <a:t>Applying</a:t>
              </a:r>
              <a:endParaRPr lang="en-IN" sz="2800" b="1" dirty="0">
                <a:solidFill>
                  <a:srgbClr val="002060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Content Placeholder 4">
                <a:extLst>
                  <a:ext uri="{FF2B5EF4-FFF2-40B4-BE49-F238E27FC236}">
                    <a16:creationId xmlns:a16="http://schemas.microsoft.com/office/drawing/2014/main" id="{6AFC5AC8-DB4A-4A3C-9B3F-F3F3B79EBC9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42489" y="4848042"/>
                <a:ext cx="1668584" cy="573626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1" i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𝐑</m:t>
                          </m:r>
                        </m:e>
                        <m:sub>
                          <m:r>
                            <a:rPr lang="en-IN" sz="28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IN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d>
                        <m:dPr>
                          <m:ctrlPr>
                            <a:rPr lang="en-IN" sz="2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IN" sz="2800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e>
                      </m:d>
                    </m:oMath>
                  </m:oMathPara>
                </a14:m>
                <a:endParaRPr lang="en-IN" sz="28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2" name="Content Placeholder 4">
                <a:extLst>
                  <a:ext uri="{FF2B5EF4-FFF2-40B4-BE49-F238E27FC236}">
                    <a16:creationId xmlns:a16="http://schemas.microsoft.com/office/drawing/2014/main" id="{6AFC5AC8-DB4A-4A3C-9B3F-F3F3B79EBC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2489" y="4848042"/>
                <a:ext cx="1668584" cy="573626"/>
              </a:xfrm>
              <a:prstGeom prst="rect">
                <a:avLst/>
              </a:prstGeom>
              <a:blipFill>
                <a:blip r:embed="rId11"/>
                <a:stretch>
                  <a:fillRect l="-366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E149657-0F44-4889-BFB8-7749AFAE1AC4}"/>
              </a:ext>
            </a:extLst>
          </p:cNvPr>
          <p:cNvSpPr/>
          <p:nvPr/>
        </p:nvSpPr>
        <p:spPr>
          <a:xfrm>
            <a:off x="7895119" y="85675"/>
            <a:ext cx="1915308" cy="539851"/>
          </a:xfrm>
          <a:prstGeom prst="round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b="1" dirty="0">
                <a:solidFill>
                  <a:schemeClr val="bg1"/>
                </a:solidFill>
              </a:rPr>
              <a:t>No Solution</a:t>
            </a:r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4FC2E677-A67E-4423-BFB7-61D3AF4C47BE}"/>
              </a:ext>
            </a:extLst>
          </p:cNvPr>
          <p:cNvSpPr/>
          <p:nvPr/>
        </p:nvSpPr>
        <p:spPr>
          <a:xfrm>
            <a:off x="4737751" y="1800937"/>
            <a:ext cx="451505" cy="40744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CFFC512C-4BC6-4A56-B5DE-43DF376F022B}"/>
              </a:ext>
            </a:extLst>
          </p:cNvPr>
          <p:cNvGrpSpPr/>
          <p:nvPr/>
        </p:nvGrpSpPr>
        <p:grpSpPr>
          <a:xfrm>
            <a:off x="3903907" y="535295"/>
            <a:ext cx="4157339" cy="2392083"/>
            <a:chOff x="3964336" y="4258398"/>
            <a:chExt cx="4157339" cy="239208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Rectangle 68">
                  <a:extLst>
                    <a:ext uri="{FF2B5EF4-FFF2-40B4-BE49-F238E27FC236}">
                      <a16:creationId xmlns:a16="http://schemas.microsoft.com/office/drawing/2014/main" id="{D92CE9D9-7BD7-461F-BD47-46351346685E}"/>
                    </a:ext>
                  </a:extLst>
                </p:cNvPr>
                <p:cNvSpPr/>
                <p:nvPr/>
              </p:nvSpPr>
              <p:spPr>
                <a:xfrm>
                  <a:off x="4237308" y="4258398"/>
                  <a:ext cx="3884367" cy="239208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IN" sz="28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IN" sz="2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IN" sz="2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IN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/>
                                  <m:e/>
                                  <m:e/>
                                </m:mr>
                                <m:mr>
                                  <m:e/>
                                  <m:e/>
                                  <m:e/>
                                </m:mr>
                                <m:mr>
                                  <m:e>
                                    <m:r>
                                      <a:rPr lang="en-IN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e>
                                  <m:e/>
                                  <m:e>
                                    <m:eqArr>
                                      <m:eqArrPr>
                                        <m:ctrlPr>
                                          <a:rPr lang="en-IN" sz="28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/>
                                      <m:e/>
                                    </m:eqArr>
                                  </m:e>
                                </m:mr>
                              </m:m>
                              <m:r>
                                <a:rPr lang="en-IN" sz="2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             </m:t>
                              </m:r>
                            </m:e>
                            <m:e>
                              <m:r>
                                <a:rPr lang="en-IN" sz="2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IN" sz="2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</m:e>
                          </m:eqArr>
                        </m:e>
                      </m:d>
                    </m:oMath>
                  </a14:m>
                  <a:r>
                    <a:rPr lang="en-IN" sz="2800" dirty="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69" name="Rectangle 68">
                  <a:extLst>
                    <a:ext uri="{FF2B5EF4-FFF2-40B4-BE49-F238E27FC236}">
                      <a16:creationId xmlns:a16="http://schemas.microsoft.com/office/drawing/2014/main" id="{D92CE9D9-7BD7-461F-BD47-46351346685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37308" y="4258398"/>
                  <a:ext cx="3884367" cy="2392083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Rectangle 69">
                  <a:extLst>
                    <a:ext uri="{FF2B5EF4-FFF2-40B4-BE49-F238E27FC236}">
                      <a16:creationId xmlns:a16="http://schemas.microsoft.com/office/drawing/2014/main" id="{0AF7CA52-BF73-42C9-BF1E-50E1D11D3109}"/>
                    </a:ext>
                  </a:extLst>
                </p:cNvPr>
                <p:cNvSpPr/>
                <p:nvPr/>
              </p:nvSpPr>
              <p:spPr>
                <a:xfrm>
                  <a:off x="3964336" y="5130410"/>
                  <a:ext cx="856661" cy="71120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3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~</m:t>
                        </m:r>
                      </m:oMath>
                    </m:oMathPara>
                  </a14:m>
                  <a:endParaRPr lang="en-IN" sz="36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70" name="Rectangle 69">
                  <a:extLst>
                    <a:ext uri="{FF2B5EF4-FFF2-40B4-BE49-F238E27FC236}">
                      <a16:creationId xmlns:a16="http://schemas.microsoft.com/office/drawing/2014/main" id="{0AF7CA52-BF73-42C9-BF1E-50E1D11D310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64336" y="5130410"/>
                  <a:ext cx="856661" cy="711201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Rectangle 70">
                  <a:extLst>
                    <a:ext uri="{FF2B5EF4-FFF2-40B4-BE49-F238E27FC236}">
                      <a16:creationId xmlns:a16="http://schemas.microsoft.com/office/drawing/2014/main" id="{93DD5799-4011-4BBA-B8B1-ACF59ECEBA45}"/>
                    </a:ext>
                  </a:extLst>
                </p:cNvPr>
                <p:cNvSpPr/>
                <p:nvPr/>
              </p:nvSpPr>
              <p:spPr>
                <a:xfrm>
                  <a:off x="4505878" y="5467692"/>
                  <a:ext cx="2336967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  </m:t>
                        </m:r>
                        <m:r>
                          <a:rPr lang="en-IN" sz="2800" b="0" i="1" smtClean="0">
                            <a:solidFill>
                              <a:srgbClr val="0099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IN" sz="28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     </m:t>
                        </m:r>
                        <m:r>
                          <a:rPr lang="en-IN" sz="2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  <m:r>
                          <a:rPr lang="en-IN" sz="28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  −3</m:t>
                        </m:r>
                      </m:oMath>
                    </m:oMathPara>
                  </a14:m>
                  <a:endParaRPr lang="en-IN" sz="2800" dirty="0">
                    <a:solidFill>
                      <a:schemeClr val="accent5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71" name="Rectangle 70">
                  <a:extLst>
                    <a:ext uri="{FF2B5EF4-FFF2-40B4-BE49-F238E27FC236}">
                      <a16:creationId xmlns:a16="http://schemas.microsoft.com/office/drawing/2014/main" id="{93DD5799-4011-4BBA-B8B1-ACF59ECEBA4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05878" y="5467692"/>
                  <a:ext cx="2336967" cy="523220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Rectangle 71">
                  <a:extLst>
                    <a:ext uri="{FF2B5EF4-FFF2-40B4-BE49-F238E27FC236}">
                      <a16:creationId xmlns:a16="http://schemas.microsoft.com/office/drawing/2014/main" id="{2B5C2A90-0A89-4C5F-9ACA-1E6DEC6B6F17}"/>
                    </a:ext>
                  </a:extLst>
                </p:cNvPr>
                <p:cNvSpPr/>
                <p:nvPr/>
              </p:nvSpPr>
              <p:spPr>
                <a:xfrm>
                  <a:off x="6930106" y="5472309"/>
                  <a:ext cx="717113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smtClean="0">
                            <a:solidFill>
                              <a:srgbClr val="890E4F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</m:oMath>
                    </m:oMathPara>
                  </a14:m>
                  <a:endParaRPr lang="en-IN" sz="2800" dirty="0">
                    <a:solidFill>
                      <a:srgbClr val="890E4F"/>
                    </a:solidFill>
                  </a:endParaRPr>
                </a:p>
              </p:txBody>
            </p:sp>
          </mc:Choice>
          <mc:Fallback xmlns="">
            <p:sp>
              <p:nvSpPr>
                <p:cNvPr id="72" name="Rectangle 71">
                  <a:extLst>
                    <a:ext uri="{FF2B5EF4-FFF2-40B4-BE49-F238E27FC236}">
                      <a16:creationId xmlns:a16="http://schemas.microsoft.com/office/drawing/2014/main" id="{2B5C2A90-0A89-4C5F-9ACA-1E6DEC6B6F1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30106" y="5472309"/>
                  <a:ext cx="717113" cy="468000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Rectangle 73">
                  <a:extLst>
                    <a:ext uri="{FF2B5EF4-FFF2-40B4-BE49-F238E27FC236}">
                      <a16:creationId xmlns:a16="http://schemas.microsoft.com/office/drawing/2014/main" id="{46DA729B-2273-47DA-A06D-646244D3785A}"/>
                    </a:ext>
                  </a:extLst>
                </p:cNvPr>
                <p:cNvSpPr/>
                <p:nvPr/>
              </p:nvSpPr>
              <p:spPr>
                <a:xfrm>
                  <a:off x="7042587" y="5988873"/>
                  <a:ext cx="717113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smtClean="0">
                            <a:solidFill>
                              <a:srgbClr val="890E4F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IN" sz="2800" dirty="0">
                    <a:solidFill>
                      <a:srgbClr val="890E4F"/>
                    </a:solidFill>
                  </a:endParaRPr>
                </a:p>
              </p:txBody>
            </p:sp>
          </mc:Choice>
          <mc:Fallback xmlns="">
            <p:sp>
              <p:nvSpPr>
                <p:cNvPr id="74" name="Rectangle 73">
                  <a:extLst>
                    <a:ext uri="{FF2B5EF4-FFF2-40B4-BE49-F238E27FC236}">
                      <a16:creationId xmlns:a16="http://schemas.microsoft.com/office/drawing/2014/main" id="{46DA729B-2273-47DA-A06D-646244D3785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42587" y="5988873"/>
                  <a:ext cx="717113" cy="468000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6B586D32-5802-4054-822C-90A33CBECC4C}"/>
                    </a:ext>
                  </a:extLst>
                </p:cNvPr>
                <p:cNvSpPr/>
                <p:nvPr/>
              </p:nvSpPr>
              <p:spPr>
                <a:xfrm>
                  <a:off x="4783603" y="5975757"/>
                  <a:ext cx="1996893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rgbClr val="0099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IN" sz="2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IN" sz="2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  <m:r>
                          <a:rPr lang="en-IN" sz="2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        </m:t>
                        </m:r>
                        <m:r>
                          <a:rPr lang="en-IN" sz="2800" b="0" i="0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oMath>
                    </m:oMathPara>
                  </a14:m>
                  <a:endParaRPr lang="en-IN" sz="28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6B586D32-5802-4054-822C-90A33CBECC4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83603" y="5975757"/>
                  <a:ext cx="1996893" cy="523220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81D22D64-2612-49F1-AAF8-43FC5CACA30C}"/>
                </a:ext>
              </a:extLst>
            </p:cNvPr>
            <p:cNvCxnSpPr>
              <a:cxnSpLocks/>
            </p:cNvCxnSpPr>
            <p:nvPr/>
          </p:nvCxnSpPr>
          <p:spPr>
            <a:xfrm>
              <a:off x="6928951" y="4598505"/>
              <a:ext cx="0" cy="180000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E6FF775D-F85D-4ABC-93EB-77174428F6F6}"/>
              </a:ext>
            </a:extLst>
          </p:cNvPr>
          <p:cNvGrpSpPr/>
          <p:nvPr/>
        </p:nvGrpSpPr>
        <p:grpSpPr>
          <a:xfrm>
            <a:off x="1034486" y="812604"/>
            <a:ext cx="2743267" cy="1963269"/>
            <a:chOff x="2038432" y="4004418"/>
            <a:chExt cx="2574328" cy="2009478"/>
          </a:xfrm>
        </p:grpSpPr>
        <p:sp>
          <p:nvSpPr>
            <p:cNvPr id="91" name="Arrow: Right 90">
              <a:extLst>
                <a:ext uri="{FF2B5EF4-FFF2-40B4-BE49-F238E27FC236}">
                  <a16:creationId xmlns:a16="http://schemas.microsoft.com/office/drawing/2014/main" id="{AF30AACF-F194-40A7-ABE9-029AC2B2F4A1}"/>
                </a:ext>
              </a:extLst>
            </p:cNvPr>
            <p:cNvSpPr/>
            <p:nvPr/>
          </p:nvSpPr>
          <p:spPr>
            <a:xfrm>
              <a:off x="2089288" y="4004418"/>
              <a:ext cx="2523472" cy="2009478"/>
            </a:xfrm>
            <a:prstGeom prst="rightArrow">
              <a:avLst/>
            </a:prstGeom>
            <a:gradFill>
              <a:gsLst>
                <a:gs pos="10000">
                  <a:srgbClr val="0E47A1"/>
                </a:gs>
                <a:gs pos="100000">
                  <a:srgbClr val="03A9F5"/>
                </a:gs>
              </a:gsLst>
              <a:lin ang="10800000" scaled="1"/>
            </a:gradFill>
            <a:ln>
              <a:noFill/>
            </a:ln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1000"/>
                </a:spcBef>
                <a:buClr>
                  <a:schemeClr val="accent6"/>
                </a:buClr>
              </a:pPr>
              <a:endParaRPr lang="en-IN" sz="2800" dirty="0">
                <a:solidFill>
                  <a:schemeClr val="bg1"/>
                </a:solidFill>
              </a:endParaRPr>
            </a:p>
          </p:txBody>
        </p:sp>
        <p:sp>
          <p:nvSpPr>
            <p:cNvPr id="92" name="Content Placeholder 4">
              <a:extLst>
                <a:ext uri="{FF2B5EF4-FFF2-40B4-BE49-F238E27FC236}">
                  <a16:creationId xmlns:a16="http://schemas.microsoft.com/office/drawing/2014/main" id="{A96A5404-6E45-4DBE-B5A9-30798344CDED}"/>
                </a:ext>
              </a:extLst>
            </p:cNvPr>
            <p:cNvSpPr txBox="1">
              <a:spLocks/>
            </p:cNvSpPr>
            <p:nvPr/>
          </p:nvSpPr>
          <p:spPr>
            <a:xfrm>
              <a:off x="2038432" y="4752677"/>
              <a:ext cx="1405585" cy="573627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lIns="91440" tIns="45720" rIns="91440" bIns="45720" rtlCol="0" anchor="ctr">
              <a:noAutofit/>
            </a:bodyPr>
            <a:lstStyle>
              <a:lvl1pPr marL="265113" indent="-265113" algn="just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chemeClr val="accent6"/>
                </a:buClr>
                <a:buFont typeface="Wingdings 3" panose="05040102010807070707" pitchFamily="18" charset="2"/>
                <a:buChar char="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809625" indent="-352425" algn="just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Wingdings 3" panose="05040102010807070707" pitchFamily="18" charset="2"/>
                <a:buChar char="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just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Wingdings" panose="05000000000000000000" pitchFamily="2" charset="2"/>
                <a:buChar char="§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just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just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IN" sz="2800" dirty="0">
                  <a:solidFill>
                    <a:schemeClr val="bg1"/>
                  </a:solidFill>
                </a:rPr>
                <a:t>Applying</a:t>
              </a:r>
              <a:endParaRPr lang="en-IN" sz="2800" b="1" dirty="0">
                <a:solidFill>
                  <a:srgbClr val="002060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Content Placeholder 4">
                <a:extLst>
                  <a:ext uri="{FF2B5EF4-FFF2-40B4-BE49-F238E27FC236}">
                    <a16:creationId xmlns:a16="http://schemas.microsoft.com/office/drawing/2014/main" id="{560C98B6-04D2-4BF0-82C2-46398B29147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500182" y="1537061"/>
                <a:ext cx="1050461" cy="573626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N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IN" sz="2800" b="1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800" b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num>
                            <m:den>
                              <m:r>
                                <a:rPr lang="en-IN" sz="2800" b="1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𝟔</m:t>
                              </m:r>
                            </m:den>
                          </m:f>
                        </m:e>
                      </m:d>
                      <m:sSub>
                        <m:sSubPr>
                          <m:ctrlPr>
                            <a:rPr lang="en-IN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1" i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𝐑</m:t>
                          </m:r>
                        </m:e>
                        <m:sub>
                          <m:r>
                            <a:rPr lang="en-IN" sz="28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IN" sz="28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3" name="Content Placeholder 4">
                <a:extLst>
                  <a:ext uri="{FF2B5EF4-FFF2-40B4-BE49-F238E27FC236}">
                    <a16:creationId xmlns:a16="http://schemas.microsoft.com/office/drawing/2014/main" id="{560C98B6-04D2-4BF0-82C2-46398B2914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0182" y="1537061"/>
                <a:ext cx="1050461" cy="573626"/>
              </a:xfrm>
              <a:prstGeom prst="rect">
                <a:avLst/>
              </a:prstGeom>
              <a:blipFill>
                <a:blip r:embed="rId18"/>
                <a:stretch>
                  <a:fillRect l="-4070" t="-28723" b="-29787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4" name="Group 93">
            <a:extLst>
              <a:ext uri="{FF2B5EF4-FFF2-40B4-BE49-F238E27FC236}">
                <a16:creationId xmlns:a16="http://schemas.microsoft.com/office/drawing/2014/main" id="{7A2DBB7F-DA72-449A-9665-6CC25EB9FBB4}"/>
              </a:ext>
            </a:extLst>
          </p:cNvPr>
          <p:cNvGrpSpPr/>
          <p:nvPr/>
        </p:nvGrpSpPr>
        <p:grpSpPr>
          <a:xfrm>
            <a:off x="4701135" y="774126"/>
            <a:ext cx="3035428" cy="898964"/>
            <a:chOff x="8457635" y="4376480"/>
            <a:chExt cx="3035428" cy="89896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Rectangle 95">
                  <a:extLst>
                    <a:ext uri="{FF2B5EF4-FFF2-40B4-BE49-F238E27FC236}">
                      <a16:creationId xmlns:a16="http://schemas.microsoft.com/office/drawing/2014/main" id="{4343901E-0F74-47B5-B12B-F95A319612E8}"/>
                    </a:ext>
                  </a:extLst>
                </p:cNvPr>
                <p:cNvSpPr/>
                <p:nvPr/>
              </p:nvSpPr>
              <p:spPr>
                <a:xfrm>
                  <a:off x="10675921" y="4387208"/>
                  <a:ext cx="817142" cy="88823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IN" sz="2800" b="0" i="1" smtClean="0">
                                <a:solidFill>
                                  <a:srgbClr val="890E4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IN" sz="2800" b="0" i="1" smtClean="0">
                                <a:solidFill>
                                  <a:srgbClr val="890E4F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num>
                          <m:den>
                            <m:r>
                              <a:rPr lang="en-IN" sz="2800" b="0" i="1" smtClean="0">
                                <a:solidFill>
                                  <a:srgbClr val="890E4F"/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</m:den>
                        </m:f>
                      </m:oMath>
                    </m:oMathPara>
                  </a14:m>
                  <a:endParaRPr lang="en-IN" sz="2800" dirty="0">
                    <a:solidFill>
                      <a:srgbClr val="890E4F"/>
                    </a:solidFill>
                  </a:endParaRPr>
                </a:p>
              </p:txBody>
            </p:sp>
          </mc:Choice>
          <mc:Fallback xmlns="">
            <p:sp>
              <p:nvSpPr>
                <p:cNvPr id="96" name="Rectangle 95">
                  <a:extLst>
                    <a:ext uri="{FF2B5EF4-FFF2-40B4-BE49-F238E27FC236}">
                      <a16:creationId xmlns:a16="http://schemas.microsoft.com/office/drawing/2014/main" id="{4343901E-0F74-47B5-B12B-F95A319612E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75921" y="4387208"/>
                  <a:ext cx="817142" cy="888236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Rectangle 97">
                  <a:extLst>
                    <a:ext uri="{FF2B5EF4-FFF2-40B4-BE49-F238E27FC236}">
                      <a16:creationId xmlns:a16="http://schemas.microsoft.com/office/drawing/2014/main" id="{0B2B4885-9466-4DF4-A3F2-7D1439F4809E}"/>
                    </a:ext>
                  </a:extLst>
                </p:cNvPr>
                <p:cNvSpPr/>
                <p:nvPr/>
              </p:nvSpPr>
              <p:spPr>
                <a:xfrm>
                  <a:off x="8457635" y="4376480"/>
                  <a:ext cx="2078457" cy="89896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rgbClr val="0099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IN" sz="2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      </m:t>
                        </m:r>
                        <m:r>
                          <a:rPr lang="en-IN" sz="2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       </m:t>
                        </m:r>
                        <m:f>
                          <m:fPr>
                            <m:ctrlPr>
                              <a:rPr lang="en-IN" sz="2800" b="0" i="1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IN" sz="2800" b="0" i="1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IN" sz="2800" b="0" i="1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oMath>
                    </m:oMathPara>
                  </a14:m>
                  <a:endParaRPr lang="en-IN" sz="2800" dirty="0"/>
                </a:p>
              </p:txBody>
            </p:sp>
          </mc:Choice>
          <mc:Fallback xmlns="">
            <p:sp>
              <p:nvSpPr>
                <p:cNvPr id="98" name="Rectangle 97">
                  <a:extLst>
                    <a:ext uri="{FF2B5EF4-FFF2-40B4-BE49-F238E27FC236}">
                      <a16:creationId xmlns:a16="http://schemas.microsoft.com/office/drawing/2014/main" id="{0B2B4885-9466-4DF4-A3F2-7D1439F4809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57635" y="4376480"/>
                  <a:ext cx="2078457" cy="898964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99" name="Rectangle: Rounded Corners 98">
            <a:extLst>
              <a:ext uri="{FF2B5EF4-FFF2-40B4-BE49-F238E27FC236}">
                <a16:creationId xmlns:a16="http://schemas.microsoft.com/office/drawing/2014/main" id="{48C38C3C-CD6B-4F8F-A1F7-D10B7ADF33A5}"/>
              </a:ext>
            </a:extLst>
          </p:cNvPr>
          <p:cNvSpPr/>
          <p:nvPr/>
        </p:nvSpPr>
        <p:spPr>
          <a:xfrm>
            <a:off x="4737750" y="1077596"/>
            <a:ext cx="451505" cy="407447"/>
          </a:xfrm>
          <a:prstGeom prst="round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04037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0"/>
      <p:bldP spid="67" grpId="0" animBg="1"/>
      <p:bldP spid="67" grpId="1" animBg="1"/>
      <p:bldP spid="99" grpId="0" animBg="1"/>
      <p:bldP spid="99" grpId="1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0554F7E-3FB8-472E-8A05-6A94F84AA60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Method:2</a:t>
                </a:r>
                <a:r>
                  <a:rPr lang="en-IN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IN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  <m:r>
                      <a:rPr lang="en-IN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dirty="0"/>
                  <a:t>Example:3(</a:t>
                </a:r>
                <a:r>
                  <a:rPr lang="en-IN" dirty="0">
                    <a:solidFill>
                      <a:srgbClr val="1D578F"/>
                    </a:solidFill>
                  </a:rPr>
                  <a:t>Continue</a:t>
                </a:r>
                <a:r>
                  <a:rPr lang="en-IN" dirty="0"/>
                  <a:t>)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0554F7E-3FB8-472E-8A05-6A94F84AA60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59069509-A903-4571-B3A2-2DDEE29D67E2}"/>
              </a:ext>
            </a:extLst>
          </p:cNvPr>
          <p:cNvGrpSpPr/>
          <p:nvPr/>
        </p:nvGrpSpPr>
        <p:grpSpPr>
          <a:xfrm>
            <a:off x="3695122" y="788475"/>
            <a:ext cx="4237336" cy="2481646"/>
            <a:chOff x="3926942" y="3711619"/>
            <a:chExt cx="4237336" cy="248164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393E54F0-5F41-4833-8BE0-662A2B315963}"/>
                    </a:ext>
                  </a:extLst>
                </p:cNvPr>
                <p:cNvSpPr/>
                <p:nvPr/>
              </p:nvSpPr>
              <p:spPr>
                <a:xfrm>
                  <a:off x="4279911" y="3801182"/>
                  <a:ext cx="3884367" cy="239208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IN" sz="28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IN" sz="2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IN" sz="2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IN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/>
                                  <m:e/>
                                  <m:e/>
                                </m:mr>
                                <m:mr>
                                  <m:e/>
                                  <m:e/>
                                  <m:e/>
                                </m:mr>
                                <m:mr>
                                  <m:e>
                                    <m:r>
                                      <a:rPr lang="en-IN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e>
                                  <m:e/>
                                  <m:e>
                                    <m:eqArr>
                                      <m:eqArrPr>
                                        <m:ctrlPr>
                                          <a:rPr lang="en-IN" sz="28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/>
                                      <m:e/>
                                    </m:eqArr>
                                  </m:e>
                                </m:mr>
                              </m:m>
                              <m:r>
                                <a:rPr lang="en-IN" sz="2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             </m:t>
                              </m:r>
                            </m:e>
                            <m:e>
                              <m:r>
                                <a:rPr lang="en-IN" sz="2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    </m:t>
                              </m:r>
                            </m:e>
                            <m:e>
                              <m:r>
                                <a:rPr lang="en-IN" sz="2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IN" sz="2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</m:e>
                          </m:eqArr>
                        </m:e>
                      </m:d>
                    </m:oMath>
                  </a14:m>
                  <a:r>
                    <a:rPr lang="en-IN" sz="2800" dirty="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393E54F0-5F41-4833-8BE0-662A2B31596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79911" y="3801182"/>
                  <a:ext cx="3884367" cy="2392083"/>
                </a:xfrm>
                <a:prstGeom prst="rect">
                  <a:avLst/>
                </a:prstGeom>
                <a:blipFill>
                  <a:blip r:embed="rId3"/>
                  <a:stretch>
                    <a:fillRect b="-255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293FF2BC-AA42-408D-AC72-5A712023778C}"/>
                    </a:ext>
                  </a:extLst>
                </p:cNvPr>
                <p:cNvSpPr/>
                <p:nvPr/>
              </p:nvSpPr>
              <p:spPr>
                <a:xfrm>
                  <a:off x="3926942" y="4773186"/>
                  <a:ext cx="856661" cy="71120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3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~</m:t>
                        </m:r>
                      </m:oMath>
                    </m:oMathPara>
                  </a14:m>
                  <a:endParaRPr lang="en-IN" sz="36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293FF2BC-AA42-408D-AC72-5A712023778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26942" y="4773186"/>
                  <a:ext cx="856661" cy="711201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1D639EF6-040C-4039-AD91-DECBA049B49B}"/>
                    </a:ext>
                  </a:extLst>
                </p:cNvPr>
                <p:cNvSpPr/>
                <p:nvPr/>
              </p:nvSpPr>
              <p:spPr>
                <a:xfrm>
                  <a:off x="7108949" y="5658279"/>
                  <a:ext cx="452916" cy="48434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smtClean="0">
                            <a:solidFill>
                              <a:srgbClr val="890E4F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IN" sz="2800" dirty="0">
                    <a:solidFill>
                      <a:srgbClr val="890E4F"/>
                    </a:solidFill>
                  </a:endParaRPr>
                </a:p>
              </p:txBody>
            </p:sp>
          </mc:Choice>
          <mc:Fallback xmlns="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1D639EF6-040C-4039-AD91-DECBA049B49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08949" y="5658279"/>
                  <a:ext cx="452916" cy="484346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D407DBD5-3332-41BD-8044-76D751209634}"/>
                    </a:ext>
                  </a:extLst>
                </p:cNvPr>
                <p:cNvSpPr/>
                <p:nvPr/>
              </p:nvSpPr>
              <p:spPr>
                <a:xfrm>
                  <a:off x="4783603" y="5653786"/>
                  <a:ext cx="1996893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rgbClr val="0099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IN" sz="2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IN" sz="2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  <m:r>
                          <a:rPr lang="en-IN" sz="2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        </m:t>
                        </m:r>
                        <m:r>
                          <a:rPr lang="en-IN" sz="2800" b="0" i="0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oMath>
                    </m:oMathPara>
                  </a14:m>
                  <a:endParaRPr lang="en-IN" sz="28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D407DBD5-3332-41BD-8044-76D75120963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83603" y="5653786"/>
                  <a:ext cx="1996893" cy="52322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5E14A12C-6B32-4991-9B76-902D67FFB93B}"/>
                </a:ext>
              </a:extLst>
            </p:cNvPr>
            <p:cNvCxnSpPr>
              <a:cxnSpLocks/>
            </p:cNvCxnSpPr>
            <p:nvPr/>
          </p:nvCxnSpPr>
          <p:spPr>
            <a:xfrm>
              <a:off x="6928951" y="3812895"/>
              <a:ext cx="0" cy="237600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6F2CB9DA-0434-4672-AFCD-DE8D26CF877D}"/>
                </a:ext>
              </a:extLst>
            </p:cNvPr>
            <p:cNvGrpSpPr/>
            <p:nvPr/>
          </p:nvGrpSpPr>
          <p:grpSpPr>
            <a:xfrm>
              <a:off x="4761564" y="3711619"/>
              <a:ext cx="3009670" cy="898964"/>
              <a:chOff x="8457635" y="4376480"/>
              <a:chExt cx="3009670" cy="89896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Rectangle 10">
                    <a:extLst>
                      <a:ext uri="{FF2B5EF4-FFF2-40B4-BE49-F238E27FC236}">
                        <a16:creationId xmlns:a16="http://schemas.microsoft.com/office/drawing/2014/main" id="{AA50786B-5A09-4AE7-823D-B851D7C8199B}"/>
                      </a:ext>
                    </a:extLst>
                  </p:cNvPr>
                  <p:cNvSpPr/>
                  <p:nvPr/>
                </p:nvSpPr>
                <p:spPr>
                  <a:xfrm>
                    <a:off x="10650163" y="4387208"/>
                    <a:ext cx="817142" cy="888236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IN" sz="2800" b="0" i="1" smtClean="0">
                                  <a:solidFill>
                                    <a:srgbClr val="890E4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800" b="0" i="1" smtClean="0">
                                  <a:solidFill>
                                    <a:srgbClr val="890E4F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num>
                            <m:den>
                              <m:r>
                                <a:rPr lang="en-IN" sz="2800" b="0" i="1" smtClean="0">
                                  <a:solidFill>
                                    <a:srgbClr val="890E4F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</m:oMath>
                      </m:oMathPara>
                    </a14:m>
                    <a:endParaRPr lang="en-IN" sz="2800" dirty="0">
                      <a:solidFill>
                        <a:srgbClr val="890E4F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1" name="Rectangle 10">
                    <a:extLst>
                      <a:ext uri="{FF2B5EF4-FFF2-40B4-BE49-F238E27FC236}">
                        <a16:creationId xmlns:a16="http://schemas.microsoft.com/office/drawing/2014/main" id="{AA50786B-5A09-4AE7-823D-B851D7C8199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650163" y="4387208"/>
                    <a:ext cx="817142" cy="888236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Rectangle 11">
                    <a:extLst>
                      <a:ext uri="{FF2B5EF4-FFF2-40B4-BE49-F238E27FC236}">
                        <a16:creationId xmlns:a16="http://schemas.microsoft.com/office/drawing/2014/main" id="{5B5991EE-C1E7-4D1E-9160-58E09EDB9F92}"/>
                      </a:ext>
                    </a:extLst>
                  </p:cNvPr>
                  <p:cNvSpPr/>
                  <p:nvPr/>
                </p:nvSpPr>
                <p:spPr>
                  <a:xfrm>
                    <a:off x="8457635" y="4376480"/>
                    <a:ext cx="2078457" cy="898964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IN" sz="2800" b="0" i="1" smtClean="0">
                              <a:solidFill>
                                <a:srgbClr val="0099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IN" sz="28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      </m:t>
                          </m:r>
                          <m:r>
                            <a:rPr lang="en-IN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       </m:t>
                          </m:r>
                          <m:f>
                            <m:fPr>
                              <m:ctrlPr>
                                <a:rPr lang="en-IN" sz="2800" b="0" i="1" smtClean="0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800" b="0" i="1" smtClean="0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IN" sz="2800" b="0" i="1" smtClean="0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oMath>
                      </m:oMathPara>
                    </a14:m>
                    <a:endParaRPr lang="en-IN" sz="2800" dirty="0"/>
                  </a:p>
                </p:txBody>
              </p:sp>
            </mc:Choice>
            <mc:Fallback xmlns="">
              <p:sp>
                <p:nvSpPr>
                  <p:cNvPr id="12" name="Rectangle 11">
                    <a:extLst>
                      <a:ext uri="{FF2B5EF4-FFF2-40B4-BE49-F238E27FC236}">
                        <a16:creationId xmlns:a16="http://schemas.microsoft.com/office/drawing/2014/main" id="{5B5991EE-C1E7-4D1E-9160-58E09EDB9F92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457635" y="4376480"/>
                    <a:ext cx="2078457" cy="898964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F4FFF371-A806-4451-AD5C-5842DA90ED09}"/>
                  </a:ext>
                </a:extLst>
              </p:cNvPr>
              <p:cNvSpPr/>
              <p:nvPr/>
            </p:nvSpPr>
            <p:spPr>
              <a:xfrm>
                <a:off x="4274058" y="1758938"/>
                <a:ext cx="2336967" cy="8989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IN" sz="2800" b="0" i="1" smtClean="0">
                          <a:solidFill>
                            <a:srgbClr val="0099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IN" sz="2800" b="0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     </m:t>
                      </m:r>
                      <m:r>
                        <a:rPr lang="en-IN" sz="2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IN" sz="2800" b="0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  −</m:t>
                      </m:r>
                      <m:f>
                        <m:fPr>
                          <m:ctrlPr>
                            <a:rPr lang="en-IN" sz="28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9</m:t>
                          </m:r>
                        </m:num>
                        <m:den>
                          <m:r>
                            <a:rPr lang="en-IN" sz="28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IN" sz="2800" dirty="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F4FFF371-A806-4451-AD5C-5842DA90ED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4058" y="1758938"/>
                <a:ext cx="2336967" cy="89896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49CD6084-263D-4A94-8F7C-B269EAE9A4C0}"/>
                  </a:ext>
                </a:extLst>
              </p:cNvPr>
              <p:cNvSpPr/>
              <p:nvPr/>
            </p:nvSpPr>
            <p:spPr>
              <a:xfrm>
                <a:off x="6718285" y="1766274"/>
                <a:ext cx="717113" cy="99163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890E4F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IN" sz="2800" b="0" i="1" smtClean="0">
                              <a:solidFill>
                                <a:srgbClr val="890E4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0" smtClean="0">
                              <a:solidFill>
                                <a:srgbClr val="890E4F"/>
                              </a:solidFill>
                              <a:latin typeface="Cambria Math" panose="02040503050406030204" pitchFamily="18" charset="0"/>
                            </a:rPr>
                            <m:t>9</m:t>
                          </m:r>
                        </m:num>
                        <m:den>
                          <m:r>
                            <a:rPr lang="en-IN" sz="2800" b="0" i="0" smtClean="0">
                              <a:solidFill>
                                <a:srgbClr val="890E4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IN" sz="2800" dirty="0">
                  <a:solidFill>
                    <a:srgbClr val="890E4F"/>
                  </a:solidFill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49CD6084-263D-4A94-8F7C-B269EAE9A4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8285" y="1766274"/>
                <a:ext cx="717113" cy="99163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Group 14">
            <a:extLst>
              <a:ext uri="{FF2B5EF4-FFF2-40B4-BE49-F238E27FC236}">
                <a16:creationId xmlns:a16="http://schemas.microsoft.com/office/drawing/2014/main" id="{E43F151F-EB81-43EC-BB95-EEDCEA4142F8}"/>
              </a:ext>
            </a:extLst>
          </p:cNvPr>
          <p:cNvGrpSpPr/>
          <p:nvPr/>
        </p:nvGrpSpPr>
        <p:grpSpPr>
          <a:xfrm>
            <a:off x="399245" y="1200441"/>
            <a:ext cx="3207121" cy="1963269"/>
            <a:chOff x="2079128" y="4004418"/>
            <a:chExt cx="2533632" cy="2009478"/>
          </a:xfrm>
        </p:grpSpPr>
        <p:sp>
          <p:nvSpPr>
            <p:cNvPr id="16" name="Arrow: Right 15">
              <a:extLst>
                <a:ext uri="{FF2B5EF4-FFF2-40B4-BE49-F238E27FC236}">
                  <a16:creationId xmlns:a16="http://schemas.microsoft.com/office/drawing/2014/main" id="{5CECC5CD-7FD0-472C-924A-31AB5BB1977F}"/>
                </a:ext>
              </a:extLst>
            </p:cNvPr>
            <p:cNvSpPr/>
            <p:nvPr/>
          </p:nvSpPr>
          <p:spPr>
            <a:xfrm>
              <a:off x="2089288" y="4004418"/>
              <a:ext cx="2523472" cy="2009478"/>
            </a:xfrm>
            <a:prstGeom prst="rightArrow">
              <a:avLst/>
            </a:prstGeom>
            <a:gradFill>
              <a:gsLst>
                <a:gs pos="10000">
                  <a:srgbClr val="0E47A1"/>
                </a:gs>
                <a:gs pos="100000">
                  <a:srgbClr val="03A9F5"/>
                </a:gs>
              </a:gsLst>
              <a:lin ang="10800000" scaled="1"/>
            </a:gradFill>
            <a:ln>
              <a:noFill/>
            </a:ln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1000"/>
                </a:spcBef>
                <a:buClr>
                  <a:schemeClr val="accent6"/>
                </a:buClr>
              </a:pPr>
              <a:endParaRPr lang="en-IN" sz="2800" dirty="0">
                <a:solidFill>
                  <a:schemeClr val="bg1"/>
                </a:solidFill>
              </a:endParaRPr>
            </a:p>
          </p:txBody>
        </p:sp>
        <p:sp>
          <p:nvSpPr>
            <p:cNvPr id="17" name="Content Placeholder 4">
              <a:extLst>
                <a:ext uri="{FF2B5EF4-FFF2-40B4-BE49-F238E27FC236}">
                  <a16:creationId xmlns:a16="http://schemas.microsoft.com/office/drawing/2014/main" id="{25BD9195-7D35-4568-92C4-87BCFF8FD956}"/>
                </a:ext>
              </a:extLst>
            </p:cNvPr>
            <p:cNvSpPr txBox="1">
              <a:spLocks/>
            </p:cNvSpPr>
            <p:nvPr/>
          </p:nvSpPr>
          <p:spPr>
            <a:xfrm>
              <a:off x="2079128" y="4752676"/>
              <a:ext cx="1190222" cy="580377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lIns="91440" tIns="45720" rIns="91440" bIns="45720" rtlCol="0" anchor="ctr">
              <a:noAutofit/>
            </a:bodyPr>
            <a:lstStyle>
              <a:lvl1pPr marL="265113" indent="-265113" algn="just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chemeClr val="accent6"/>
                </a:buClr>
                <a:buFont typeface="Wingdings 3" panose="05040102010807070707" pitchFamily="18" charset="2"/>
                <a:buChar char="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809625" indent="-352425" algn="just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Wingdings 3" panose="05040102010807070707" pitchFamily="18" charset="2"/>
                <a:buChar char="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just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Wingdings" panose="05000000000000000000" pitchFamily="2" charset="2"/>
                <a:buChar char="§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just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just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IN" sz="2800" dirty="0">
                  <a:solidFill>
                    <a:schemeClr val="bg1"/>
                  </a:solidFill>
                </a:rPr>
                <a:t>Applying</a:t>
              </a:r>
              <a:endParaRPr lang="en-IN" sz="2800" b="1" dirty="0">
                <a:solidFill>
                  <a:srgbClr val="002060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ontent Placeholder 4">
                <a:extLst>
                  <a:ext uri="{FF2B5EF4-FFF2-40B4-BE49-F238E27FC236}">
                    <a16:creationId xmlns:a16="http://schemas.microsoft.com/office/drawing/2014/main" id="{B08A5AE9-3716-407B-A69D-C32182590F9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10669" y="1924898"/>
                <a:ext cx="1668584" cy="573626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1" i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𝐑</m:t>
                          </m:r>
                        </m:e>
                        <m:sub>
                          <m:r>
                            <a:rPr lang="en-IN" sz="28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IN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d>
                        <m:dPr>
                          <m:ctrlPr>
                            <a:rPr lang="en-IN" sz="2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IN" sz="2800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e>
                      </m:d>
                    </m:oMath>
                  </m:oMathPara>
                </a14:m>
                <a:endParaRPr lang="en-IN" sz="28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8" name="Content Placeholder 4">
                <a:extLst>
                  <a:ext uri="{FF2B5EF4-FFF2-40B4-BE49-F238E27FC236}">
                    <a16:creationId xmlns:a16="http://schemas.microsoft.com/office/drawing/2014/main" id="{B08A5AE9-3716-407B-A69D-C32182590F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0669" y="1924898"/>
                <a:ext cx="1668584" cy="573626"/>
              </a:xfrm>
              <a:prstGeom prst="rect">
                <a:avLst/>
              </a:prstGeom>
              <a:blipFill>
                <a:blip r:embed="rId11"/>
                <a:stretch>
                  <a:fillRect l="-366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Group 18">
            <a:extLst>
              <a:ext uri="{FF2B5EF4-FFF2-40B4-BE49-F238E27FC236}">
                <a16:creationId xmlns:a16="http://schemas.microsoft.com/office/drawing/2014/main" id="{C37539E0-A608-4FB1-9CBE-0500FC049E52}"/>
              </a:ext>
            </a:extLst>
          </p:cNvPr>
          <p:cNvGrpSpPr/>
          <p:nvPr/>
        </p:nvGrpSpPr>
        <p:grpSpPr>
          <a:xfrm>
            <a:off x="3695122" y="3700084"/>
            <a:ext cx="4237336" cy="2481646"/>
            <a:chOff x="3926942" y="3711619"/>
            <a:chExt cx="4237336" cy="248164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07FFEFAB-857C-4757-A219-DBDA06D54EC9}"/>
                    </a:ext>
                  </a:extLst>
                </p:cNvPr>
                <p:cNvSpPr/>
                <p:nvPr/>
              </p:nvSpPr>
              <p:spPr>
                <a:xfrm>
                  <a:off x="4279911" y="3801182"/>
                  <a:ext cx="3884367" cy="239208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IN" sz="28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IN" sz="2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IN" sz="2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IN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/>
                                  <m:e/>
                                  <m:e/>
                                </m:mr>
                                <m:mr>
                                  <m:e/>
                                  <m:e/>
                                  <m:e/>
                                </m:mr>
                                <m:mr>
                                  <m:e>
                                    <m:r>
                                      <a:rPr lang="en-IN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e>
                                  <m:e/>
                                  <m:e>
                                    <m:eqArr>
                                      <m:eqArrPr>
                                        <m:ctrlPr>
                                          <a:rPr lang="en-IN" sz="28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/>
                                      <m:e/>
                                    </m:eqArr>
                                  </m:e>
                                </m:mr>
                              </m:m>
                              <m:r>
                                <a:rPr lang="en-IN" sz="2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             </m:t>
                              </m:r>
                            </m:e>
                            <m:e>
                              <m:r>
                                <a:rPr lang="en-IN" sz="2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    </m:t>
                              </m:r>
                            </m:e>
                            <m:e>
                              <m:r>
                                <a:rPr lang="en-IN" sz="2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IN" sz="2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</m:e>
                          </m:eqArr>
                        </m:e>
                      </m:d>
                    </m:oMath>
                  </a14:m>
                  <a:r>
                    <a:rPr lang="en-IN" sz="2800" dirty="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07FFEFAB-857C-4757-A219-DBDA06D54EC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79911" y="3801182"/>
                  <a:ext cx="3884367" cy="2392083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D796BE49-9386-496F-91AB-3907FC7A9FDD}"/>
                    </a:ext>
                  </a:extLst>
                </p:cNvPr>
                <p:cNvSpPr/>
                <p:nvPr/>
              </p:nvSpPr>
              <p:spPr>
                <a:xfrm>
                  <a:off x="3926942" y="4773186"/>
                  <a:ext cx="856661" cy="71120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3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~</m:t>
                        </m:r>
                      </m:oMath>
                    </m:oMathPara>
                  </a14:m>
                  <a:endParaRPr lang="en-IN" sz="36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D796BE49-9386-496F-91AB-3907FC7A9FD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26942" y="4773186"/>
                  <a:ext cx="856661" cy="711201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40B3EA5C-7056-4006-AB53-66A27E7527E8}"/>
                    </a:ext>
                  </a:extLst>
                </p:cNvPr>
                <p:cNvSpPr/>
                <p:nvPr/>
              </p:nvSpPr>
              <p:spPr>
                <a:xfrm>
                  <a:off x="7108949" y="5658279"/>
                  <a:ext cx="452916" cy="48434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smtClean="0">
                            <a:solidFill>
                              <a:srgbClr val="890E4F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IN" sz="2800" dirty="0">
                    <a:solidFill>
                      <a:srgbClr val="890E4F"/>
                    </a:solidFill>
                  </a:endParaRPr>
                </a:p>
              </p:txBody>
            </p:sp>
          </mc:Choice>
          <mc:Fallback xmlns="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40B3EA5C-7056-4006-AB53-66A27E7527E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08949" y="5658279"/>
                  <a:ext cx="452916" cy="484346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FE975F54-868E-4E0E-9CA5-08F3F523AAEA}"/>
                    </a:ext>
                  </a:extLst>
                </p:cNvPr>
                <p:cNvSpPr/>
                <p:nvPr/>
              </p:nvSpPr>
              <p:spPr>
                <a:xfrm>
                  <a:off x="4783603" y="5653786"/>
                  <a:ext cx="1996893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rgbClr val="0099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IN" sz="2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IN" sz="2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  <m:r>
                          <a:rPr lang="en-IN" sz="2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        </m:t>
                        </m:r>
                        <m:r>
                          <a:rPr lang="en-IN" sz="2800" b="0" i="0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oMath>
                    </m:oMathPara>
                  </a14:m>
                  <a:endParaRPr lang="en-IN" sz="28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FE975F54-868E-4E0E-9CA5-08F3F523AAE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83603" y="5653786"/>
                  <a:ext cx="1996893" cy="523220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F6B83E1E-FF59-4F75-B0B0-6462658F6FD7}"/>
                </a:ext>
              </a:extLst>
            </p:cNvPr>
            <p:cNvCxnSpPr>
              <a:cxnSpLocks/>
            </p:cNvCxnSpPr>
            <p:nvPr/>
          </p:nvCxnSpPr>
          <p:spPr>
            <a:xfrm>
              <a:off x="6928951" y="3812895"/>
              <a:ext cx="0" cy="237600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924C5701-D887-4682-A842-67EBD74AD2F9}"/>
                </a:ext>
              </a:extLst>
            </p:cNvPr>
            <p:cNvGrpSpPr/>
            <p:nvPr/>
          </p:nvGrpSpPr>
          <p:grpSpPr>
            <a:xfrm>
              <a:off x="4761564" y="3711619"/>
              <a:ext cx="3009670" cy="898964"/>
              <a:chOff x="8457635" y="4376480"/>
              <a:chExt cx="3009670" cy="89896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" name="Rectangle 25">
                    <a:extLst>
                      <a:ext uri="{FF2B5EF4-FFF2-40B4-BE49-F238E27FC236}">
                        <a16:creationId xmlns:a16="http://schemas.microsoft.com/office/drawing/2014/main" id="{438CB330-19ED-4C9B-B2FF-FA0500D2986F}"/>
                      </a:ext>
                    </a:extLst>
                  </p:cNvPr>
                  <p:cNvSpPr/>
                  <p:nvPr/>
                </p:nvSpPr>
                <p:spPr>
                  <a:xfrm>
                    <a:off x="10650163" y="4387208"/>
                    <a:ext cx="817142" cy="888236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IN" sz="2800" b="0" i="1" smtClean="0">
                                  <a:solidFill>
                                    <a:srgbClr val="890E4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800" b="0" i="1" smtClean="0">
                                  <a:solidFill>
                                    <a:srgbClr val="890E4F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num>
                            <m:den>
                              <m:r>
                                <a:rPr lang="en-IN" sz="2800" b="0" i="1" smtClean="0">
                                  <a:solidFill>
                                    <a:srgbClr val="890E4F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</m:oMath>
                      </m:oMathPara>
                    </a14:m>
                    <a:endParaRPr lang="en-IN" sz="2800" dirty="0">
                      <a:solidFill>
                        <a:srgbClr val="890E4F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6" name="Rectangle 25">
                    <a:extLst>
                      <a:ext uri="{FF2B5EF4-FFF2-40B4-BE49-F238E27FC236}">
                        <a16:creationId xmlns:a16="http://schemas.microsoft.com/office/drawing/2014/main" id="{438CB330-19ED-4C9B-B2FF-FA0500D2986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650163" y="4387208"/>
                    <a:ext cx="817142" cy="888236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Rectangle 26">
                    <a:extLst>
                      <a:ext uri="{FF2B5EF4-FFF2-40B4-BE49-F238E27FC236}">
                        <a16:creationId xmlns:a16="http://schemas.microsoft.com/office/drawing/2014/main" id="{12E24CA5-6878-4799-8499-E0B7109CD47A}"/>
                      </a:ext>
                    </a:extLst>
                  </p:cNvPr>
                  <p:cNvSpPr/>
                  <p:nvPr/>
                </p:nvSpPr>
                <p:spPr>
                  <a:xfrm>
                    <a:off x="8457635" y="4376480"/>
                    <a:ext cx="2078457" cy="898964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IN" sz="2800" b="0" i="1" smtClean="0">
                              <a:solidFill>
                                <a:srgbClr val="0099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IN" sz="28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      </m:t>
                          </m:r>
                          <m:r>
                            <a:rPr lang="en-IN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       </m:t>
                          </m:r>
                          <m:f>
                            <m:fPr>
                              <m:ctrlPr>
                                <a:rPr lang="en-IN" sz="2800" b="0" i="1" smtClean="0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800" b="0" i="1" smtClean="0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IN" sz="2800" b="0" i="1" smtClean="0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oMath>
                      </m:oMathPara>
                    </a14:m>
                    <a:endParaRPr lang="en-IN" sz="2800" dirty="0"/>
                  </a:p>
                </p:txBody>
              </p:sp>
            </mc:Choice>
            <mc:Fallback xmlns="">
              <p:sp>
                <p:nvSpPr>
                  <p:cNvPr id="27" name="Rectangle 26">
                    <a:extLst>
                      <a:ext uri="{FF2B5EF4-FFF2-40B4-BE49-F238E27FC236}">
                        <a16:creationId xmlns:a16="http://schemas.microsoft.com/office/drawing/2014/main" id="{12E24CA5-6878-4799-8499-E0B7109CD47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457635" y="4376480"/>
                    <a:ext cx="2078457" cy="898964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7B9047F0-1AE6-46FB-BB97-19593495475C}"/>
              </a:ext>
            </a:extLst>
          </p:cNvPr>
          <p:cNvGrpSpPr/>
          <p:nvPr/>
        </p:nvGrpSpPr>
        <p:grpSpPr>
          <a:xfrm>
            <a:off x="4274058" y="4670547"/>
            <a:ext cx="3140186" cy="898964"/>
            <a:chOff x="4274058" y="4670547"/>
            <a:chExt cx="3140186" cy="89896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1554ED51-4E6B-416F-B93C-D3F9CD14CB04}"/>
                    </a:ext>
                  </a:extLst>
                </p:cNvPr>
                <p:cNvSpPr/>
                <p:nvPr/>
              </p:nvSpPr>
              <p:spPr>
                <a:xfrm>
                  <a:off x="4274058" y="4670547"/>
                  <a:ext cx="2336967" cy="89896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  </m:t>
                        </m:r>
                        <m:r>
                          <a:rPr lang="en-IN" sz="2800" b="0" i="1" smtClean="0">
                            <a:solidFill>
                              <a:srgbClr val="0099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IN" sz="28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     </m:t>
                        </m:r>
                        <m:r>
                          <a:rPr lang="en-IN" sz="2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IN" sz="28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  −</m:t>
                        </m:r>
                        <m:f>
                          <m:fPr>
                            <m:ctrlPr>
                              <a:rPr lang="en-IN" sz="2800" b="0" i="1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IN" sz="2800" b="0" i="1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num>
                          <m:den>
                            <m:r>
                              <a:rPr lang="en-IN" sz="2800" b="0" i="1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oMath>
                    </m:oMathPara>
                  </a14:m>
                  <a:endParaRPr lang="en-IN" sz="2800" dirty="0">
                    <a:solidFill>
                      <a:schemeClr val="accent5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1554ED51-4E6B-416F-B93C-D3F9CD14CB0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74058" y="4670547"/>
                  <a:ext cx="2336967" cy="898964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82B1EA9F-E4EE-4C56-A0C8-DA89F6610AFB}"/>
                    </a:ext>
                  </a:extLst>
                </p:cNvPr>
                <p:cNvSpPr/>
                <p:nvPr/>
              </p:nvSpPr>
              <p:spPr>
                <a:xfrm>
                  <a:off x="6697131" y="4677883"/>
                  <a:ext cx="717113" cy="88823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smtClean="0">
                            <a:solidFill>
                              <a:srgbClr val="890E4F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IN" sz="2800" b="0" i="1" smtClean="0">
                                <a:solidFill>
                                  <a:srgbClr val="890E4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IN" sz="2800" b="0" i="0" smtClean="0">
                                <a:solidFill>
                                  <a:srgbClr val="890E4F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num>
                          <m:den>
                            <m:r>
                              <a:rPr lang="en-IN" sz="2800" b="0" i="0" smtClean="0">
                                <a:solidFill>
                                  <a:srgbClr val="890E4F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oMath>
                    </m:oMathPara>
                  </a14:m>
                  <a:endParaRPr lang="en-IN" sz="2800" dirty="0">
                    <a:solidFill>
                      <a:srgbClr val="890E4F"/>
                    </a:solidFill>
                  </a:endParaRPr>
                </a:p>
              </p:txBody>
            </p:sp>
          </mc:Choice>
          <mc:Fallback xmlns=""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82B1EA9F-E4EE-4C56-A0C8-DA89F6610AF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97131" y="4677883"/>
                  <a:ext cx="717113" cy="888236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FA0EEA3-0B9F-478A-AB18-D5A38880F827}"/>
              </a:ext>
            </a:extLst>
          </p:cNvPr>
          <p:cNvGrpSpPr/>
          <p:nvPr/>
        </p:nvGrpSpPr>
        <p:grpSpPr>
          <a:xfrm>
            <a:off x="399246" y="4075817"/>
            <a:ext cx="3322534" cy="2082868"/>
            <a:chOff x="2176942" y="3967332"/>
            <a:chExt cx="2523472" cy="2131892"/>
          </a:xfrm>
        </p:grpSpPr>
        <p:sp>
          <p:nvSpPr>
            <p:cNvPr id="31" name="Arrow: Right 30">
              <a:extLst>
                <a:ext uri="{FF2B5EF4-FFF2-40B4-BE49-F238E27FC236}">
                  <a16:creationId xmlns:a16="http://schemas.microsoft.com/office/drawing/2014/main" id="{ED581F64-0A67-4AD2-BC2B-807C80FC7C16}"/>
                </a:ext>
              </a:extLst>
            </p:cNvPr>
            <p:cNvSpPr/>
            <p:nvPr/>
          </p:nvSpPr>
          <p:spPr>
            <a:xfrm>
              <a:off x="2176942" y="3967332"/>
              <a:ext cx="2523472" cy="2131892"/>
            </a:xfrm>
            <a:prstGeom prst="rightArrow">
              <a:avLst/>
            </a:prstGeom>
            <a:gradFill>
              <a:gsLst>
                <a:gs pos="10000">
                  <a:srgbClr val="0E47A1"/>
                </a:gs>
                <a:gs pos="100000">
                  <a:srgbClr val="03A9F5"/>
                </a:gs>
              </a:gsLst>
              <a:lin ang="10800000" scaled="1"/>
            </a:gradFill>
            <a:ln>
              <a:noFill/>
            </a:ln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1000"/>
                </a:spcBef>
                <a:buClr>
                  <a:schemeClr val="accent6"/>
                </a:buClr>
              </a:pPr>
              <a:endParaRPr lang="en-IN" sz="2800" dirty="0">
                <a:solidFill>
                  <a:schemeClr val="bg1"/>
                </a:solidFill>
              </a:endParaRPr>
            </a:p>
          </p:txBody>
        </p:sp>
        <p:sp>
          <p:nvSpPr>
            <p:cNvPr id="32" name="Content Placeholder 4">
              <a:extLst>
                <a:ext uri="{FF2B5EF4-FFF2-40B4-BE49-F238E27FC236}">
                  <a16:creationId xmlns:a16="http://schemas.microsoft.com/office/drawing/2014/main" id="{91C12299-7112-4F99-96F4-BB6349DA6AA0}"/>
                </a:ext>
              </a:extLst>
            </p:cNvPr>
            <p:cNvSpPr txBox="1">
              <a:spLocks/>
            </p:cNvSpPr>
            <p:nvPr/>
          </p:nvSpPr>
          <p:spPr>
            <a:xfrm>
              <a:off x="2176944" y="4763615"/>
              <a:ext cx="1093845" cy="558495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lIns="91440" tIns="45720" rIns="91440" bIns="45720" rtlCol="0" anchor="ctr">
              <a:noAutofit/>
            </a:bodyPr>
            <a:lstStyle>
              <a:lvl1pPr marL="265113" indent="-265113" algn="just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chemeClr val="accent6"/>
                </a:buClr>
                <a:buFont typeface="Wingdings 3" panose="05040102010807070707" pitchFamily="18" charset="2"/>
                <a:buChar char="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809625" indent="-352425" algn="just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Wingdings 3" panose="05040102010807070707" pitchFamily="18" charset="2"/>
                <a:buChar char="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just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Wingdings" panose="05000000000000000000" pitchFamily="2" charset="2"/>
                <a:buChar char="§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just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just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IN" sz="2800" dirty="0">
                  <a:solidFill>
                    <a:schemeClr val="bg1"/>
                  </a:solidFill>
                </a:rPr>
                <a:t>Applying</a:t>
              </a:r>
              <a:endParaRPr lang="en-IN" sz="2800" b="1" dirty="0">
                <a:solidFill>
                  <a:srgbClr val="002060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Content Placeholder 4">
                <a:extLst>
                  <a:ext uri="{FF2B5EF4-FFF2-40B4-BE49-F238E27FC236}">
                    <a16:creationId xmlns:a16="http://schemas.microsoft.com/office/drawing/2014/main" id="{F77DF1EA-103C-4EF5-B376-4AAC41BE131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91205" y="4598036"/>
                <a:ext cx="1440213" cy="1059523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N" sz="2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IN" sz="2800" b="1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800" b="1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IN" sz="2800" b="1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IN" sz="2800" b="1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num>
                            <m:den>
                              <m:r>
                                <a:rPr lang="en-IN" sz="2800" b="1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den>
                          </m:f>
                        </m:e>
                      </m:d>
                      <m:sSub>
                        <m:sSubPr>
                          <m:ctrlPr>
                            <a:rPr lang="en-IN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1" i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𝐑</m:t>
                          </m:r>
                        </m:e>
                        <m:sub>
                          <m:r>
                            <a:rPr lang="en-IN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IN" sz="28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3" name="Content Placeholder 4">
                <a:extLst>
                  <a:ext uri="{FF2B5EF4-FFF2-40B4-BE49-F238E27FC236}">
                    <a16:creationId xmlns:a16="http://schemas.microsoft.com/office/drawing/2014/main" id="{F77DF1EA-103C-4EF5-B376-4AAC41BE13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1205" y="4598036"/>
                <a:ext cx="1440213" cy="1059523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FE3B6400-1ED4-44D0-B95D-AC9B889162E6}"/>
              </a:ext>
            </a:extLst>
          </p:cNvPr>
          <p:cNvSpPr/>
          <p:nvPr/>
        </p:nvSpPr>
        <p:spPr>
          <a:xfrm>
            <a:off x="5236052" y="2036321"/>
            <a:ext cx="451505" cy="407447"/>
          </a:xfrm>
          <a:prstGeom prst="round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01030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4" grpId="0" animBg="1"/>
      <p:bldP spid="34" grpId="1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5AFDB529-F11E-41FC-A23A-5A66A726B744}"/>
              </a:ext>
            </a:extLst>
          </p:cNvPr>
          <p:cNvGrpSpPr/>
          <p:nvPr/>
        </p:nvGrpSpPr>
        <p:grpSpPr>
          <a:xfrm>
            <a:off x="3657385" y="3783332"/>
            <a:ext cx="4237336" cy="2481646"/>
            <a:chOff x="3657385" y="3783332"/>
            <a:chExt cx="4237336" cy="248164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CA771BDA-2A19-4CAB-8899-5313869C724D}"/>
                    </a:ext>
                  </a:extLst>
                </p:cNvPr>
                <p:cNvSpPr/>
                <p:nvPr/>
              </p:nvSpPr>
              <p:spPr>
                <a:xfrm>
                  <a:off x="4010354" y="3872895"/>
                  <a:ext cx="3884367" cy="239208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IN" sz="28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IN" sz="2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IN" sz="2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IN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/>
                                  <m:e/>
                                  <m:e/>
                                </m:mr>
                                <m:mr>
                                  <m:e/>
                                  <m:e/>
                                  <m:e/>
                                </m:mr>
                                <m:mr>
                                  <m:e>
                                    <m:r>
                                      <a:rPr lang="en-IN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e>
                                  <m:e/>
                                  <m:e>
                                    <m:eqArr>
                                      <m:eqArrPr>
                                        <m:ctrlPr>
                                          <a:rPr lang="en-IN" sz="28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/>
                                      <m:e/>
                                    </m:eqArr>
                                  </m:e>
                                </m:mr>
                              </m:m>
                              <m:r>
                                <a:rPr lang="en-IN" sz="2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             </m:t>
                              </m:r>
                            </m:e>
                            <m:e>
                              <m:r>
                                <a:rPr lang="en-IN" sz="2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    </m:t>
                              </m:r>
                            </m:e>
                            <m:e>
                              <m:r>
                                <a:rPr lang="en-IN" sz="2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IN" sz="2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</m:e>
                          </m:eqArr>
                        </m:e>
                      </m:d>
                    </m:oMath>
                  </a14:m>
                  <a:r>
                    <a:rPr lang="en-IN" sz="2800" dirty="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CA771BDA-2A19-4CAB-8899-5313869C724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10354" y="3872895"/>
                  <a:ext cx="3884367" cy="2392083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23D66711-F608-4EBA-B3EC-252DC44D3E22}"/>
                    </a:ext>
                  </a:extLst>
                </p:cNvPr>
                <p:cNvSpPr/>
                <p:nvPr/>
              </p:nvSpPr>
              <p:spPr>
                <a:xfrm>
                  <a:off x="3657385" y="4844899"/>
                  <a:ext cx="856661" cy="71120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3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~</m:t>
                        </m:r>
                      </m:oMath>
                    </m:oMathPara>
                  </a14:m>
                  <a:endParaRPr lang="en-IN" sz="36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23D66711-F608-4EBA-B3EC-252DC44D3E2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57385" y="4844899"/>
                  <a:ext cx="856661" cy="711201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38E4148-6FC1-463C-A5A7-46BC2864C2FC}"/>
                </a:ext>
              </a:extLst>
            </p:cNvPr>
            <p:cNvCxnSpPr>
              <a:cxnSpLocks/>
            </p:cNvCxnSpPr>
            <p:nvPr/>
          </p:nvCxnSpPr>
          <p:spPr>
            <a:xfrm>
              <a:off x="6607878" y="3871729"/>
              <a:ext cx="0" cy="237600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880833AD-9FBF-4018-9345-ED463615CE86}"/>
                </a:ext>
              </a:extLst>
            </p:cNvPr>
            <p:cNvGrpSpPr/>
            <p:nvPr/>
          </p:nvGrpSpPr>
          <p:grpSpPr>
            <a:xfrm>
              <a:off x="4492007" y="3783332"/>
              <a:ext cx="3009670" cy="898964"/>
              <a:chOff x="8457635" y="4376480"/>
              <a:chExt cx="3009670" cy="89896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" name="Rectangle 25">
                    <a:extLst>
                      <a:ext uri="{FF2B5EF4-FFF2-40B4-BE49-F238E27FC236}">
                        <a16:creationId xmlns:a16="http://schemas.microsoft.com/office/drawing/2014/main" id="{4E8C2FBC-457A-452A-8D4A-884DE3A4499D}"/>
                      </a:ext>
                    </a:extLst>
                  </p:cNvPr>
                  <p:cNvSpPr/>
                  <p:nvPr/>
                </p:nvSpPr>
                <p:spPr>
                  <a:xfrm>
                    <a:off x="10650163" y="4387208"/>
                    <a:ext cx="817142" cy="888236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IN" sz="2800" b="0" i="1" smtClean="0">
                                  <a:solidFill>
                                    <a:srgbClr val="890E4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800" b="0" i="1" smtClean="0">
                                  <a:solidFill>
                                    <a:srgbClr val="890E4F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num>
                            <m:den>
                              <m:r>
                                <a:rPr lang="en-IN" sz="2800" b="0" i="1" smtClean="0">
                                  <a:solidFill>
                                    <a:srgbClr val="890E4F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</m:oMath>
                      </m:oMathPara>
                    </a14:m>
                    <a:endParaRPr lang="en-IN" sz="2800" dirty="0">
                      <a:solidFill>
                        <a:srgbClr val="890E4F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6" name="Rectangle 25">
                    <a:extLst>
                      <a:ext uri="{FF2B5EF4-FFF2-40B4-BE49-F238E27FC236}">
                        <a16:creationId xmlns:a16="http://schemas.microsoft.com/office/drawing/2014/main" id="{4E8C2FBC-457A-452A-8D4A-884DE3A4499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650163" y="4387208"/>
                    <a:ext cx="817142" cy="888236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Rectangle 26">
                    <a:extLst>
                      <a:ext uri="{FF2B5EF4-FFF2-40B4-BE49-F238E27FC236}">
                        <a16:creationId xmlns:a16="http://schemas.microsoft.com/office/drawing/2014/main" id="{17AF4D81-A0BD-4515-B3F0-01C04D63E7B6}"/>
                      </a:ext>
                    </a:extLst>
                  </p:cNvPr>
                  <p:cNvSpPr/>
                  <p:nvPr/>
                </p:nvSpPr>
                <p:spPr>
                  <a:xfrm>
                    <a:off x="8457635" y="4376480"/>
                    <a:ext cx="2078457" cy="898964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IN" sz="2800" b="0" i="1" smtClean="0">
                              <a:solidFill>
                                <a:srgbClr val="0099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IN" sz="28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      </m:t>
                          </m:r>
                          <m:r>
                            <a:rPr lang="en-IN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       </m:t>
                          </m:r>
                          <m:f>
                            <m:fPr>
                              <m:ctrlPr>
                                <a:rPr lang="en-IN" sz="2800" b="0" i="1" smtClean="0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800" b="0" i="1" smtClean="0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IN" sz="2800" b="0" i="1" smtClean="0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oMath>
                      </m:oMathPara>
                    </a14:m>
                    <a:endParaRPr lang="en-IN" sz="2800" dirty="0"/>
                  </a:p>
                </p:txBody>
              </p:sp>
            </mc:Choice>
            <mc:Fallback xmlns="">
              <p:sp>
                <p:nvSpPr>
                  <p:cNvPr id="27" name="Rectangle 26">
                    <a:extLst>
                      <a:ext uri="{FF2B5EF4-FFF2-40B4-BE49-F238E27FC236}">
                        <a16:creationId xmlns:a16="http://schemas.microsoft.com/office/drawing/2014/main" id="{17AF4D81-A0BD-4515-B3F0-01C04D63E7B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457635" y="4376480"/>
                    <a:ext cx="2078457" cy="898964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64A13D3A-A0DA-46E8-B696-4820E06F7C0A}"/>
                    </a:ext>
                  </a:extLst>
                </p:cNvPr>
                <p:cNvSpPr/>
                <p:nvPr/>
              </p:nvSpPr>
              <p:spPr>
                <a:xfrm>
                  <a:off x="4236321" y="4753795"/>
                  <a:ext cx="2336967" cy="89896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  </m:t>
                        </m:r>
                        <m:r>
                          <a:rPr lang="en-IN" sz="2800" b="0" i="1" smtClean="0">
                            <a:solidFill>
                              <a:srgbClr val="0099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IN" sz="28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     </m:t>
                        </m:r>
                        <m:r>
                          <a:rPr lang="en-IN" sz="2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IN" sz="28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  −</m:t>
                        </m:r>
                        <m:f>
                          <m:fPr>
                            <m:ctrlPr>
                              <a:rPr lang="en-IN" sz="2800" b="0" i="1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IN" sz="2800" b="0" i="1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num>
                          <m:den>
                            <m:r>
                              <a:rPr lang="en-IN" sz="2800" b="0" i="1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oMath>
                    </m:oMathPara>
                  </a14:m>
                  <a:endParaRPr lang="en-IN" sz="2800" dirty="0">
                    <a:solidFill>
                      <a:schemeClr val="accent5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64A13D3A-A0DA-46E8-B696-4820E06F7C0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36321" y="4753795"/>
                  <a:ext cx="2336967" cy="898964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DDC7F6D5-0888-449E-925C-14C2AA0D6A2F}"/>
                    </a:ext>
                  </a:extLst>
                </p:cNvPr>
                <p:cNvSpPr/>
                <p:nvPr/>
              </p:nvSpPr>
              <p:spPr>
                <a:xfrm>
                  <a:off x="6659394" y="4761131"/>
                  <a:ext cx="717113" cy="88823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smtClean="0">
                            <a:solidFill>
                              <a:srgbClr val="890E4F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IN" sz="2800" b="0" i="1" smtClean="0">
                                <a:solidFill>
                                  <a:srgbClr val="890E4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IN" sz="2800" b="0" i="0" smtClean="0">
                                <a:solidFill>
                                  <a:srgbClr val="890E4F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num>
                          <m:den>
                            <m:r>
                              <a:rPr lang="en-IN" sz="2800" b="0" i="0" smtClean="0">
                                <a:solidFill>
                                  <a:srgbClr val="890E4F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oMath>
                    </m:oMathPara>
                  </a14:m>
                  <a:endParaRPr lang="en-IN" sz="2800" dirty="0">
                    <a:solidFill>
                      <a:srgbClr val="890E4F"/>
                    </a:solidFill>
                  </a:endParaRPr>
                </a:p>
              </p:txBody>
            </p:sp>
          </mc:Choice>
          <mc:Fallback xmlns=""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DDC7F6D5-0888-449E-925C-14C2AA0D6A2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59394" y="4761131"/>
                  <a:ext cx="717113" cy="888236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5BFF979-E479-418B-A391-EB41D97308E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Method:2</a:t>
                </a:r>
                <a:r>
                  <a:rPr lang="en-IN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IN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  <m:r>
                      <a:rPr lang="en-IN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dirty="0"/>
                  <a:t>Example:3(</a:t>
                </a:r>
                <a:r>
                  <a:rPr lang="en-IN" dirty="0">
                    <a:solidFill>
                      <a:srgbClr val="1D578F"/>
                    </a:solidFill>
                  </a:rPr>
                  <a:t>Continue</a:t>
                </a:r>
                <a:r>
                  <a:rPr lang="en-IN" dirty="0"/>
                  <a:t>)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5BFF979-E479-418B-A391-EB41D97308E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8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35F16D3C-D25C-4FDD-99FC-B6E6C7B59CAB}"/>
              </a:ext>
            </a:extLst>
          </p:cNvPr>
          <p:cNvGrpSpPr/>
          <p:nvPr/>
        </p:nvGrpSpPr>
        <p:grpSpPr>
          <a:xfrm>
            <a:off x="3630727" y="853853"/>
            <a:ext cx="4237336" cy="2481646"/>
            <a:chOff x="3926942" y="3711619"/>
            <a:chExt cx="4237336" cy="248164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7DF9A8E1-C216-4949-A9A7-97F1F618DB91}"/>
                    </a:ext>
                  </a:extLst>
                </p:cNvPr>
                <p:cNvSpPr/>
                <p:nvPr/>
              </p:nvSpPr>
              <p:spPr>
                <a:xfrm>
                  <a:off x="4279911" y="3801182"/>
                  <a:ext cx="3884367" cy="239208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IN" sz="28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IN" sz="2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IN" sz="2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IN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/>
                                  <m:e/>
                                  <m:e/>
                                </m:mr>
                                <m:mr>
                                  <m:e/>
                                  <m:e/>
                                  <m:e/>
                                </m:mr>
                                <m:mr>
                                  <m:e>
                                    <m:r>
                                      <a:rPr lang="en-IN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e>
                                  <m:e/>
                                  <m:e>
                                    <m:eqArr>
                                      <m:eqArrPr>
                                        <m:ctrlPr>
                                          <a:rPr lang="en-IN" sz="28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/>
                                      <m:e/>
                                    </m:eqArr>
                                  </m:e>
                                </m:mr>
                              </m:m>
                              <m:r>
                                <a:rPr lang="en-IN" sz="2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             </m:t>
                              </m:r>
                            </m:e>
                            <m:e>
                              <m:r>
                                <a:rPr lang="en-IN" sz="2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    </m:t>
                              </m:r>
                            </m:e>
                            <m:e>
                              <m:r>
                                <a:rPr lang="en-IN" sz="2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IN" sz="2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</m:e>
                          </m:eqArr>
                        </m:e>
                      </m:d>
                    </m:oMath>
                  </a14:m>
                  <a:r>
                    <a:rPr lang="en-IN" sz="2800" dirty="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7DF9A8E1-C216-4949-A9A7-97F1F618DB9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79911" y="3801182"/>
                  <a:ext cx="3884367" cy="2392083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523A63B9-6DA7-4CED-83CE-F0806B243D95}"/>
                    </a:ext>
                  </a:extLst>
                </p:cNvPr>
                <p:cNvSpPr/>
                <p:nvPr/>
              </p:nvSpPr>
              <p:spPr>
                <a:xfrm>
                  <a:off x="3926942" y="4773186"/>
                  <a:ext cx="856661" cy="71120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3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~</m:t>
                        </m:r>
                      </m:oMath>
                    </m:oMathPara>
                  </a14:m>
                  <a:endParaRPr lang="en-IN" sz="36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523A63B9-6DA7-4CED-83CE-F0806B243D9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26942" y="4773186"/>
                  <a:ext cx="856661" cy="711201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69FB6E7C-C80C-49B3-B432-CBBD324D7518}"/>
                    </a:ext>
                  </a:extLst>
                </p:cNvPr>
                <p:cNvSpPr/>
                <p:nvPr/>
              </p:nvSpPr>
              <p:spPr>
                <a:xfrm>
                  <a:off x="7108949" y="5658279"/>
                  <a:ext cx="452916" cy="48434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smtClean="0">
                            <a:solidFill>
                              <a:srgbClr val="890E4F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IN" sz="2800" dirty="0">
                    <a:solidFill>
                      <a:srgbClr val="890E4F"/>
                    </a:solidFill>
                  </a:endParaRPr>
                </a:p>
              </p:txBody>
            </p:sp>
          </mc:Choice>
          <mc:Fallback xmlns="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69FB6E7C-C80C-49B3-B432-CBBD324D751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08949" y="5658279"/>
                  <a:ext cx="452916" cy="484346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AED038C3-9746-4960-A867-6039083F7FDC}"/>
                    </a:ext>
                  </a:extLst>
                </p:cNvPr>
                <p:cNvSpPr/>
                <p:nvPr/>
              </p:nvSpPr>
              <p:spPr>
                <a:xfrm>
                  <a:off x="4783603" y="5653786"/>
                  <a:ext cx="1996893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rgbClr val="0099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IN" sz="2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IN" sz="2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  <m:r>
                          <a:rPr lang="en-IN" sz="2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        </m:t>
                        </m:r>
                        <m:r>
                          <a:rPr lang="en-IN" sz="2800" b="0" i="0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oMath>
                    </m:oMathPara>
                  </a14:m>
                  <a:endParaRPr lang="en-IN" sz="28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AED038C3-9746-4960-A867-6039083F7FD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83603" y="5653786"/>
                  <a:ext cx="1996893" cy="523220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63A56D87-31CF-4B32-B4E4-0EE64E802733}"/>
                </a:ext>
              </a:extLst>
            </p:cNvPr>
            <p:cNvCxnSpPr>
              <a:cxnSpLocks/>
            </p:cNvCxnSpPr>
            <p:nvPr/>
          </p:nvCxnSpPr>
          <p:spPr>
            <a:xfrm>
              <a:off x="6928951" y="3812895"/>
              <a:ext cx="0" cy="237600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A64241E7-B796-4030-8653-BE34130AC0E8}"/>
                </a:ext>
              </a:extLst>
            </p:cNvPr>
            <p:cNvGrpSpPr/>
            <p:nvPr/>
          </p:nvGrpSpPr>
          <p:grpSpPr>
            <a:xfrm>
              <a:off x="4761564" y="3711619"/>
              <a:ext cx="3009670" cy="898964"/>
              <a:chOff x="8457635" y="4376480"/>
              <a:chExt cx="3009670" cy="89896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Rectangle 10">
                    <a:extLst>
                      <a:ext uri="{FF2B5EF4-FFF2-40B4-BE49-F238E27FC236}">
                        <a16:creationId xmlns:a16="http://schemas.microsoft.com/office/drawing/2014/main" id="{7132BBD4-37FA-402F-AFDD-FF50651F1647}"/>
                      </a:ext>
                    </a:extLst>
                  </p:cNvPr>
                  <p:cNvSpPr/>
                  <p:nvPr/>
                </p:nvSpPr>
                <p:spPr>
                  <a:xfrm>
                    <a:off x="10650163" y="4387208"/>
                    <a:ext cx="817142" cy="888236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IN" sz="2800" b="0" i="1" smtClean="0">
                                  <a:solidFill>
                                    <a:srgbClr val="890E4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800" b="0" i="1" smtClean="0">
                                  <a:solidFill>
                                    <a:srgbClr val="890E4F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num>
                            <m:den>
                              <m:r>
                                <a:rPr lang="en-IN" sz="2800" b="0" i="1" smtClean="0">
                                  <a:solidFill>
                                    <a:srgbClr val="890E4F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</m:oMath>
                      </m:oMathPara>
                    </a14:m>
                    <a:endParaRPr lang="en-IN" sz="2800" dirty="0">
                      <a:solidFill>
                        <a:srgbClr val="890E4F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1" name="Rectangle 10">
                    <a:extLst>
                      <a:ext uri="{FF2B5EF4-FFF2-40B4-BE49-F238E27FC236}">
                        <a16:creationId xmlns:a16="http://schemas.microsoft.com/office/drawing/2014/main" id="{7132BBD4-37FA-402F-AFDD-FF50651F164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650163" y="4387208"/>
                    <a:ext cx="817142" cy="888236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Rectangle 11">
                    <a:extLst>
                      <a:ext uri="{FF2B5EF4-FFF2-40B4-BE49-F238E27FC236}">
                        <a16:creationId xmlns:a16="http://schemas.microsoft.com/office/drawing/2014/main" id="{6995EB8D-044D-41F4-93D6-9A32065557ED}"/>
                      </a:ext>
                    </a:extLst>
                  </p:cNvPr>
                  <p:cNvSpPr/>
                  <p:nvPr/>
                </p:nvSpPr>
                <p:spPr>
                  <a:xfrm>
                    <a:off x="8457635" y="4376480"/>
                    <a:ext cx="2078457" cy="898964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IN" sz="2800" b="0" i="1" smtClean="0">
                              <a:solidFill>
                                <a:srgbClr val="0099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IN" sz="28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      </m:t>
                          </m:r>
                          <m:r>
                            <a:rPr lang="en-IN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       </m:t>
                          </m:r>
                          <m:f>
                            <m:fPr>
                              <m:ctrlPr>
                                <a:rPr lang="en-IN" sz="2800" b="0" i="1" smtClean="0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800" b="0" i="1" smtClean="0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IN" sz="2800" b="0" i="1" smtClean="0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oMath>
                      </m:oMathPara>
                    </a14:m>
                    <a:endParaRPr lang="en-IN" sz="2800" dirty="0"/>
                  </a:p>
                </p:txBody>
              </p:sp>
            </mc:Choice>
            <mc:Fallback xmlns="">
              <p:sp>
                <p:nvSpPr>
                  <p:cNvPr id="12" name="Rectangle 11">
                    <a:extLst>
                      <a:ext uri="{FF2B5EF4-FFF2-40B4-BE49-F238E27FC236}">
                        <a16:creationId xmlns:a16="http://schemas.microsoft.com/office/drawing/2014/main" id="{6995EB8D-044D-41F4-93D6-9A32065557E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457635" y="4376480"/>
                    <a:ext cx="2078457" cy="898964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7AF0F3E6-CF3B-4E92-BE76-1AF43323DEC5}"/>
                  </a:ext>
                </a:extLst>
              </p:cNvPr>
              <p:cNvSpPr/>
              <p:nvPr/>
            </p:nvSpPr>
            <p:spPr>
              <a:xfrm>
                <a:off x="4209663" y="1824316"/>
                <a:ext cx="2336967" cy="8989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IN" sz="2800" b="0" i="1" smtClean="0">
                          <a:solidFill>
                            <a:srgbClr val="0099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IN" sz="2800" b="0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     </m:t>
                      </m:r>
                      <m:r>
                        <a:rPr lang="en-IN" sz="2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IN" sz="2800" b="0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  −</m:t>
                      </m:r>
                      <m:f>
                        <m:fPr>
                          <m:ctrlPr>
                            <a:rPr lang="en-IN" sz="28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IN" sz="28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IN" sz="2800" dirty="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7AF0F3E6-CF3B-4E92-BE76-1AF43323DE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9663" y="1824316"/>
                <a:ext cx="2336967" cy="898964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5C5CD3B7-4FD1-4811-966A-DA21482C5EF2}"/>
                  </a:ext>
                </a:extLst>
              </p:cNvPr>
              <p:cNvSpPr/>
              <p:nvPr/>
            </p:nvSpPr>
            <p:spPr>
              <a:xfrm>
                <a:off x="6632736" y="1831652"/>
                <a:ext cx="717113" cy="88823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890E4F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IN" sz="2800" b="0" i="1" smtClean="0">
                              <a:solidFill>
                                <a:srgbClr val="890E4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0" smtClean="0">
                              <a:solidFill>
                                <a:srgbClr val="890E4F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IN" sz="2800" b="0" i="0" smtClean="0">
                              <a:solidFill>
                                <a:srgbClr val="890E4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IN" sz="2800" dirty="0">
                  <a:solidFill>
                    <a:srgbClr val="890E4F"/>
                  </a:solidFill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5C5CD3B7-4FD1-4811-966A-DA21482C5E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2736" y="1831652"/>
                <a:ext cx="717113" cy="888236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Group 14">
            <a:extLst>
              <a:ext uri="{FF2B5EF4-FFF2-40B4-BE49-F238E27FC236}">
                <a16:creationId xmlns:a16="http://schemas.microsoft.com/office/drawing/2014/main" id="{03B22389-AC81-496E-947B-322CC0586F83}"/>
              </a:ext>
            </a:extLst>
          </p:cNvPr>
          <p:cNvGrpSpPr/>
          <p:nvPr/>
        </p:nvGrpSpPr>
        <p:grpSpPr>
          <a:xfrm>
            <a:off x="334851" y="1229586"/>
            <a:ext cx="3322534" cy="2082868"/>
            <a:chOff x="2176942" y="3967332"/>
            <a:chExt cx="2523472" cy="2131892"/>
          </a:xfrm>
        </p:grpSpPr>
        <p:sp>
          <p:nvSpPr>
            <p:cNvPr id="16" name="Arrow: Right 15">
              <a:extLst>
                <a:ext uri="{FF2B5EF4-FFF2-40B4-BE49-F238E27FC236}">
                  <a16:creationId xmlns:a16="http://schemas.microsoft.com/office/drawing/2014/main" id="{4A49CB32-728B-4B7D-A595-94074A2BB5F5}"/>
                </a:ext>
              </a:extLst>
            </p:cNvPr>
            <p:cNvSpPr/>
            <p:nvPr/>
          </p:nvSpPr>
          <p:spPr>
            <a:xfrm>
              <a:off x="2176942" y="3967332"/>
              <a:ext cx="2523472" cy="2131892"/>
            </a:xfrm>
            <a:prstGeom prst="rightArrow">
              <a:avLst/>
            </a:prstGeom>
            <a:gradFill>
              <a:gsLst>
                <a:gs pos="10000">
                  <a:srgbClr val="0E47A1"/>
                </a:gs>
                <a:gs pos="100000">
                  <a:srgbClr val="03A9F5"/>
                </a:gs>
              </a:gsLst>
              <a:lin ang="10800000" scaled="1"/>
            </a:gradFill>
            <a:ln>
              <a:noFill/>
            </a:ln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1000"/>
                </a:spcBef>
                <a:buClr>
                  <a:schemeClr val="accent6"/>
                </a:buClr>
              </a:pPr>
              <a:endParaRPr lang="en-IN" sz="2800" dirty="0">
                <a:solidFill>
                  <a:schemeClr val="bg1"/>
                </a:solidFill>
              </a:endParaRPr>
            </a:p>
          </p:txBody>
        </p:sp>
        <p:sp>
          <p:nvSpPr>
            <p:cNvPr id="17" name="Content Placeholder 4">
              <a:extLst>
                <a:ext uri="{FF2B5EF4-FFF2-40B4-BE49-F238E27FC236}">
                  <a16:creationId xmlns:a16="http://schemas.microsoft.com/office/drawing/2014/main" id="{87DB9EEA-C7A8-45E0-B2AD-08A1A8F54F3A}"/>
                </a:ext>
              </a:extLst>
            </p:cNvPr>
            <p:cNvSpPr txBox="1">
              <a:spLocks/>
            </p:cNvSpPr>
            <p:nvPr/>
          </p:nvSpPr>
          <p:spPr>
            <a:xfrm>
              <a:off x="2188329" y="4763615"/>
              <a:ext cx="1093845" cy="558495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lIns="91440" tIns="45720" rIns="91440" bIns="45720" rtlCol="0" anchor="ctr">
              <a:noAutofit/>
            </a:bodyPr>
            <a:lstStyle>
              <a:lvl1pPr marL="265113" indent="-265113" algn="just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chemeClr val="accent6"/>
                </a:buClr>
                <a:buFont typeface="Wingdings 3" panose="05040102010807070707" pitchFamily="18" charset="2"/>
                <a:buChar char="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809625" indent="-352425" algn="just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Wingdings 3" panose="05040102010807070707" pitchFamily="18" charset="2"/>
                <a:buChar char="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just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Wingdings" panose="05000000000000000000" pitchFamily="2" charset="2"/>
                <a:buChar char="§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just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just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IN" sz="2800" dirty="0">
                  <a:solidFill>
                    <a:schemeClr val="bg1"/>
                  </a:solidFill>
                </a:rPr>
                <a:t>Applying</a:t>
              </a:r>
              <a:endParaRPr lang="en-IN" sz="2800" b="1" dirty="0">
                <a:solidFill>
                  <a:srgbClr val="002060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ontent Placeholder 4">
                <a:extLst>
                  <a:ext uri="{FF2B5EF4-FFF2-40B4-BE49-F238E27FC236}">
                    <a16:creationId xmlns:a16="http://schemas.microsoft.com/office/drawing/2014/main" id="{14625317-B020-4CEF-A16D-E9032842500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26810" y="1751805"/>
                <a:ext cx="1440213" cy="1059523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N" sz="2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IN" sz="2800" b="1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800" b="1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IN" sz="2800" b="1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IN" sz="2800" b="1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num>
                            <m:den>
                              <m:r>
                                <a:rPr lang="en-IN" sz="2800" b="1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den>
                          </m:f>
                        </m:e>
                      </m:d>
                      <m:sSub>
                        <m:sSubPr>
                          <m:ctrlPr>
                            <a:rPr lang="en-IN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1" i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𝐑</m:t>
                          </m:r>
                        </m:e>
                        <m:sub>
                          <m:r>
                            <a:rPr lang="en-IN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IN" sz="28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8" name="Content Placeholder 4">
                <a:extLst>
                  <a:ext uri="{FF2B5EF4-FFF2-40B4-BE49-F238E27FC236}">
                    <a16:creationId xmlns:a16="http://schemas.microsoft.com/office/drawing/2014/main" id="{14625317-B020-4CEF-A16D-E903284250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6810" y="1751805"/>
                <a:ext cx="1440213" cy="1059523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7" name="Group 36">
            <a:extLst>
              <a:ext uri="{FF2B5EF4-FFF2-40B4-BE49-F238E27FC236}">
                <a16:creationId xmlns:a16="http://schemas.microsoft.com/office/drawing/2014/main" id="{68C7C2EC-D58C-4ECA-A690-FAD6468649B1}"/>
              </a:ext>
            </a:extLst>
          </p:cNvPr>
          <p:cNvGrpSpPr/>
          <p:nvPr/>
        </p:nvGrpSpPr>
        <p:grpSpPr>
          <a:xfrm>
            <a:off x="4514046" y="5725499"/>
            <a:ext cx="2857936" cy="523220"/>
            <a:chOff x="4514046" y="5725499"/>
            <a:chExt cx="2857936" cy="52322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375D81DC-9497-4001-8A86-D73732C7CAA1}"/>
                    </a:ext>
                  </a:extLst>
                </p:cNvPr>
                <p:cNvSpPr/>
                <p:nvPr/>
              </p:nvSpPr>
              <p:spPr>
                <a:xfrm>
                  <a:off x="6736359" y="5729992"/>
                  <a:ext cx="635623" cy="48434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smtClean="0">
                            <a:solidFill>
                              <a:srgbClr val="890E4F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</m:oMath>
                    </m:oMathPara>
                  </a14:m>
                  <a:endParaRPr lang="en-IN" sz="2800" dirty="0">
                    <a:solidFill>
                      <a:srgbClr val="890E4F"/>
                    </a:solidFill>
                  </a:endParaRPr>
                </a:p>
              </p:txBody>
            </p:sp>
          </mc:Choice>
          <mc:Fallback xmlns="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375D81DC-9497-4001-8A86-D73732C7CAA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36359" y="5729992"/>
                  <a:ext cx="635623" cy="484346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F1B3BC38-18B3-4CF1-96A9-B24DC6766AFA}"/>
                    </a:ext>
                  </a:extLst>
                </p:cNvPr>
                <p:cNvSpPr/>
                <p:nvPr/>
              </p:nvSpPr>
              <p:spPr>
                <a:xfrm>
                  <a:off x="4514046" y="5725499"/>
                  <a:ext cx="1962397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rgbClr val="0099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IN" sz="2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      </m:t>
                        </m:r>
                        <m:r>
                          <a:rPr lang="en-IN" sz="2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IN" sz="2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        </m:t>
                        </m:r>
                        <m:r>
                          <a:rPr lang="en-IN" sz="2800" b="0" i="0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IN" sz="28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F1B3BC38-18B3-4CF1-96A9-B24DC6766AF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14046" y="5725499"/>
                  <a:ext cx="1962397" cy="523220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EE2AD41-7265-4FA5-887A-EEE094528192}"/>
              </a:ext>
            </a:extLst>
          </p:cNvPr>
          <p:cNvGrpSpPr/>
          <p:nvPr/>
        </p:nvGrpSpPr>
        <p:grpSpPr>
          <a:xfrm>
            <a:off x="361509" y="4159065"/>
            <a:ext cx="3322534" cy="2082868"/>
            <a:chOff x="2176942" y="3967332"/>
            <a:chExt cx="2523472" cy="2131892"/>
          </a:xfrm>
        </p:grpSpPr>
        <p:sp>
          <p:nvSpPr>
            <p:cNvPr id="31" name="Arrow: Right 30">
              <a:extLst>
                <a:ext uri="{FF2B5EF4-FFF2-40B4-BE49-F238E27FC236}">
                  <a16:creationId xmlns:a16="http://schemas.microsoft.com/office/drawing/2014/main" id="{981AC387-0C89-4E75-9157-32A22FAE8F69}"/>
                </a:ext>
              </a:extLst>
            </p:cNvPr>
            <p:cNvSpPr/>
            <p:nvPr/>
          </p:nvSpPr>
          <p:spPr>
            <a:xfrm>
              <a:off x="2176942" y="3967332"/>
              <a:ext cx="2523472" cy="2131892"/>
            </a:xfrm>
            <a:prstGeom prst="rightArrow">
              <a:avLst/>
            </a:prstGeom>
            <a:gradFill>
              <a:gsLst>
                <a:gs pos="10000">
                  <a:srgbClr val="0E47A1"/>
                </a:gs>
                <a:gs pos="100000">
                  <a:srgbClr val="03A9F5"/>
                </a:gs>
              </a:gsLst>
              <a:lin ang="10800000" scaled="1"/>
            </a:gradFill>
            <a:ln>
              <a:noFill/>
            </a:ln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1000"/>
                </a:spcBef>
                <a:buClr>
                  <a:schemeClr val="accent6"/>
                </a:buClr>
              </a:pPr>
              <a:endParaRPr lang="en-IN" sz="2800" dirty="0">
                <a:solidFill>
                  <a:schemeClr val="bg1"/>
                </a:solidFill>
              </a:endParaRPr>
            </a:p>
          </p:txBody>
        </p:sp>
        <p:sp>
          <p:nvSpPr>
            <p:cNvPr id="32" name="Content Placeholder 4">
              <a:extLst>
                <a:ext uri="{FF2B5EF4-FFF2-40B4-BE49-F238E27FC236}">
                  <a16:creationId xmlns:a16="http://schemas.microsoft.com/office/drawing/2014/main" id="{CC94F728-AB1A-47B9-BDA4-58C7162A50C8}"/>
                </a:ext>
              </a:extLst>
            </p:cNvPr>
            <p:cNvSpPr txBox="1">
              <a:spLocks/>
            </p:cNvSpPr>
            <p:nvPr/>
          </p:nvSpPr>
          <p:spPr>
            <a:xfrm>
              <a:off x="2261612" y="4763615"/>
              <a:ext cx="1093845" cy="558495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lIns="91440" tIns="45720" rIns="91440" bIns="45720" rtlCol="0" anchor="ctr">
              <a:noAutofit/>
            </a:bodyPr>
            <a:lstStyle>
              <a:lvl1pPr marL="265113" indent="-265113" algn="just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chemeClr val="accent6"/>
                </a:buClr>
                <a:buFont typeface="Wingdings 3" panose="05040102010807070707" pitchFamily="18" charset="2"/>
                <a:buChar char="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809625" indent="-352425" algn="just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Wingdings 3" panose="05040102010807070707" pitchFamily="18" charset="2"/>
                <a:buChar char="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just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Wingdings" panose="05000000000000000000" pitchFamily="2" charset="2"/>
                <a:buChar char="§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just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just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IN" sz="2800" dirty="0">
                  <a:solidFill>
                    <a:schemeClr val="bg1"/>
                  </a:solidFill>
                </a:rPr>
                <a:t>Applying</a:t>
              </a:r>
              <a:endParaRPr lang="en-IN" sz="2800" b="1" dirty="0">
                <a:solidFill>
                  <a:srgbClr val="002060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Content Placeholder 4">
                <a:extLst>
                  <a:ext uri="{FF2B5EF4-FFF2-40B4-BE49-F238E27FC236}">
                    <a16:creationId xmlns:a16="http://schemas.microsoft.com/office/drawing/2014/main" id="{608E4235-9994-47D7-BE6E-32E012A0656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55806" y="4855891"/>
                <a:ext cx="1247527" cy="711201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1" i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𝐑</m:t>
                          </m:r>
                        </m:e>
                        <m:sub>
                          <m:r>
                            <a:rPr lang="en-IN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𝟐𝟑</m:t>
                          </m:r>
                        </m:sub>
                      </m:sSub>
                      <m:d>
                        <m:dPr>
                          <m:ctrlPr>
                            <a:rPr lang="en-IN" sz="2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e>
                      </m:d>
                    </m:oMath>
                  </m:oMathPara>
                </a14:m>
                <a:endParaRPr lang="en-IN" sz="28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3" name="Content Placeholder 4">
                <a:extLst>
                  <a:ext uri="{FF2B5EF4-FFF2-40B4-BE49-F238E27FC236}">
                    <a16:creationId xmlns:a16="http://schemas.microsoft.com/office/drawing/2014/main" id="{608E4235-9994-47D7-BE6E-32E012A065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5806" y="4855891"/>
                <a:ext cx="1247527" cy="711201"/>
              </a:xfrm>
              <a:prstGeom prst="rect">
                <a:avLst/>
              </a:prstGeom>
              <a:blipFill>
                <a:blip r:embed="rId20"/>
                <a:stretch>
                  <a:fillRect l="-6341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A7D41785-31CE-49D5-8549-E8EAFBE09939}"/>
              </a:ext>
            </a:extLst>
          </p:cNvPr>
          <p:cNvSpPr/>
          <p:nvPr/>
        </p:nvSpPr>
        <p:spPr>
          <a:xfrm>
            <a:off x="5152393" y="2128644"/>
            <a:ext cx="451505" cy="407447"/>
          </a:xfrm>
          <a:prstGeom prst="round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FC3ABAB7-AB78-40D1-BCC3-DD4CE161F9D3}"/>
              </a:ext>
            </a:extLst>
          </p:cNvPr>
          <p:cNvSpPr/>
          <p:nvPr/>
        </p:nvSpPr>
        <p:spPr>
          <a:xfrm>
            <a:off x="4961745" y="2852897"/>
            <a:ext cx="642154" cy="398254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97308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4" grpId="0" animBg="1"/>
      <p:bldP spid="34" grpId="1" animBg="1"/>
      <p:bldP spid="35" grpId="0" animBg="1"/>
      <p:bldP spid="35" grpId="1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7B27015-DF4E-4BA0-9DB2-3EC156B84C2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Method:2</a:t>
                </a:r>
                <a:r>
                  <a:rPr lang="en-IN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IN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  <m:r>
                      <a:rPr lang="en-IN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dirty="0"/>
                  <a:t>Example:3(</a:t>
                </a:r>
                <a:r>
                  <a:rPr lang="en-IN" dirty="0">
                    <a:solidFill>
                      <a:srgbClr val="1D578F"/>
                    </a:solidFill>
                  </a:rPr>
                  <a:t>Continue</a:t>
                </a:r>
                <a:r>
                  <a:rPr lang="en-IN" dirty="0"/>
                  <a:t>)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7B27015-DF4E-4BA0-9DB2-3EC156B84C2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6A5A40A3-4E59-4720-81AE-A045026F21D0}"/>
              </a:ext>
            </a:extLst>
          </p:cNvPr>
          <p:cNvGrpSpPr/>
          <p:nvPr/>
        </p:nvGrpSpPr>
        <p:grpSpPr>
          <a:xfrm>
            <a:off x="4346562" y="1242809"/>
            <a:ext cx="4161241" cy="2425892"/>
            <a:chOff x="3787130" y="2838087"/>
            <a:chExt cx="4161241" cy="242589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9FC4679F-C6D9-479C-8353-9F1163D34180}"/>
                    </a:ext>
                  </a:extLst>
                </p:cNvPr>
                <p:cNvSpPr/>
                <p:nvPr/>
              </p:nvSpPr>
              <p:spPr>
                <a:xfrm>
                  <a:off x="4064004" y="2838087"/>
                  <a:ext cx="3884367" cy="239208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IN" sz="28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IN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IN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IN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/>
                                  <m:e/>
                                  <m:e/>
                                </m:mr>
                                <m:mr>
                                  <m:e/>
                                  <m:e/>
                                  <m:e/>
                                </m:mr>
                                <m:mr>
                                  <m:e>
                                    <m:r>
                                      <a:rPr lang="en-IN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e>
                                  <m:e/>
                                  <m:e>
                                    <m:eqArr>
                                      <m:eqArrPr>
                                        <m:ctrlPr>
                                          <a:rPr lang="en-IN" sz="28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/>
                                      <m:e/>
                                    </m:eqArr>
                                  </m:e>
                                </m:mr>
                              </m:m>
                              <m:r>
                                <a:rPr lang="en-IN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            </m:t>
                              </m:r>
                            </m:e>
                            <m:e>
                              <m:r>
                                <a:rPr lang="en-IN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/>
                            <m:e>
                              <m:r>
                                <a:rPr lang="en-IN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</m:e>
                          </m:eqArr>
                        </m:e>
                      </m:d>
                    </m:oMath>
                  </a14:m>
                  <a:r>
                    <a:rPr lang="en-IN" sz="2800" dirty="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9FC4679F-C6D9-479C-8353-9F1163D3418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64004" y="2838087"/>
                  <a:ext cx="3884367" cy="2392083"/>
                </a:xfrm>
                <a:prstGeom prst="rect">
                  <a:avLst/>
                </a:prstGeom>
                <a:blipFill>
                  <a:blip r:embed="rId3"/>
                  <a:stretch>
                    <a:fillRect b="-255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BF9A3102-6FB2-4E51-BBD2-8A336CB6C7A3}"/>
                    </a:ext>
                  </a:extLst>
                </p:cNvPr>
                <p:cNvSpPr/>
                <p:nvPr/>
              </p:nvSpPr>
              <p:spPr>
                <a:xfrm>
                  <a:off x="3787130" y="3900880"/>
                  <a:ext cx="856661" cy="71120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3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~</m:t>
                        </m:r>
                      </m:oMath>
                    </m:oMathPara>
                  </a14:m>
                  <a:endParaRPr lang="en-IN" sz="36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BF9A3102-6FB2-4E51-BBD2-8A336CB6C7A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87130" y="3900880"/>
                  <a:ext cx="856661" cy="711201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C9CCE36B-D90B-4615-9B6B-93905519DBAB}"/>
                    </a:ext>
                  </a:extLst>
                </p:cNvPr>
                <p:cNvSpPr/>
                <p:nvPr/>
              </p:nvSpPr>
              <p:spPr>
                <a:xfrm>
                  <a:off x="6736332" y="4722362"/>
                  <a:ext cx="717113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smtClean="0">
                            <a:solidFill>
                              <a:srgbClr val="890E4F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</m:oMath>
                    </m:oMathPara>
                  </a14:m>
                  <a:endParaRPr lang="en-IN" sz="2800" dirty="0">
                    <a:solidFill>
                      <a:srgbClr val="890E4F"/>
                    </a:solidFill>
                  </a:endParaRPr>
                </a:p>
              </p:txBody>
            </p:sp>
          </mc:Choice>
          <mc:Fallback xmlns="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C9CCE36B-D90B-4615-9B6B-93905519DBA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36332" y="4722362"/>
                  <a:ext cx="717113" cy="46800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5B9C2143-2E8B-4E14-8E3F-BF2E2C4CC91C}"/>
                    </a:ext>
                  </a:extLst>
                </p:cNvPr>
                <p:cNvSpPr/>
                <p:nvPr/>
              </p:nvSpPr>
              <p:spPr>
                <a:xfrm>
                  <a:off x="4564178" y="4740759"/>
                  <a:ext cx="1962397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rgbClr val="0099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IN" sz="2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      </m:t>
                        </m:r>
                        <m:r>
                          <a:rPr lang="en-IN" sz="2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IN" sz="2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        </m:t>
                        </m:r>
                        <m:r>
                          <a:rPr lang="en-IN" sz="2800" b="0" i="0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IN" sz="28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5B9C2143-2E8B-4E14-8E3F-BF2E2C4CC91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64178" y="4740759"/>
                  <a:ext cx="1962397" cy="52322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2640170F-3049-4275-B2B8-0228E4F6030C}"/>
                    </a:ext>
                  </a:extLst>
                </p:cNvPr>
                <p:cNvSpPr/>
                <p:nvPr/>
              </p:nvSpPr>
              <p:spPr>
                <a:xfrm>
                  <a:off x="6736385" y="2874379"/>
                  <a:ext cx="817142" cy="88823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IN" sz="2800" b="0" i="1" smtClean="0">
                                <a:solidFill>
                                  <a:srgbClr val="890E4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IN" sz="2800" b="0" i="1" smtClean="0">
                                <a:solidFill>
                                  <a:srgbClr val="890E4F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num>
                          <m:den>
                            <m:r>
                              <a:rPr lang="en-IN" sz="2800" b="0" i="1" smtClean="0">
                                <a:solidFill>
                                  <a:srgbClr val="890E4F"/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</m:den>
                        </m:f>
                      </m:oMath>
                    </m:oMathPara>
                  </a14:m>
                  <a:endParaRPr lang="en-IN" sz="2800" dirty="0">
                    <a:solidFill>
                      <a:srgbClr val="890E4F"/>
                    </a:solidFill>
                  </a:endParaRPr>
                </a:p>
              </p:txBody>
            </p:sp>
          </mc:Choice>
          <mc:Fallback xmlns="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2640170F-3049-4275-B2B8-0228E4F6030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36385" y="2874379"/>
                  <a:ext cx="817142" cy="888236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3F2C1C8D-3135-46C3-8F28-E542C8EEEFAD}"/>
                    </a:ext>
                  </a:extLst>
                </p:cNvPr>
                <p:cNvSpPr/>
                <p:nvPr/>
              </p:nvSpPr>
              <p:spPr>
                <a:xfrm>
                  <a:off x="4507671" y="2863651"/>
                  <a:ext cx="2078457" cy="89896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rgbClr val="0099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IN" sz="2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      </m:t>
                        </m:r>
                        <m:r>
                          <a:rPr lang="en-IN" sz="2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       </m:t>
                        </m:r>
                        <m:f>
                          <m:fPr>
                            <m:ctrlPr>
                              <a:rPr lang="en-IN" sz="2800" b="0" i="1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IN" sz="2800" b="0" i="1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IN" sz="2800" b="0" i="1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oMath>
                    </m:oMathPara>
                  </a14:m>
                  <a:endParaRPr lang="en-IN" sz="2800" dirty="0"/>
                </a:p>
              </p:txBody>
            </p:sp>
          </mc:Choice>
          <mc:Fallback xmlns="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3F2C1C8D-3135-46C3-8F28-E542C8EEEFA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07671" y="2863651"/>
                  <a:ext cx="2078457" cy="898964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3F618508-D7ED-4E7D-B68B-561BA4F7163A}"/>
                </a:ext>
              </a:extLst>
            </p:cNvPr>
            <p:cNvCxnSpPr>
              <a:cxnSpLocks/>
            </p:cNvCxnSpPr>
            <p:nvPr/>
          </p:nvCxnSpPr>
          <p:spPr>
            <a:xfrm>
              <a:off x="6714807" y="2900883"/>
              <a:ext cx="0" cy="230400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30123549-2D6C-43DB-A872-D077A8C7E179}"/>
                  </a:ext>
                </a:extLst>
              </p:cNvPr>
              <p:cNvSpPr/>
              <p:nvPr/>
            </p:nvSpPr>
            <p:spPr>
              <a:xfrm>
                <a:off x="4780982" y="2192901"/>
                <a:ext cx="2426968" cy="8989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IN" sz="2800" b="0" i="1" smtClean="0">
                          <a:solidFill>
                            <a:srgbClr val="0099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IN" sz="2800" b="0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     </m:t>
                      </m:r>
                      <m:r>
                        <a:rPr lang="en-IN" sz="2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IN" sz="2800" b="0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  −</m:t>
                      </m:r>
                      <m:f>
                        <m:fPr>
                          <m:ctrlPr>
                            <a:rPr lang="en-IN" sz="28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IN" sz="28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IN" sz="2800" dirty="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30123549-2D6C-43DB-A872-D077A8C7E1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0982" y="2192901"/>
                <a:ext cx="2426968" cy="89896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1CA3BF35-C5E6-4258-9A45-8557DDD1BDE1}"/>
                  </a:ext>
                </a:extLst>
              </p:cNvPr>
              <p:cNvSpPr/>
              <p:nvPr/>
            </p:nvSpPr>
            <p:spPr>
              <a:xfrm>
                <a:off x="7274239" y="2210133"/>
                <a:ext cx="717113" cy="102770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890E4F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IN" sz="2800" b="0" i="1" smtClean="0">
                              <a:solidFill>
                                <a:srgbClr val="890E4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0" smtClean="0">
                              <a:solidFill>
                                <a:srgbClr val="890E4F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IN" sz="2800" b="0" i="0" smtClean="0">
                              <a:solidFill>
                                <a:srgbClr val="890E4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IN" sz="2800" dirty="0">
                  <a:solidFill>
                    <a:srgbClr val="890E4F"/>
                  </a:solidFill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1CA3BF35-C5E6-4258-9A45-8557DDD1BD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4239" y="2210133"/>
                <a:ext cx="717113" cy="102770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3">
            <a:extLst>
              <a:ext uri="{FF2B5EF4-FFF2-40B4-BE49-F238E27FC236}">
                <a16:creationId xmlns:a16="http://schemas.microsoft.com/office/drawing/2014/main" id="{A5FB8D4F-9E52-4D1E-8596-8C27EA4709DA}"/>
              </a:ext>
            </a:extLst>
          </p:cNvPr>
          <p:cNvSpPr/>
          <p:nvPr/>
        </p:nvSpPr>
        <p:spPr>
          <a:xfrm rot="10800000" flipV="1">
            <a:off x="4202173" y="3704891"/>
            <a:ext cx="5343462" cy="211133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sz="2800" dirty="0">
              <a:solidFill>
                <a:srgbClr val="002060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309127E-A53E-4EFA-82B2-FACF7C3CD0CD}"/>
              </a:ext>
            </a:extLst>
          </p:cNvPr>
          <p:cNvSpPr/>
          <p:nvPr/>
        </p:nvSpPr>
        <p:spPr>
          <a:xfrm>
            <a:off x="4267449" y="3746547"/>
            <a:ext cx="954781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IN" sz="2800" dirty="0">
                <a:solidFill>
                  <a:srgbClr val="002060"/>
                </a:solidFill>
              </a:rPr>
              <a:t>Here, </a:t>
            </a:r>
            <a:endParaRPr lang="en-IN" sz="2800" b="1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8A84C0A2-5426-4F9B-B836-F56FAD14D4B9}"/>
                  </a:ext>
                </a:extLst>
              </p:cNvPr>
              <p:cNvSpPr/>
              <p:nvPr/>
            </p:nvSpPr>
            <p:spPr>
              <a:xfrm>
                <a:off x="4884070" y="3741253"/>
                <a:ext cx="1609764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ρ</m:t>
                      </m:r>
                      <m:d>
                        <m:d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</m:t>
                          </m:r>
                        </m:e>
                      </m:d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8A84C0A2-5426-4F9B-B836-F56FAD14D4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4070" y="3741253"/>
                <a:ext cx="1609764" cy="46800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57FC41A4-BEAD-4FAC-9C2E-8DF3AB717663}"/>
                  </a:ext>
                </a:extLst>
              </p:cNvPr>
              <p:cNvSpPr/>
              <p:nvPr/>
            </p:nvSpPr>
            <p:spPr>
              <a:xfrm>
                <a:off x="6557829" y="3746547"/>
                <a:ext cx="360967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&amp;</m:t>
                      </m:r>
                    </m:oMath>
                  </m:oMathPara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57FC41A4-BEAD-4FAC-9C2E-8DF3AB7176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7829" y="3746547"/>
                <a:ext cx="360967" cy="46800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D6AD1585-5D6E-4AA2-906D-A6DD264990CE}"/>
                  </a:ext>
                </a:extLst>
              </p:cNvPr>
              <p:cNvSpPr/>
              <p:nvPr/>
            </p:nvSpPr>
            <p:spPr>
              <a:xfrm>
                <a:off x="6772863" y="3711089"/>
                <a:ext cx="2461950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ρ</m:t>
                      </m:r>
                      <m:d>
                        <m:d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en-IN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A</m:t>
                                  </m:r>
                                  <m:r>
                                    <a:rPr lang="en-IN" sz="280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  <m: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  <m: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e>
                      </m:d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D6AD1585-5D6E-4AA2-906D-A6DD264990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2863" y="3711089"/>
                <a:ext cx="2461950" cy="46800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E6F4D8D3-5776-4C85-969D-9E50552000BC}"/>
                  </a:ext>
                </a:extLst>
              </p:cNvPr>
              <p:cNvSpPr/>
              <p:nvPr/>
            </p:nvSpPr>
            <p:spPr>
              <a:xfrm>
                <a:off x="5020392" y="4266582"/>
                <a:ext cx="3435840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14:m>
                  <m:oMath xmlns:m="http://schemas.openxmlformats.org/officeDocument/2006/math">
                    <m:r>
                      <a:rPr lang="en-IN" sz="2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∴</m:t>
                    </m:r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ρ</m:t>
                    </m:r>
                    <m:d>
                      <m:dPr>
                        <m:ctrlPr>
                          <a:rPr lang="en-IN" sz="28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A</m:t>
                        </m:r>
                      </m:e>
                    </m:d>
                    <m:r>
                      <a:rPr lang="en-IN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ρ</m:t>
                    </m:r>
                    <m:d>
                      <m:dPr>
                        <m:ctrlPr>
                          <a:rPr lang="en-I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IN" sz="2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sz="28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d>
                              <m:dPr>
                                <m:begChr m:val=""/>
                                <m:endChr m:val="|"/>
                                <m:ctrlPr>
                                  <a:rPr lang="en-IN" sz="28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IN" sz="280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A</m:t>
                                </m:r>
                                <m:r>
                                  <a:rPr lang="en-IN" sz="280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d>
                            <m:r>
                              <a:rPr lang="en-IN" sz="28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IN" sz="28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B</m:t>
                            </m:r>
                            <m:r>
                              <a:rPr lang="en-IN" sz="28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</m:e>
                    </m:d>
                  </m:oMath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E6F4D8D3-5776-4C85-969D-9E50552000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0392" y="4266582"/>
                <a:ext cx="3435840" cy="46800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ectangle 19">
            <a:extLst>
              <a:ext uri="{FF2B5EF4-FFF2-40B4-BE49-F238E27FC236}">
                <a16:creationId xmlns:a16="http://schemas.microsoft.com/office/drawing/2014/main" id="{320A0D1F-535F-4A2D-A8FA-258D0A08D3F1}"/>
              </a:ext>
            </a:extLst>
          </p:cNvPr>
          <p:cNvSpPr/>
          <p:nvPr/>
        </p:nvSpPr>
        <p:spPr>
          <a:xfrm>
            <a:off x="4255155" y="4823431"/>
            <a:ext cx="5069128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IN" sz="2800" dirty="0">
                <a:solidFill>
                  <a:srgbClr val="002060"/>
                </a:solidFill>
              </a:rPr>
              <a:t>Thus, the given system has </a:t>
            </a:r>
            <a:r>
              <a:rPr lang="en-IN" sz="2800" b="1" dirty="0">
                <a:solidFill>
                  <a:srgbClr val="002060"/>
                </a:solidFill>
              </a:rPr>
              <a:t>no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7D3F2F2-4707-435D-B8E6-1157BC68E6B9}"/>
              </a:ext>
            </a:extLst>
          </p:cNvPr>
          <p:cNvSpPr/>
          <p:nvPr/>
        </p:nvSpPr>
        <p:spPr>
          <a:xfrm>
            <a:off x="4270643" y="5221630"/>
            <a:ext cx="1457009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IN" sz="2800" dirty="0">
                <a:solidFill>
                  <a:srgbClr val="002060"/>
                </a:solidFill>
              </a:rPr>
              <a:t>solution. 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C5CA55C-94FA-4C68-B5D7-2C7CCF87B71F}"/>
              </a:ext>
            </a:extLst>
          </p:cNvPr>
          <p:cNvSpPr/>
          <p:nvPr/>
        </p:nvSpPr>
        <p:spPr>
          <a:xfrm>
            <a:off x="4468007" y="3652936"/>
            <a:ext cx="4708584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IN" sz="2800" dirty="0">
                <a:solidFill>
                  <a:srgbClr val="002060"/>
                </a:solidFill>
              </a:rPr>
              <a:t>Applying the Back Substitution,</a:t>
            </a:r>
            <a:endParaRPr lang="en-IN" sz="2800" b="1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6E8999DA-2CA7-4502-98C0-C04C656BE4BC}"/>
                  </a:ext>
                </a:extLst>
              </p:cNvPr>
              <p:cNvSpPr/>
              <p:nvPr/>
            </p:nvSpPr>
            <p:spPr>
              <a:xfrm>
                <a:off x="4797891" y="4155190"/>
                <a:ext cx="1344618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99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6E8999DA-2CA7-4502-98C0-C04C656BE4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7891" y="4155190"/>
                <a:ext cx="1344618" cy="46800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184561BB-57F0-460D-BF3D-2D653B1C3D23}"/>
                  </a:ext>
                </a:extLst>
              </p:cNvPr>
              <p:cNvSpPr/>
              <p:nvPr/>
            </p:nvSpPr>
            <p:spPr>
              <a:xfrm>
                <a:off x="6124167" y="4162491"/>
                <a:ext cx="905572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b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184561BB-57F0-460D-BF3D-2D653B1C3D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4167" y="4162491"/>
                <a:ext cx="905572" cy="46800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1F640D1C-3465-456A-9414-A49ECD67ADB4}"/>
                  </a:ext>
                </a:extLst>
              </p:cNvPr>
              <p:cNvSpPr/>
              <p:nvPr/>
            </p:nvSpPr>
            <p:spPr>
              <a:xfrm>
                <a:off x="7086007" y="4169792"/>
                <a:ext cx="1344618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c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1F640D1C-3465-456A-9414-A49ECD67AD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6007" y="4169792"/>
                <a:ext cx="1344618" cy="46800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527D5D98-125C-4A95-8C43-5BA1CB27A702}"/>
                  </a:ext>
                </a:extLst>
              </p:cNvPr>
              <p:cNvSpPr/>
              <p:nvPr/>
            </p:nvSpPr>
            <p:spPr>
              <a:xfrm>
                <a:off x="7943178" y="4163112"/>
                <a:ext cx="1344618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IN" sz="2800" b="0" i="0" smtClean="0">
                          <a:solidFill>
                            <a:srgbClr val="890E4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527D5D98-125C-4A95-8C43-5BA1CB27A7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3178" y="4163112"/>
                <a:ext cx="1344618" cy="46800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8ED0170-F7B0-4CB6-BDF9-81F875360609}"/>
                  </a:ext>
                </a:extLst>
              </p:cNvPr>
              <p:cNvSpPr txBox="1"/>
              <p:nvPr/>
            </p:nvSpPr>
            <p:spPr>
              <a:xfrm>
                <a:off x="6883975" y="4153033"/>
                <a:ext cx="57677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8ED0170-F7B0-4CB6-BDF9-81F8753606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3975" y="4153033"/>
                <a:ext cx="576776" cy="52322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ight Arrow 3">
            <a:extLst>
              <a:ext uri="{FF2B5EF4-FFF2-40B4-BE49-F238E27FC236}">
                <a16:creationId xmlns:a16="http://schemas.microsoft.com/office/drawing/2014/main" id="{4641EE78-793D-4AA3-9553-C1ABB71F0910}"/>
              </a:ext>
            </a:extLst>
          </p:cNvPr>
          <p:cNvSpPr/>
          <p:nvPr/>
        </p:nvSpPr>
        <p:spPr>
          <a:xfrm flipV="1">
            <a:off x="4487903" y="4217469"/>
            <a:ext cx="576777" cy="394349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endParaRPr lang="en-IN" sz="280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7C6602F-4A88-4FFB-875B-07A9E4C1C08E}"/>
                  </a:ext>
                </a:extLst>
              </p:cNvPr>
              <p:cNvSpPr txBox="1"/>
              <p:nvPr/>
            </p:nvSpPr>
            <p:spPr>
              <a:xfrm>
                <a:off x="8866454" y="3712361"/>
                <a:ext cx="679181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7C6602F-4A88-4FFB-875B-07A9E4C1C0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6454" y="3712361"/>
                <a:ext cx="679181" cy="52322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FBD0402-6363-4C94-ACAD-0340789B5D99}"/>
                  </a:ext>
                </a:extLst>
              </p:cNvPr>
              <p:cNvSpPr txBox="1"/>
              <p:nvPr/>
            </p:nvSpPr>
            <p:spPr>
              <a:xfrm>
                <a:off x="6059131" y="3744718"/>
                <a:ext cx="679181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FBD0402-6363-4C94-ACAD-0340789B5D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9131" y="3744718"/>
                <a:ext cx="679181" cy="52322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64ED055-D3BA-4111-A575-88488D62B6C8}"/>
                  </a:ext>
                </a:extLst>
              </p:cNvPr>
              <p:cNvSpPr txBox="1"/>
              <p:nvPr/>
            </p:nvSpPr>
            <p:spPr>
              <a:xfrm>
                <a:off x="5748309" y="4146743"/>
                <a:ext cx="57677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64ED055-D3BA-4111-A575-88488D62B6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8309" y="4146743"/>
                <a:ext cx="576776" cy="52322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64F9F3D9-C91A-4371-A23A-A7C31710728C}"/>
                  </a:ext>
                </a:extLst>
              </p:cNvPr>
              <p:cNvSpPr/>
              <p:nvPr/>
            </p:nvSpPr>
            <p:spPr>
              <a:xfrm>
                <a:off x="5105307" y="796875"/>
                <a:ext cx="484303" cy="49292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64F9F3D9-C91A-4371-A23A-A7C3171072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5307" y="796875"/>
                <a:ext cx="484303" cy="492922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12C77BA1-7223-416E-96F7-995A76022A67}"/>
                  </a:ext>
                </a:extLst>
              </p:cNvPr>
              <p:cNvSpPr/>
              <p:nvPr/>
            </p:nvSpPr>
            <p:spPr>
              <a:xfrm>
                <a:off x="5815664" y="835245"/>
                <a:ext cx="484303" cy="52321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b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12C77BA1-7223-416E-96F7-995A76022A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5664" y="835245"/>
                <a:ext cx="484303" cy="523219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E7B98575-3A42-42B6-B299-2914C59DACFC}"/>
                  </a:ext>
                </a:extLst>
              </p:cNvPr>
              <p:cNvSpPr/>
              <p:nvPr/>
            </p:nvSpPr>
            <p:spPr>
              <a:xfrm>
                <a:off x="6632287" y="806368"/>
                <a:ext cx="484303" cy="52321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c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E7B98575-3A42-42B6-B299-2914C59DACF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2287" y="806368"/>
                <a:ext cx="484303" cy="523219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A1EC8BE4-B27A-4110-B2BD-2060BFA29B5D}"/>
              </a:ext>
            </a:extLst>
          </p:cNvPr>
          <p:cNvSpPr/>
          <p:nvPr/>
        </p:nvSpPr>
        <p:spPr>
          <a:xfrm>
            <a:off x="5159487" y="932959"/>
            <a:ext cx="362100" cy="33304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C21D0AD6-0219-4EFE-ADBE-82F5C624F4C1}"/>
              </a:ext>
            </a:extLst>
          </p:cNvPr>
          <p:cNvSpPr/>
          <p:nvPr/>
        </p:nvSpPr>
        <p:spPr>
          <a:xfrm>
            <a:off x="5859968" y="930334"/>
            <a:ext cx="362100" cy="32516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3F7CDA7C-AA40-4BD5-B4F8-65DC1FADB5AA}"/>
              </a:ext>
            </a:extLst>
          </p:cNvPr>
          <p:cNvSpPr/>
          <p:nvPr/>
        </p:nvSpPr>
        <p:spPr>
          <a:xfrm>
            <a:off x="6684498" y="921013"/>
            <a:ext cx="362100" cy="33304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923ECE4A-AE51-4CB3-A562-BEA7AE866318}"/>
              </a:ext>
            </a:extLst>
          </p:cNvPr>
          <p:cNvSpPr/>
          <p:nvPr/>
        </p:nvSpPr>
        <p:spPr>
          <a:xfrm>
            <a:off x="5175873" y="3229551"/>
            <a:ext cx="362100" cy="33304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7236A963-61F1-4DD0-A1D9-DA5670AA3960}"/>
              </a:ext>
            </a:extLst>
          </p:cNvPr>
          <p:cNvSpPr/>
          <p:nvPr/>
        </p:nvSpPr>
        <p:spPr>
          <a:xfrm>
            <a:off x="5844728" y="3237391"/>
            <a:ext cx="362100" cy="33304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7B4D2F34-A667-4C39-AEE1-AAB040710D5C}"/>
              </a:ext>
            </a:extLst>
          </p:cNvPr>
          <p:cNvSpPr/>
          <p:nvPr/>
        </p:nvSpPr>
        <p:spPr>
          <a:xfrm>
            <a:off x="6656790" y="3244205"/>
            <a:ext cx="362100" cy="33304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5562D437-8466-4662-A8F0-DFF907226AD3}"/>
              </a:ext>
            </a:extLst>
          </p:cNvPr>
          <p:cNvSpPr/>
          <p:nvPr/>
        </p:nvSpPr>
        <p:spPr>
          <a:xfrm>
            <a:off x="7371586" y="3236286"/>
            <a:ext cx="565467" cy="33304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D8D52B53-2ACC-4B99-BCEE-4C649BC395E5}"/>
                  </a:ext>
                </a:extLst>
              </p:cNvPr>
              <p:cNvSpPr txBox="1"/>
              <p:nvPr/>
            </p:nvSpPr>
            <p:spPr>
              <a:xfrm>
                <a:off x="5088669" y="4666149"/>
                <a:ext cx="66932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D8D52B53-2ACC-4B99-BCEE-4C649BC395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8669" y="4666149"/>
                <a:ext cx="669323" cy="523220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C7DDD8E3-96CA-40E6-B924-9510E77D8624}"/>
                  </a:ext>
                </a:extLst>
              </p:cNvPr>
              <p:cNvSpPr/>
              <p:nvPr/>
            </p:nvSpPr>
            <p:spPr>
              <a:xfrm>
                <a:off x="5734788" y="4658101"/>
                <a:ext cx="1381801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0=−2,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C7DDD8E3-96CA-40E6-B924-9510E77D86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4788" y="4658101"/>
                <a:ext cx="1381801" cy="468000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Rectangle 51">
            <a:extLst>
              <a:ext uri="{FF2B5EF4-FFF2-40B4-BE49-F238E27FC236}">
                <a16:creationId xmlns:a16="http://schemas.microsoft.com/office/drawing/2014/main" id="{B551D124-7FA7-4215-97B6-0D450EA63BE7}"/>
              </a:ext>
            </a:extLst>
          </p:cNvPr>
          <p:cNvSpPr/>
          <p:nvPr/>
        </p:nvSpPr>
        <p:spPr>
          <a:xfrm>
            <a:off x="7036095" y="4637792"/>
            <a:ext cx="3418599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IN" sz="2800" b="0" i="0" dirty="0">
                <a:solidFill>
                  <a:srgbClr val="002060"/>
                </a:solidFill>
                <a:latin typeface="+mj-lt"/>
              </a:rPr>
              <a:t>which is not possible.</a:t>
            </a:r>
            <a:endParaRPr lang="en-IN" sz="2800" dirty="0">
              <a:solidFill>
                <a:srgbClr val="002060"/>
              </a:solidFill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4FD4037D-8A06-4F6E-B325-3149737DFFF1}"/>
              </a:ext>
            </a:extLst>
          </p:cNvPr>
          <p:cNvSpPr/>
          <p:nvPr/>
        </p:nvSpPr>
        <p:spPr>
          <a:xfrm>
            <a:off x="4384232" y="5200153"/>
            <a:ext cx="5069128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IN" sz="2800" dirty="0">
                <a:solidFill>
                  <a:srgbClr val="002060"/>
                </a:solidFill>
              </a:rPr>
              <a:t>Thus, the given system has </a:t>
            </a:r>
            <a:r>
              <a:rPr lang="en-IN" sz="2800" b="1" dirty="0">
                <a:solidFill>
                  <a:srgbClr val="002060"/>
                </a:solidFill>
              </a:rPr>
              <a:t>no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22E6DD0-7A12-42C7-A11E-C441D8E59611}"/>
              </a:ext>
            </a:extLst>
          </p:cNvPr>
          <p:cNvSpPr/>
          <p:nvPr/>
        </p:nvSpPr>
        <p:spPr>
          <a:xfrm>
            <a:off x="4399720" y="5598352"/>
            <a:ext cx="1457009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IN" sz="2800" dirty="0">
                <a:solidFill>
                  <a:srgbClr val="002060"/>
                </a:solidFill>
              </a:rPr>
              <a:t>solution. 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39CBD39-3D12-4E05-9878-4A00FAFC3D52}"/>
              </a:ext>
            </a:extLst>
          </p:cNvPr>
          <p:cNvSpPr/>
          <p:nvPr/>
        </p:nvSpPr>
        <p:spPr>
          <a:xfrm>
            <a:off x="7895119" y="85675"/>
            <a:ext cx="1915308" cy="539851"/>
          </a:xfrm>
          <a:prstGeom prst="round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b="1" dirty="0">
                <a:solidFill>
                  <a:schemeClr val="bg1"/>
                </a:solidFill>
              </a:rPr>
              <a:t>No Solution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73C95CEA-0CDD-4FAC-A731-9C9D29B1ABFD}"/>
              </a:ext>
            </a:extLst>
          </p:cNvPr>
          <p:cNvGrpSpPr/>
          <p:nvPr/>
        </p:nvGrpSpPr>
        <p:grpSpPr>
          <a:xfrm>
            <a:off x="691407" y="1658385"/>
            <a:ext cx="3322534" cy="2082868"/>
            <a:chOff x="2176942" y="3967332"/>
            <a:chExt cx="2523472" cy="2131892"/>
          </a:xfrm>
        </p:grpSpPr>
        <p:sp>
          <p:nvSpPr>
            <p:cNvPr id="56" name="Arrow: Right 55">
              <a:extLst>
                <a:ext uri="{FF2B5EF4-FFF2-40B4-BE49-F238E27FC236}">
                  <a16:creationId xmlns:a16="http://schemas.microsoft.com/office/drawing/2014/main" id="{8B7E66E7-02DD-4216-94B3-C7E5D77993E2}"/>
                </a:ext>
              </a:extLst>
            </p:cNvPr>
            <p:cNvSpPr/>
            <p:nvPr/>
          </p:nvSpPr>
          <p:spPr>
            <a:xfrm>
              <a:off x="2176942" y="3967332"/>
              <a:ext cx="2523472" cy="2131892"/>
            </a:xfrm>
            <a:prstGeom prst="rightArrow">
              <a:avLst/>
            </a:prstGeom>
            <a:gradFill>
              <a:gsLst>
                <a:gs pos="10000">
                  <a:srgbClr val="0E47A1"/>
                </a:gs>
                <a:gs pos="100000">
                  <a:srgbClr val="03A9F5"/>
                </a:gs>
              </a:gsLst>
              <a:lin ang="10800000" scaled="1"/>
            </a:gradFill>
            <a:ln>
              <a:noFill/>
            </a:ln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1000"/>
                </a:spcBef>
                <a:buClr>
                  <a:schemeClr val="accent6"/>
                </a:buClr>
              </a:pPr>
              <a:endParaRPr lang="en-IN" sz="2800" dirty="0">
                <a:solidFill>
                  <a:schemeClr val="bg1"/>
                </a:solidFill>
              </a:endParaRPr>
            </a:p>
          </p:txBody>
        </p:sp>
        <p:sp>
          <p:nvSpPr>
            <p:cNvPr id="57" name="Content Placeholder 4">
              <a:extLst>
                <a:ext uri="{FF2B5EF4-FFF2-40B4-BE49-F238E27FC236}">
                  <a16:creationId xmlns:a16="http://schemas.microsoft.com/office/drawing/2014/main" id="{509AB875-8DA7-4F5D-A874-45844A1114CE}"/>
                </a:ext>
              </a:extLst>
            </p:cNvPr>
            <p:cNvSpPr txBox="1">
              <a:spLocks/>
            </p:cNvSpPr>
            <p:nvPr/>
          </p:nvSpPr>
          <p:spPr>
            <a:xfrm>
              <a:off x="2261612" y="4763615"/>
              <a:ext cx="1093845" cy="558495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lIns="91440" tIns="45720" rIns="91440" bIns="45720" rtlCol="0" anchor="ctr">
              <a:noAutofit/>
            </a:bodyPr>
            <a:lstStyle>
              <a:lvl1pPr marL="265113" indent="-265113" algn="just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chemeClr val="accent6"/>
                </a:buClr>
                <a:buFont typeface="Wingdings 3" panose="05040102010807070707" pitchFamily="18" charset="2"/>
                <a:buChar char="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809625" indent="-352425" algn="just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Wingdings 3" panose="05040102010807070707" pitchFamily="18" charset="2"/>
                <a:buChar char="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just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Wingdings" panose="05000000000000000000" pitchFamily="2" charset="2"/>
                <a:buChar char="§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just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just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IN" sz="2800" dirty="0">
                  <a:solidFill>
                    <a:schemeClr val="bg1"/>
                  </a:solidFill>
                </a:rPr>
                <a:t>Applying</a:t>
              </a:r>
              <a:endParaRPr lang="en-IN" sz="2800" b="1" dirty="0">
                <a:solidFill>
                  <a:srgbClr val="002060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Content Placeholder 4">
                <a:extLst>
                  <a:ext uri="{FF2B5EF4-FFF2-40B4-BE49-F238E27FC236}">
                    <a16:creationId xmlns:a16="http://schemas.microsoft.com/office/drawing/2014/main" id="{06DD8F09-8AF9-4257-8D93-B8514A10C19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185704" y="2355211"/>
                <a:ext cx="1247527" cy="711201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1" i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𝐑</m:t>
                          </m:r>
                        </m:e>
                        <m:sub>
                          <m:r>
                            <a:rPr lang="en-IN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𝟐𝟑</m:t>
                          </m:r>
                        </m:sub>
                      </m:sSub>
                      <m:d>
                        <m:dPr>
                          <m:ctrlPr>
                            <a:rPr lang="en-IN" sz="2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e>
                      </m:d>
                    </m:oMath>
                  </m:oMathPara>
                </a14:m>
                <a:endParaRPr lang="en-IN" sz="28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8" name="Content Placeholder 4">
                <a:extLst>
                  <a:ext uri="{FF2B5EF4-FFF2-40B4-BE49-F238E27FC236}">
                    <a16:creationId xmlns:a16="http://schemas.microsoft.com/office/drawing/2014/main" id="{06DD8F09-8AF9-4257-8D93-B8514A10C1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5704" y="2355211"/>
                <a:ext cx="1247527" cy="711201"/>
              </a:xfrm>
              <a:prstGeom prst="rect">
                <a:avLst/>
              </a:prstGeom>
              <a:blipFill>
                <a:blip r:embed="rId28"/>
                <a:stretch>
                  <a:fillRect l="-6863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02386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1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6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9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15" grpId="0"/>
      <p:bldP spid="15" grpId="1"/>
      <p:bldP spid="16" grpId="0"/>
      <p:bldP spid="16" grpId="1"/>
      <p:bldP spid="17" grpId="0"/>
      <p:bldP spid="17" grpId="1"/>
      <p:bldP spid="18" grpId="0"/>
      <p:bldP spid="18" grpId="1"/>
      <p:bldP spid="19" grpId="0"/>
      <p:bldP spid="19" grpId="1"/>
      <p:bldP spid="20" grpId="0"/>
      <p:bldP spid="20" grpId="1"/>
      <p:bldP spid="21" grpId="0"/>
      <p:bldP spid="21" grpId="1"/>
      <p:bldP spid="22" grpId="0"/>
      <p:bldP spid="23" grpId="0"/>
      <p:bldP spid="24" grpId="0"/>
      <p:bldP spid="25" grpId="0"/>
      <p:bldP spid="26" grpId="0"/>
      <p:bldP spid="27" grpId="0"/>
      <p:bldP spid="28" grpId="0" animBg="1"/>
      <p:bldP spid="37" grpId="0"/>
      <p:bldP spid="37" grpId="1"/>
      <p:bldP spid="38" grpId="0"/>
      <p:bldP spid="38" grpId="1"/>
      <p:bldP spid="39" grpId="0"/>
      <p:bldP spid="40" grpId="0"/>
      <p:bldP spid="41" grpId="0"/>
      <p:bldP spid="42" grpId="0"/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  <p:bldP spid="47" grpId="0" animBg="1"/>
      <p:bldP spid="47" grpId="1" animBg="1"/>
      <p:bldP spid="48" grpId="0" animBg="1"/>
      <p:bldP spid="48" grpId="1" animBg="1"/>
      <p:bldP spid="49" grpId="0" animBg="1"/>
      <p:bldP spid="49" grpId="1" animBg="1"/>
      <p:bldP spid="50" grpId="0"/>
      <p:bldP spid="51" grpId="0"/>
      <p:bldP spid="52" grpId="0"/>
      <p:bldP spid="53" grpId="0"/>
      <p:bldP spid="54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95E11-7F0F-43D4-8C4D-6BA2532592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Method:2         Gauss Elimination Method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879D070-87C6-4B36-8E6F-B29D5B5E194A}"/>
              </a:ext>
            </a:extLst>
          </p:cNvPr>
          <p:cNvSpPr/>
          <p:nvPr/>
        </p:nvSpPr>
        <p:spPr>
          <a:xfrm>
            <a:off x="7895118" y="85675"/>
            <a:ext cx="3687281" cy="539851"/>
          </a:xfrm>
          <a:prstGeom prst="round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b="1" dirty="0">
                <a:solidFill>
                  <a:schemeClr val="bg1"/>
                </a:solidFill>
              </a:rPr>
              <a:t>Infinitely many solution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F80D3B6-971A-4712-B480-D5F8ACC76C15}"/>
              </a:ext>
            </a:extLst>
          </p:cNvPr>
          <p:cNvSpPr/>
          <p:nvPr/>
        </p:nvSpPr>
        <p:spPr>
          <a:xfrm>
            <a:off x="227998" y="831611"/>
            <a:ext cx="1706820" cy="539851"/>
          </a:xfrm>
          <a:prstGeom prst="round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dirty="0">
                <a:solidFill>
                  <a:schemeClr val="bg1"/>
                </a:solidFill>
              </a:rPr>
              <a:t>Example:4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33917ED-0209-418A-8B21-DA74C34679E0}"/>
              </a:ext>
            </a:extLst>
          </p:cNvPr>
          <p:cNvSpPr/>
          <p:nvPr/>
        </p:nvSpPr>
        <p:spPr>
          <a:xfrm>
            <a:off x="227999" y="2139825"/>
            <a:ext cx="1706820" cy="539851"/>
          </a:xfrm>
          <a:prstGeom prst="round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dirty="0">
                <a:solidFill>
                  <a:schemeClr val="bg1"/>
                </a:solidFill>
              </a:rPr>
              <a:t>Solution: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BBBC86F-64E5-4919-B3C1-9B7208B7FD5F}"/>
              </a:ext>
            </a:extLst>
          </p:cNvPr>
          <p:cNvSpPr/>
          <p:nvPr/>
        </p:nvSpPr>
        <p:spPr>
          <a:xfrm>
            <a:off x="1979704" y="871363"/>
            <a:ext cx="10212296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IN" sz="2800" dirty="0">
                <a:solidFill>
                  <a:srgbClr val="002060"/>
                </a:solidFill>
              </a:rPr>
              <a:t>Solve the given system of equation by using Gauss Elimination Method: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F011D6BD-C420-409E-AE87-780CDD5D4005}"/>
                  </a:ext>
                </a:extLst>
              </p:cNvPr>
              <p:cNvSpPr/>
              <p:nvPr/>
            </p:nvSpPr>
            <p:spPr>
              <a:xfrm>
                <a:off x="1934818" y="1371462"/>
                <a:ext cx="3615184" cy="53985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99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990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IN" sz="2800" b="0" i="1" smtClean="0">
                              <a:solidFill>
                                <a:srgbClr val="0099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IN" sz="28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IN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N" sz="2800" b="0" i="0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sSub>
                        <m:sSubPr>
                          <m:ctrlPr>
                            <a:rPr lang="en-IN" sz="28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IN" sz="28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b="0" i="0" smtClean="0">
                          <a:solidFill>
                            <a:srgbClr val="890E4F"/>
                          </a:solidFill>
                          <a:latin typeface="Cambria Math" panose="02040503050406030204" pitchFamily="18" charset="0"/>
                        </a:rPr>
                        <m:t>−2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F011D6BD-C420-409E-AE87-780CDD5D40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4818" y="1371462"/>
                <a:ext cx="3615184" cy="53985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F4533BA6-5380-487F-AD86-1CF1DB1A5B98}"/>
                  </a:ext>
                </a:extLst>
              </p:cNvPr>
              <p:cNvSpPr/>
              <p:nvPr/>
            </p:nvSpPr>
            <p:spPr>
              <a:xfrm>
                <a:off x="5185259" y="1371461"/>
                <a:ext cx="3615184" cy="53985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99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99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990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IN" sz="2800" b="0" i="1" smtClean="0">
                              <a:solidFill>
                                <a:srgbClr val="0099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IN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IN" sz="2800" b="0" i="0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−2</m:t>
                      </m:r>
                      <m:sSub>
                        <m:sSubPr>
                          <m:ctrlPr>
                            <a:rPr lang="en-IN" sz="28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IN" sz="28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b="0" i="0" smtClean="0">
                          <a:solidFill>
                            <a:srgbClr val="890E4F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F4533BA6-5380-487F-AD86-1CF1DB1A5B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5259" y="1371461"/>
                <a:ext cx="3615184" cy="53985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88CB6B1-E61E-4EC5-A2FF-3665F9EF1705}"/>
                  </a:ext>
                </a:extLst>
              </p:cNvPr>
              <p:cNvSpPr/>
              <p:nvPr/>
            </p:nvSpPr>
            <p:spPr>
              <a:xfrm>
                <a:off x="8415694" y="1371460"/>
                <a:ext cx="3615184" cy="53985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99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99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990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IN" sz="2800" b="0" i="1" smtClean="0">
                              <a:solidFill>
                                <a:srgbClr val="0099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IN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N" sz="2800" b="0" i="0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sSub>
                        <m:sSubPr>
                          <m:ctrlPr>
                            <a:rPr lang="en-IN" sz="28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IN" sz="28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b="0" i="0" smtClean="0">
                          <a:solidFill>
                            <a:srgbClr val="890E4F"/>
                          </a:solidFill>
                          <a:latin typeface="Cambria Math" panose="02040503050406030204" pitchFamily="18" charset="0"/>
                        </a:rPr>
                        <m:t>−7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88CB6B1-E61E-4EC5-A2FF-3665F9EF17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5694" y="1371460"/>
                <a:ext cx="3615184" cy="53985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BE611565-6BD6-49C0-8F97-BA6221153032}"/>
                  </a:ext>
                </a:extLst>
              </p:cNvPr>
              <p:cNvSpPr/>
              <p:nvPr/>
            </p:nvSpPr>
            <p:spPr>
              <a:xfrm>
                <a:off x="2027462" y="2167371"/>
                <a:ext cx="9417167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IN" sz="2800" dirty="0">
                    <a:solidFill>
                      <a:srgbClr val="002060"/>
                    </a:solidFill>
                  </a:rPr>
                  <a:t>The matrix representation of the above system is </a:t>
                </a:r>
                <a14:m>
                  <m:oMath xmlns:m="http://schemas.openxmlformats.org/officeDocument/2006/math">
                    <m:r>
                      <a:rPr lang="en-IN" sz="28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𝐀𝐗</m:t>
                    </m:r>
                    <m:r>
                      <a:rPr lang="en-IN" sz="28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sz="28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𝐁</m:t>
                    </m:r>
                    <m:r>
                      <a:rPr lang="en-IN" sz="28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where</m:t>
                    </m:r>
                  </m:oMath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BE611565-6BD6-49C0-8F97-BA62211530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7462" y="2167371"/>
                <a:ext cx="9417167" cy="468000"/>
              </a:xfrm>
              <a:prstGeom prst="rect">
                <a:avLst/>
              </a:prstGeom>
              <a:blipFill>
                <a:blip r:embed="rId5"/>
                <a:stretch>
                  <a:fillRect l="-1360" t="-14474" b="-4868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6" name="Group 45">
            <a:extLst>
              <a:ext uri="{FF2B5EF4-FFF2-40B4-BE49-F238E27FC236}">
                <a16:creationId xmlns:a16="http://schemas.microsoft.com/office/drawing/2014/main" id="{AFC07A73-6B0C-43B7-B5E2-329BE2194594}"/>
              </a:ext>
            </a:extLst>
          </p:cNvPr>
          <p:cNvGrpSpPr/>
          <p:nvPr/>
        </p:nvGrpSpPr>
        <p:grpSpPr>
          <a:xfrm>
            <a:off x="2478331" y="2274318"/>
            <a:ext cx="3715541" cy="2392083"/>
            <a:chOff x="913001" y="3094005"/>
            <a:chExt cx="3715541" cy="239208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Rectangle 46">
                  <a:extLst>
                    <a:ext uri="{FF2B5EF4-FFF2-40B4-BE49-F238E27FC236}">
                      <a16:creationId xmlns:a16="http://schemas.microsoft.com/office/drawing/2014/main" id="{117555D8-2D8A-4735-A47D-08CD0662DAEC}"/>
                    </a:ext>
                  </a:extLst>
                </p:cNvPr>
                <p:cNvSpPr/>
                <p:nvPr/>
              </p:nvSpPr>
              <p:spPr>
                <a:xfrm>
                  <a:off x="913001" y="3909954"/>
                  <a:ext cx="965836" cy="71120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𝐀</m:t>
                        </m:r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en-IN" sz="28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47" name="Rectangle 46">
                  <a:extLst>
                    <a:ext uri="{FF2B5EF4-FFF2-40B4-BE49-F238E27FC236}">
                      <a16:creationId xmlns:a16="http://schemas.microsoft.com/office/drawing/2014/main" id="{117555D8-2D8A-4735-A47D-08CD0662DAE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3001" y="3909954"/>
                  <a:ext cx="965836" cy="711201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Rectangle 47">
                  <a:extLst>
                    <a:ext uri="{FF2B5EF4-FFF2-40B4-BE49-F238E27FC236}">
                      <a16:creationId xmlns:a16="http://schemas.microsoft.com/office/drawing/2014/main" id="{60F608C3-8E9D-4F1F-A867-209030794303}"/>
                    </a:ext>
                  </a:extLst>
                </p:cNvPr>
                <p:cNvSpPr/>
                <p:nvPr/>
              </p:nvSpPr>
              <p:spPr>
                <a:xfrm>
                  <a:off x="1327931" y="3094005"/>
                  <a:ext cx="3300611" cy="239208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IN" sz="28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/>
                              <m:e/>
                              <m:e/>
                            </m:mr>
                            <m:mr>
                              <m:e/>
                              <m:e/>
                              <m:e/>
                            </m:m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  <m:e/>
                              <m:e>
                                <m:eqArr>
                                  <m:eqArrPr>
                                    <m:ctrlPr>
                                      <a:rPr lang="en-IN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/>
                                  <m:e/>
                                </m:eqArr>
                              </m:e>
                            </m:mr>
                          </m:m>
                          <m:r>
                            <a:rPr lang="en-IN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  </m:t>
                          </m:r>
                        </m:e>
                      </m:d>
                    </m:oMath>
                  </a14:m>
                  <a:r>
                    <a:rPr lang="en-IN" sz="2800" dirty="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48" name="Rectangle 47">
                  <a:extLst>
                    <a:ext uri="{FF2B5EF4-FFF2-40B4-BE49-F238E27FC236}">
                      <a16:creationId xmlns:a16="http://schemas.microsoft.com/office/drawing/2014/main" id="{60F608C3-8E9D-4F1F-A867-20903079430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27931" y="3094005"/>
                  <a:ext cx="3300611" cy="2392083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A19C7415-C952-45A2-8DC5-5755891014AF}"/>
                  </a:ext>
                </a:extLst>
              </p:cNvPr>
              <p:cNvSpPr/>
              <p:nvPr/>
            </p:nvSpPr>
            <p:spPr>
              <a:xfrm>
                <a:off x="6183699" y="3115458"/>
                <a:ext cx="965836" cy="71120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𝐗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A19C7415-C952-45A2-8DC5-5755891014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3699" y="3115458"/>
                <a:ext cx="965836" cy="71120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FD94BEA7-6F2C-44A5-BCD1-C7F4A8451736}"/>
                  </a:ext>
                </a:extLst>
              </p:cNvPr>
              <p:cNvSpPr/>
              <p:nvPr/>
            </p:nvSpPr>
            <p:spPr>
              <a:xfrm>
                <a:off x="8735157" y="3135964"/>
                <a:ext cx="965836" cy="71120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𝐁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FD94BEA7-6F2C-44A5-BCD1-C7F4A84517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5157" y="3135964"/>
                <a:ext cx="965836" cy="71120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Rectangle 50">
            <a:extLst>
              <a:ext uri="{FF2B5EF4-FFF2-40B4-BE49-F238E27FC236}">
                <a16:creationId xmlns:a16="http://schemas.microsoft.com/office/drawing/2014/main" id="{1891648C-1B0F-4D12-B1AE-53D029BAB55C}"/>
              </a:ext>
            </a:extLst>
          </p:cNvPr>
          <p:cNvSpPr/>
          <p:nvPr/>
        </p:nvSpPr>
        <p:spPr>
          <a:xfrm>
            <a:off x="7935669" y="3133077"/>
            <a:ext cx="965836" cy="7112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 b="0" i="0" dirty="0">
                <a:solidFill>
                  <a:srgbClr val="002060"/>
                </a:solidFill>
                <a:latin typeface="+mj-lt"/>
                <a:ea typeface="Cambria Math" panose="02040503050406030204" pitchFamily="18" charset="0"/>
              </a:rPr>
              <a:t>and</a:t>
            </a:r>
            <a:endParaRPr lang="en-IN" sz="2800" dirty="0">
              <a:solidFill>
                <a:srgbClr val="FF0000"/>
              </a:solidFill>
            </a:endParaRP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E47361AC-3001-4C66-981C-581DDCA10DBC}"/>
              </a:ext>
            </a:extLst>
          </p:cNvPr>
          <p:cNvGrpSpPr/>
          <p:nvPr/>
        </p:nvGrpSpPr>
        <p:grpSpPr>
          <a:xfrm>
            <a:off x="9316123" y="2576061"/>
            <a:ext cx="1438267" cy="1765923"/>
            <a:chOff x="7647356" y="3365475"/>
            <a:chExt cx="1438267" cy="176592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Rectangle 52">
                  <a:extLst>
                    <a:ext uri="{FF2B5EF4-FFF2-40B4-BE49-F238E27FC236}">
                      <a16:creationId xmlns:a16="http://schemas.microsoft.com/office/drawing/2014/main" id="{D6C5B77B-E28E-4CEC-85F3-B882EC991E6D}"/>
                    </a:ext>
                  </a:extLst>
                </p:cNvPr>
                <p:cNvSpPr/>
                <p:nvPr/>
              </p:nvSpPr>
              <p:spPr>
                <a:xfrm>
                  <a:off x="7647356" y="3365475"/>
                  <a:ext cx="1438267" cy="176592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IN" sz="28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sz="2800" b="0" i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IN" sz="2800" b="0" i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30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IN" sz="2800" b="0" i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9</m:t>
                                  </m:r>
                                </m:e>
                              </m:mr>
                              <m:mr>
                                <m:e>
                                  <m:eqArr>
                                    <m:eqArrPr>
                                      <m:ctrlPr>
                                        <a:rPr lang="en-IN" sz="28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r>
                                        <a:rPr lang="en-IN" sz="2800" b="0" i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IN" sz="2800" b="0" i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eqArr>
                                </m:e>
                              </m:mr>
                            </m:m>
                            <m:r>
                              <a:rPr lang="en-IN" sz="2800" b="0" i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</m:oMath>
                    </m:oMathPara>
                  </a14:m>
                  <a:endParaRPr lang="en-IN" sz="2800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53" name="Rectangle 52">
                  <a:extLst>
                    <a:ext uri="{FF2B5EF4-FFF2-40B4-BE49-F238E27FC236}">
                      <a16:creationId xmlns:a16="http://schemas.microsoft.com/office/drawing/2014/main" id="{D6C5B77B-E28E-4CEC-85F3-B882EC991E6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47356" y="3365475"/>
                  <a:ext cx="1438267" cy="1765923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C3664677-E985-4388-B7A5-27ECA5DF8332}"/>
                </a:ext>
              </a:extLst>
            </p:cNvPr>
            <p:cNvGrpSpPr/>
            <p:nvPr/>
          </p:nvGrpSpPr>
          <p:grpSpPr>
            <a:xfrm>
              <a:off x="7664055" y="3563266"/>
              <a:ext cx="1136751" cy="1478083"/>
              <a:chOff x="3376749" y="4833412"/>
              <a:chExt cx="1136751" cy="147808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5" name="Rectangle 54">
                    <a:extLst>
                      <a:ext uri="{FF2B5EF4-FFF2-40B4-BE49-F238E27FC236}">
                        <a16:creationId xmlns:a16="http://schemas.microsoft.com/office/drawing/2014/main" id="{BFCAB8F9-4E86-4E96-BAD1-62BAC694386A}"/>
                      </a:ext>
                    </a:extLst>
                  </p:cNvPr>
                  <p:cNvSpPr/>
                  <p:nvPr/>
                </p:nvSpPr>
                <p:spPr>
                  <a:xfrm>
                    <a:off x="3436960" y="4833412"/>
                    <a:ext cx="965835" cy="4680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IN" sz="2800" b="0" i="0" smtClean="0">
                              <a:solidFill>
                                <a:srgbClr val="890E4F"/>
                              </a:solidFill>
                              <a:latin typeface="Cambria Math" panose="02040503050406030204" pitchFamily="18" charset="0"/>
                            </a:rPr>
                            <m:t>   −2</m:t>
                          </m:r>
                        </m:oMath>
                      </m:oMathPara>
                    </a14:m>
                    <a:endParaRPr lang="en-IN" sz="2800" dirty="0">
                      <a:solidFill>
                        <a:srgbClr val="890E4F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5" name="Rectangle 54">
                    <a:extLst>
                      <a:ext uri="{FF2B5EF4-FFF2-40B4-BE49-F238E27FC236}">
                        <a16:creationId xmlns:a16="http://schemas.microsoft.com/office/drawing/2014/main" id="{BFCAB8F9-4E86-4E96-BAD1-62BAC694386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36960" y="4833412"/>
                    <a:ext cx="965835" cy="468000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6" name="Rectangle 55">
                    <a:extLst>
                      <a:ext uri="{FF2B5EF4-FFF2-40B4-BE49-F238E27FC236}">
                        <a16:creationId xmlns:a16="http://schemas.microsoft.com/office/drawing/2014/main" id="{82E44733-3567-4E5F-86C0-714901301D83}"/>
                      </a:ext>
                    </a:extLst>
                  </p:cNvPr>
                  <p:cNvSpPr/>
                  <p:nvPr/>
                </p:nvSpPr>
                <p:spPr>
                  <a:xfrm>
                    <a:off x="3796387" y="5284582"/>
                    <a:ext cx="717113" cy="4680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IN" sz="2800" b="0" i="0" smtClean="0">
                              <a:solidFill>
                                <a:srgbClr val="890E4F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oMath>
                      </m:oMathPara>
                    </a14:m>
                    <a:endParaRPr lang="en-IN" sz="2800" dirty="0">
                      <a:solidFill>
                        <a:srgbClr val="890E4F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6" name="Rectangle 55">
                    <a:extLst>
                      <a:ext uri="{FF2B5EF4-FFF2-40B4-BE49-F238E27FC236}">
                        <a16:creationId xmlns:a16="http://schemas.microsoft.com/office/drawing/2014/main" id="{82E44733-3567-4E5F-86C0-714901301D8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796387" y="5284582"/>
                    <a:ext cx="717113" cy="468000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7" name="Rectangle 56">
                    <a:extLst>
                      <a:ext uri="{FF2B5EF4-FFF2-40B4-BE49-F238E27FC236}">
                        <a16:creationId xmlns:a16="http://schemas.microsoft.com/office/drawing/2014/main" id="{FDEADE86-8EB0-468D-B6F4-5D630E7BFAC3}"/>
                      </a:ext>
                    </a:extLst>
                  </p:cNvPr>
                  <p:cNvSpPr/>
                  <p:nvPr/>
                </p:nvSpPr>
                <p:spPr>
                  <a:xfrm>
                    <a:off x="3376749" y="5843495"/>
                    <a:ext cx="965835" cy="4680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IN" sz="2800" b="0" i="0" smtClean="0">
                              <a:solidFill>
                                <a:srgbClr val="890E4F"/>
                              </a:solidFill>
                              <a:latin typeface="Cambria Math" panose="02040503050406030204" pitchFamily="18" charset="0"/>
                            </a:rPr>
                            <m:t>    −7</m:t>
                          </m:r>
                        </m:oMath>
                      </m:oMathPara>
                    </a14:m>
                    <a:endParaRPr lang="en-IN" sz="2800" dirty="0">
                      <a:solidFill>
                        <a:srgbClr val="890E4F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7" name="Rectangle 56">
                    <a:extLst>
                      <a:ext uri="{FF2B5EF4-FFF2-40B4-BE49-F238E27FC236}">
                        <a16:creationId xmlns:a16="http://schemas.microsoft.com/office/drawing/2014/main" id="{FDEADE86-8EB0-468D-B6F4-5D630E7BFAC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376749" y="5843495"/>
                    <a:ext cx="965835" cy="468000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D9136AA1-6568-41CB-A880-C9CD73F808FA}"/>
              </a:ext>
            </a:extLst>
          </p:cNvPr>
          <p:cNvGrpSpPr/>
          <p:nvPr/>
        </p:nvGrpSpPr>
        <p:grpSpPr>
          <a:xfrm>
            <a:off x="6774683" y="2587397"/>
            <a:ext cx="1438267" cy="1765923"/>
            <a:chOff x="5141077" y="3457054"/>
            <a:chExt cx="1438267" cy="176592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Rectangle 58">
                  <a:extLst>
                    <a:ext uri="{FF2B5EF4-FFF2-40B4-BE49-F238E27FC236}">
                      <a16:creationId xmlns:a16="http://schemas.microsoft.com/office/drawing/2014/main" id="{93EC55E9-AD87-4540-ACAF-B7E03B6CB06E}"/>
                    </a:ext>
                  </a:extLst>
                </p:cNvPr>
                <p:cNvSpPr/>
                <p:nvPr/>
              </p:nvSpPr>
              <p:spPr>
                <a:xfrm>
                  <a:off x="5141077" y="3457054"/>
                  <a:ext cx="1438267" cy="176592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IN" sz="28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sz="2800" b="0" i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IN" sz="2800" b="0" i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30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IN" sz="2800" b="0" i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9</m:t>
                                  </m:r>
                                </m:e>
                              </m:mr>
                              <m:mr>
                                <m:e>
                                  <m:eqArr>
                                    <m:eqArrPr>
                                      <m:ctrlPr>
                                        <a:rPr lang="en-IN" sz="28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r>
                                        <a:rPr lang="en-IN" sz="2800" b="0" i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IN" sz="2800" b="0" i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eqArr>
                                </m:e>
                              </m:mr>
                            </m:m>
                            <m:r>
                              <a:rPr lang="en-IN" sz="2800" b="0" i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</m:oMath>
                    </m:oMathPara>
                  </a14:m>
                  <a:endParaRPr lang="en-IN" sz="2800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59" name="Rectangle 58">
                  <a:extLst>
                    <a:ext uri="{FF2B5EF4-FFF2-40B4-BE49-F238E27FC236}">
                      <a16:creationId xmlns:a16="http://schemas.microsoft.com/office/drawing/2014/main" id="{93EC55E9-AD87-4540-ACAF-B7E03B6CB06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41077" y="3457054"/>
                  <a:ext cx="1438267" cy="1765923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65DEA9E2-BEAB-4A00-8AAB-17B5BD0B9249}"/>
                </a:ext>
              </a:extLst>
            </p:cNvPr>
            <p:cNvGrpSpPr/>
            <p:nvPr/>
          </p:nvGrpSpPr>
          <p:grpSpPr>
            <a:xfrm>
              <a:off x="5447051" y="3569709"/>
              <a:ext cx="730365" cy="1444285"/>
              <a:chOff x="3668692" y="4815858"/>
              <a:chExt cx="730365" cy="144428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1" name="Rectangle 60">
                    <a:extLst>
                      <a:ext uri="{FF2B5EF4-FFF2-40B4-BE49-F238E27FC236}">
                        <a16:creationId xmlns:a16="http://schemas.microsoft.com/office/drawing/2014/main" id="{3993129A-EEBB-4A12-A342-B402A9BBB2FF}"/>
                      </a:ext>
                    </a:extLst>
                  </p:cNvPr>
                  <p:cNvSpPr/>
                  <p:nvPr/>
                </p:nvSpPr>
                <p:spPr>
                  <a:xfrm>
                    <a:off x="3668692" y="4815858"/>
                    <a:ext cx="717113" cy="4680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IN" sz="2800" b="0" i="1" smtClean="0">
                                  <a:solidFill>
                                    <a:srgbClr val="0099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990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a:rPr lang="en-IN" sz="2800" b="0" i="1" smtClean="0">
                                  <a:solidFill>
                                    <a:srgbClr val="0099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IN" sz="2800" dirty="0">
                      <a:solidFill>
                        <a:srgbClr val="0099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1" name="Rectangle 60">
                    <a:extLst>
                      <a:ext uri="{FF2B5EF4-FFF2-40B4-BE49-F238E27FC236}">
                        <a16:creationId xmlns:a16="http://schemas.microsoft.com/office/drawing/2014/main" id="{3993129A-EEBB-4A12-A342-B402A9BBB2F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668692" y="4815858"/>
                    <a:ext cx="717113" cy="468000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2" name="Rectangle 61">
                    <a:extLst>
                      <a:ext uri="{FF2B5EF4-FFF2-40B4-BE49-F238E27FC236}">
                        <a16:creationId xmlns:a16="http://schemas.microsoft.com/office/drawing/2014/main" id="{F84E839D-BF65-4A81-BC44-C6F26206C42B}"/>
                      </a:ext>
                    </a:extLst>
                  </p:cNvPr>
                  <p:cNvSpPr/>
                  <p:nvPr/>
                </p:nvSpPr>
                <p:spPr>
                  <a:xfrm>
                    <a:off x="3681944" y="5284583"/>
                    <a:ext cx="717113" cy="4680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IN" sz="28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a:rPr lang="en-IN" sz="28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IN" sz="2800" dirty="0">
                      <a:solidFill>
                        <a:srgbClr val="0070C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2" name="Rectangle 61">
                    <a:extLst>
                      <a:ext uri="{FF2B5EF4-FFF2-40B4-BE49-F238E27FC236}">
                        <a16:creationId xmlns:a16="http://schemas.microsoft.com/office/drawing/2014/main" id="{F84E839D-BF65-4A81-BC44-C6F26206C42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681944" y="5284583"/>
                    <a:ext cx="717113" cy="468000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3" name="Rectangle 62">
                    <a:extLst>
                      <a:ext uri="{FF2B5EF4-FFF2-40B4-BE49-F238E27FC236}">
                        <a16:creationId xmlns:a16="http://schemas.microsoft.com/office/drawing/2014/main" id="{9270F87C-0831-4C9D-A990-7EEFAE8E1F1A}"/>
                      </a:ext>
                    </a:extLst>
                  </p:cNvPr>
                  <p:cNvSpPr/>
                  <p:nvPr/>
                </p:nvSpPr>
                <p:spPr>
                  <a:xfrm>
                    <a:off x="3674514" y="5792143"/>
                    <a:ext cx="717113" cy="4680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IN" sz="2800" b="0" i="1" smtClean="0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a:rPr lang="en-IN" sz="2800" b="0" i="1" smtClean="0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IN" sz="2800" dirty="0">
                      <a:solidFill>
                        <a:schemeClr val="accent5">
                          <a:lumMod val="75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3" name="Rectangle 62">
                    <a:extLst>
                      <a:ext uri="{FF2B5EF4-FFF2-40B4-BE49-F238E27FC236}">
                        <a16:creationId xmlns:a16="http://schemas.microsoft.com/office/drawing/2014/main" id="{9270F87C-0831-4C9D-A990-7EEFAE8E1F1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674514" y="5792143"/>
                    <a:ext cx="717113" cy="468000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181B9D3B-AEC8-4938-BDDE-656A760BCD70}"/>
                  </a:ext>
                </a:extLst>
              </p:cNvPr>
              <p:cNvSpPr/>
              <p:nvPr/>
            </p:nvSpPr>
            <p:spPr>
              <a:xfrm>
                <a:off x="3460646" y="3732583"/>
                <a:ext cx="2354757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99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IN" sz="28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IN" sz="2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−1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     </m:t>
                      </m:r>
                      <m:r>
                        <a:rPr lang="en-IN" sz="2800" b="0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181B9D3B-AEC8-4938-BDDE-656A760BCD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0646" y="3732583"/>
                <a:ext cx="2354757" cy="52322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D0500829-A9B7-4D4B-873E-F9CB7C657C6B}"/>
                  </a:ext>
                </a:extLst>
              </p:cNvPr>
              <p:cNvSpPr/>
              <p:nvPr/>
            </p:nvSpPr>
            <p:spPr>
              <a:xfrm>
                <a:off x="3192134" y="3241852"/>
                <a:ext cx="2432882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IN" sz="2800" b="0" i="1" smtClean="0">
                          <a:solidFill>
                            <a:srgbClr val="009900"/>
                          </a:solidFill>
                          <a:latin typeface="Cambria Math" panose="02040503050406030204" pitchFamily="18" charset="0"/>
                        </a:rPr>
                        <m:t>−1</m:t>
                      </m:r>
                      <m:r>
                        <a:rPr lang="en-IN" sz="2800" b="0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      </m:t>
                      </m:r>
                      <m:r>
                        <a:rPr lang="en-IN" sz="2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IN" sz="2800" b="0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−2</m:t>
                      </m:r>
                    </m:oMath>
                  </m:oMathPara>
                </a14:m>
                <a:endParaRPr lang="en-IN" sz="2800" dirty="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D0500829-A9B7-4D4B-873E-F9CB7C657C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2134" y="3241852"/>
                <a:ext cx="2432882" cy="52322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6EC7308E-7050-4F8B-BE69-1FF82353A05B}"/>
                  </a:ext>
                </a:extLst>
              </p:cNvPr>
              <p:cNvSpPr/>
              <p:nvPr/>
            </p:nvSpPr>
            <p:spPr>
              <a:xfrm>
                <a:off x="3659296" y="2757688"/>
                <a:ext cx="191834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99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IN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IN" sz="2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−2</m:t>
                      </m:r>
                      <m:r>
                        <a:rPr lang="en-IN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     </m:t>
                      </m:r>
                      <m:r>
                        <a:rPr lang="en-IN" sz="2800" b="0" i="0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IN" sz="28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6EC7308E-7050-4F8B-BE69-1FF82353A0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9296" y="2757688"/>
                <a:ext cx="1918346" cy="52322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Rectangle 66">
            <a:extLst>
              <a:ext uri="{FF2B5EF4-FFF2-40B4-BE49-F238E27FC236}">
                <a16:creationId xmlns:a16="http://schemas.microsoft.com/office/drawing/2014/main" id="{01A72B32-D39E-418F-B627-903B3BCDD1CC}"/>
              </a:ext>
            </a:extLst>
          </p:cNvPr>
          <p:cNvSpPr/>
          <p:nvPr/>
        </p:nvSpPr>
        <p:spPr>
          <a:xfrm>
            <a:off x="2117875" y="4327122"/>
            <a:ext cx="4646384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IN" sz="2800" dirty="0">
                <a:solidFill>
                  <a:srgbClr val="002060"/>
                </a:solidFill>
              </a:rPr>
              <a:t>Consider the Augmented matrix</a:t>
            </a:r>
            <a:endParaRPr lang="en-IN" sz="2800" b="1" dirty="0">
              <a:solidFill>
                <a:srgbClr val="002060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982A941-BEC7-48C9-A426-5399827DC84E}"/>
              </a:ext>
            </a:extLst>
          </p:cNvPr>
          <p:cNvGrpSpPr/>
          <p:nvPr/>
        </p:nvGrpSpPr>
        <p:grpSpPr>
          <a:xfrm>
            <a:off x="2027654" y="5357172"/>
            <a:ext cx="1944546" cy="471208"/>
            <a:chOff x="2027654" y="5357172"/>
            <a:chExt cx="1944546" cy="47120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Rectangle 67">
                  <a:extLst>
                    <a:ext uri="{FF2B5EF4-FFF2-40B4-BE49-F238E27FC236}">
                      <a16:creationId xmlns:a16="http://schemas.microsoft.com/office/drawing/2014/main" id="{0C7C423C-CD6D-4EF7-928E-4533DC1385AF}"/>
                    </a:ext>
                  </a:extLst>
                </p:cNvPr>
                <p:cNvSpPr/>
                <p:nvPr/>
              </p:nvSpPr>
              <p:spPr>
                <a:xfrm>
                  <a:off x="2027654" y="5357172"/>
                  <a:ext cx="1459235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d>
                              <m:dPr>
                                <m:begChr m:val=""/>
                                <m:endChr m:val="|"/>
                                <m:ctrlPr>
                                  <a:rPr lang="en-IN" sz="28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A</m:t>
                                </m:r>
                                <m:r>
                                  <a:rPr lang="en-IN" sz="2800" b="0" i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d>
                            <m: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B</m:t>
                            </m:r>
                            <m: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68" name="Rectangle 67">
                  <a:extLst>
                    <a:ext uri="{FF2B5EF4-FFF2-40B4-BE49-F238E27FC236}">
                      <a16:creationId xmlns:a16="http://schemas.microsoft.com/office/drawing/2014/main" id="{0C7C423C-CD6D-4EF7-928E-4533DC1385A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27654" y="5357172"/>
                  <a:ext cx="1459235" cy="468000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Rectangle 68">
                  <a:extLst>
                    <a:ext uri="{FF2B5EF4-FFF2-40B4-BE49-F238E27FC236}">
                      <a16:creationId xmlns:a16="http://schemas.microsoft.com/office/drawing/2014/main" id="{75051516-F114-48A6-8C4B-530D0CF09996}"/>
                    </a:ext>
                  </a:extLst>
                </p:cNvPr>
                <p:cNvSpPr/>
                <p:nvPr/>
              </p:nvSpPr>
              <p:spPr>
                <a:xfrm>
                  <a:off x="3255087" y="5360380"/>
                  <a:ext cx="717113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69" name="Rectangle 68">
                  <a:extLst>
                    <a:ext uri="{FF2B5EF4-FFF2-40B4-BE49-F238E27FC236}">
                      <a16:creationId xmlns:a16="http://schemas.microsoft.com/office/drawing/2014/main" id="{75051516-F114-48A6-8C4B-530D0CF0999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55087" y="5360380"/>
                  <a:ext cx="717113" cy="468000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7F0F2B01-4BA6-4D29-8C8F-4E0F80C85BDD}"/>
                  </a:ext>
                </a:extLst>
              </p:cNvPr>
              <p:cNvSpPr/>
              <p:nvPr/>
            </p:nvSpPr>
            <p:spPr>
              <a:xfrm>
                <a:off x="3725556" y="4434543"/>
                <a:ext cx="3884367" cy="239208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IN" sz="28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IN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/>
                            <m:e/>
                            <m:e/>
                          </m:mr>
                          <m:mr>
                            <m:e/>
                            <m:e/>
                            <m:e/>
                          </m:mr>
                          <m:mr>
                            <m:e>
                              <m:r>
                                <a:rPr lang="en-IN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/>
                            <m:e>
                              <m:eqArr>
                                <m:eqArrPr>
                                  <m:ctrlPr>
                                    <a:rPr lang="en-IN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/>
                                <m:e/>
                              </m:eqArr>
                            </m:e>
                          </m:mr>
                        </m:m>
                        <m:r>
                          <a:rPr lang="en-IN" sz="28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                </m:t>
                        </m:r>
                      </m:e>
                    </m:d>
                  </m:oMath>
                </a14:m>
                <a:r>
                  <a:rPr lang="en-IN" sz="2800" dirty="0">
                    <a:solidFill>
                      <a:schemeClr val="tx1">
                        <a:lumMod val="90000"/>
                        <a:lumOff val="10000"/>
                      </a:schemeClr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7F0F2B01-4BA6-4D29-8C8F-4E0F80C85B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5556" y="4434543"/>
                <a:ext cx="3884367" cy="2392083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C6D867BF-60DF-4D4D-81BD-2CEEA14BFB8A}"/>
              </a:ext>
            </a:extLst>
          </p:cNvPr>
          <p:cNvCxnSpPr/>
          <p:nvPr/>
        </p:nvCxnSpPr>
        <p:spPr>
          <a:xfrm>
            <a:off x="6382489" y="4935948"/>
            <a:ext cx="0" cy="145608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" name="Group 71">
            <a:extLst>
              <a:ext uri="{FF2B5EF4-FFF2-40B4-BE49-F238E27FC236}">
                <a16:creationId xmlns:a16="http://schemas.microsoft.com/office/drawing/2014/main" id="{C905C67D-EDA2-457A-9444-764C22DBF379}"/>
              </a:ext>
            </a:extLst>
          </p:cNvPr>
          <p:cNvGrpSpPr/>
          <p:nvPr/>
        </p:nvGrpSpPr>
        <p:grpSpPr>
          <a:xfrm>
            <a:off x="9651509" y="2757688"/>
            <a:ext cx="827845" cy="1569285"/>
            <a:chOff x="3619952" y="4815858"/>
            <a:chExt cx="827845" cy="156928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Rectangle 72">
                  <a:extLst>
                    <a:ext uri="{FF2B5EF4-FFF2-40B4-BE49-F238E27FC236}">
                      <a16:creationId xmlns:a16="http://schemas.microsoft.com/office/drawing/2014/main" id="{34514A78-234E-40E0-B45E-C759ED869C9F}"/>
                    </a:ext>
                  </a:extLst>
                </p:cNvPr>
                <p:cNvSpPr/>
                <p:nvPr/>
              </p:nvSpPr>
              <p:spPr>
                <a:xfrm>
                  <a:off x="3619952" y="4815858"/>
                  <a:ext cx="717113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smtClean="0">
                            <a:solidFill>
                              <a:srgbClr val="890E4F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</m:oMath>
                    </m:oMathPara>
                  </a14:m>
                  <a:endParaRPr lang="en-IN" sz="2800" dirty="0">
                    <a:solidFill>
                      <a:srgbClr val="890E4F"/>
                    </a:solidFill>
                  </a:endParaRPr>
                </a:p>
              </p:txBody>
            </p:sp>
          </mc:Choice>
          <mc:Fallback xmlns="">
            <p:sp>
              <p:nvSpPr>
                <p:cNvPr id="73" name="Rectangle 72">
                  <a:extLst>
                    <a:ext uri="{FF2B5EF4-FFF2-40B4-BE49-F238E27FC236}">
                      <a16:creationId xmlns:a16="http://schemas.microsoft.com/office/drawing/2014/main" id="{34514A78-234E-40E0-B45E-C759ED869C9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19952" y="4815858"/>
                  <a:ext cx="717113" cy="468000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Rectangle 73">
                  <a:extLst>
                    <a:ext uri="{FF2B5EF4-FFF2-40B4-BE49-F238E27FC236}">
                      <a16:creationId xmlns:a16="http://schemas.microsoft.com/office/drawing/2014/main" id="{0F5AA6DD-7FC6-46F0-8FF2-A07F44AE021B}"/>
                    </a:ext>
                  </a:extLst>
                </p:cNvPr>
                <p:cNvSpPr/>
                <p:nvPr/>
              </p:nvSpPr>
              <p:spPr>
                <a:xfrm>
                  <a:off x="3730684" y="5378079"/>
                  <a:ext cx="717113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smtClean="0">
                            <a:solidFill>
                              <a:srgbClr val="890E4F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oMath>
                    </m:oMathPara>
                  </a14:m>
                  <a:endParaRPr lang="en-IN" sz="2800" dirty="0">
                    <a:solidFill>
                      <a:srgbClr val="890E4F"/>
                    </a:solidFill>
                  </a:endParaRPr>
                </a:p>
              </p:txBody>
            </p:sp>
          </mc:Choice>
          <mc:Fallback xmlns="">
            <p:sp>
              <p:nvSpPr>
                <p:cNvPr id="74" name="Rectangle 73">
                  <a:extLst>
                    <a:ext uri="{FF2B5EF4-FFF2-40B4-BE49-F238E27FC236}">
                      <a16:creationId xmlns:a16="http://schemas.microsoft.com/office/drawing/2014/main" id="{0F5AA6DD-7FC6-46F0-8FF2-A07F44AE021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0684" y="5378079"/>
                  <a:ext cx="717113" cy="468000"/>
                </a:xfrm>
                <a:prstGeom prst="rect">
                  <a:avLst/>
                </a:prstGeom>
                <a:blipFill>
                  <a:blip r:embed="rId2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Rectangle 74">
                  <a:extLst>
                    <a:ext uri="{FF2B5EF4-FFF2-40B4-BE49-F238E27FC236}">
                      <a16:creationId xmlns:a16="http://schemas.microsoft.com/office/drawing/2014/main" id="{3A164510-B6D0-4766-A429-88908CC87A2D}"/>
                    </a:ext>
                  </a:extLst>
                </p:cNvPr>
                <p:cNvSpPr/>
                <p:nvPr/>
              </p:nvSpPr>
              <p:spPr>
                <a:xfrm>
                  <a:off x="3628020" y="5917143"/>
                  <a:ext cx="717113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smtClean="0">
                            <a:solidFill>
                              <a:srgbClr val="890E4F"/>
                            </a:solidFill>
                            <a:latin typeface="Cambria Math" panose="02040503050406030204" pitchFamily="18" charset="0"/>
                          </a:rPr>
                          <m:t>−7</m:t>
                        </m:r>
                      </m:oMath>
                    </m:oMathPara>
                  </a14:m>
                  <a:endParaRPr lang="en-IN" sz="2800" dirty="0">
                    <a:solidFill>
                      <a:srgbClr val="890E4F"/>
                    </a:solidFill>
                  </a:endParaRPr>
                </a:p>
              </p:txBody>
            </p:sp>
          </mc:Choice>
          <mc:Fallback xmlns="">
            <p:sp>
              <p:nvSpPr>
                <p:cNvPr id="75" name="Rectangle 74">
                  <a:extLst>
                    <a:ext uri="{FF2B5EF4-FFF2-40B4-BE49-F238E27FC236}">
                      <a16:creationId xmlns:a16="http://schemas.microsoft.com/office/drawing/2014/main" id="{3A164510-B6D0-4766-A429-88908CC87A2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28020" y="5917143"/>
                  <a:ext cx="717113" cy="468000"/>
                </a:xfrm>
                <a:prstGeom prst="rect">
                  <a:avLst/>
                </a:prstGeom>
                <a:blipFill>
                  <a:blip r:embed="rId26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76" name="Right Arrow 3">
            <a:extLst>
              <a:ext uri="{FF2B5EF4-FFF2-40B4-BE49-F238E27FC236}">
                <a16:creationId xmlns:a16="http://schemas.microsoft.com/office/drawing/2014/main" id="{AE37203B-4C8E-454D-993F-1167F657FBCB}"/>
              </a:ext>
            </a:extLst>
          </p:cNvPr>
          <p:cNvSpPr/>
          <p:nvPr/>
        </p:nvSpPr>
        <p:spPr>
          <a:xfrm flipV="1">
            <a:off x="1402927" y="4363947"/>
            <a:ext cx="576777" cy="394349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endParaRPr lang="en-IN" sz="2800">
              <a:solidFill>
                <a:schemeClr val="bg1"/>
              </a:solidFill>
            </a:endParaRP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52325A56-FC64-4FFD-B485-DA6256B68CFE}"/>
              </a:ext>
            </a:extLst>
          </p:cNvPr>
          <p:cNvGrpSpPr/>
          <p:nvPr/>
        </p:nvGrpSpPr>
        <p:grpSpPr>
          <a:xfrm>
            <a:off x="3201221" y="2746998"/>
            <a:ext cx="2658185" cy="1589506"/>
            <a:chOff x="3781096" y="4872966"/>
            <a:chExt cx="2658185" cy="158950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Rectangle 77">
                  <a:extLst>
                    <a:ext uri="{FF2B5EF4-FFF2-40B4-BE49-F238E27FC236}">
                      <a16:creationId xmlns:a16="http://schemas.microsoft.com/office/drawing/2014/main" id="{26EABAF0-9BE5-426F-A3AC-693E212A0E80}"/>
                    </a:ext>
                  </a:extLst>
                </p:cNvPr>
                <p:cNvSpPr/>
                <p:nvPr/>
              </p:nvSpPr>
              <p:spPr>
                <a:xfrm>
                  <a:off x="4108514" y="5939252"/>
                  <a:ext cx="2330767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rgbClr val="0099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IN" sz="2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   </m:t>
                        </m:r>
                        <m:r>
                          <a:rPr lang="en-IN" sz="2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     </m:t>
                        </m:r>
                        <m:r>
                          <a:rPr lang="en-IN" sz="28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oMath>
                    </m:oMathPara>
                  </a14:m>
                  <a:endParaRPr lang="en-IN" sz="2800" dirty="0"/>
                </a:p>
              </p:txBody>
            </p:sp>
          </mc:Choice>
          <mc:Fallback xmlns="">
            <p:sp>
              <p:nvSpPr>
                <p:cNvPr id="78" name="Rectangle 77">
                  <a:extLst>
                    <a:ext uri="{FF2B5EF4-FFF2-40B4-BE49-F238E27FC236}">
                      <a16:creationId xmlns:a16="http://schemas.microsoft.com/office/drawing/2014/main" id="{26EABAF0-9BE5-426F-A3AC-693E212A0E8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08514" y="5939252"/>
                  <a:ext cx="2330767" cy="523220"/>
                </a:xfrm>
                <a:prstGeom prst="rect">
                  <a:avLst/>
                </a:prstGeom>
                <a:blipFill>
                  <a:blip r:embed="rId2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Rectangle 78">
                  <a:extLst>
                    <a:ext uri="{FF2B5EF4-FFF2-40B4-BE49-F238E27FC236}">
                      <a16:creationId xmlns:a16="http://schemas.microsoft.com/office/drawing/2014/main" id="{6EB4DB86-FB71-47A5-AE57-F2BE0E525FF7}"/>
                    </a:ext>
                  </a:extLst>
                </p:cNvPr>
                <p:cNvSpPr/>
                <p:nvPr/>
              </p:nvSpPr>
              <p:spPr>
                <a:xfrm>
                  <a:off x="3781096" y="5412581"/>
                  <a:ext cx="2507187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  </m:t>
                        </m:r>
                        <m:r>
                          <a:rPr lang="en-IN" sz="2800" b="0" i="1" smtClean="0">
                            <a:solidFill>
                              <a:srgbClr val="0099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  <m:r>
                          <a:rPr lang="en-IN" sz="28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     </m:t>
                        </m:r>
                        <m:r>
                          <a:rPr lang="en-IN" sz="2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IN" sz="28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  −2</m:t>
                        </m:r>
                      </m:oMath>
                    </m:oMathPara>
                  </a14:m>
                  <a:endParaRPr lang="en-IN" sz="2800" dirty="0">
                    <a:solidFill>
                      <a:schemeClr val="accent5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79" name="Rectangle 78">
                  <a:extLst>
                    <a:ext uri="{FF2B5EF4-FFF2-40B4-BE49-F238E27FC236}">
                      <a16:creationId xmlns:a16="http://schemas.microsoft.com/office/drawing/2014/main" id="{6EB4DB86-FB71-47A5-AE57-F2BE0E525FF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81096" y="5412581"/>
                  <a:ext cx="2507187" cy="523220"/>
                </a:xfrm>
                <a:prstGeom prst="rect">
                  <a:avLst/>
                </a:prstGeom>
                <a:blipFill>
                  <a:blip r:embed="rId2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Rectangle 79">
                  <a:extLst>
                    <a:ext uri="{FF2B5EF4-FFF2-40B4-BE49-F238E27FC236}">
                      <a16:creationId xmlns:a16="http://schemas.microsoft.com/office/drawing/2014/main" id="{3234FD7D-BABB-4CD1-8CDC-A577EE92E948}"/>
                    </a:ext>
                  </a:extLst>
                </p:cNvPr>
                <p:cNvSpPr/>
                <p:nvPr/>
              </p:nvSpPr>
              <p:spPr>
                <a:xfrm>
                  <a:off x="4249735" y="4872966"/>
                  <a:ext cx="1996893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rgbClr val="0099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IN" sz="2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IN" sz="2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  <m:r>
                          <a:rPr lang="en-IN" sz="2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        </m:t>
                        </m:r>
                        <m:r>
                          <a:rPr lang="en-IN" sz="2800" b="0" i="0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oMath>
                    </m:oMathPara>
                  </a14:m>
                  <a:endParaRPr lang="en-IN" sz="28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80" name="Rectangle 79">
                  <a:extLst>
                    <a:ext uri="{FF2B5EF4-FFF2-40B4-BE49-F238E27FC236}">
                      <a16:creationId xmlns:a16="http://schemas.microsoft.com/office/drawing/2014/main" id="{3234FD7D-BABB-4CD1-8CDC-A577EE92E94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49735" y="4872966"/>
                  <a:ext cx="1996893" cy="523220"/>
                </a:xfrm>
                <a:prstGeom prst="rect">
                  <a:avLst/>
                </a:prstGeom>
                <a:blipFill>
                  <a:blip r:embed="rId2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" name="Arrow: Notched Right 3">
            <a:extLst>
              <a:ext uri="{FF2B5EF4-FFF2-40B4-BE49-F238E27FC236}">
                <a16:creationId xmlns:a16="http://schemas.microsoft.com/office/drawing/2014/main" id="{7C1076CC-6411-4D77-8B43-450D8C740384}"/>
              </a:ext>
            </a:extLst>
          </p:cNvPr>
          <p:cNvSpPr/>
          <p:nvPr/>
        </p:nvSpPr>
        <p:spPr>
          <a:xfrm>
            <a:off x="1978198" y="153297"/>
            <a:ext cx="688617" cy="404605"/>
          </a:xfrm>
          <a:prstGeom prst="notched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</a:pPr>
            <a:endParaRPr lang="en-IN" sz="28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3366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"/>
                            </p:stCondLst>
                            <p:childTnLst>
                              <p:par>
                                <p:cTn id="7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0.00462 L 0.04662 0.31018 " pathEditMode="relative" rAng="0" ptsTypes="AA">
                                      <p:cBhvr>
                                        <p:cTn id="90" dur="2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31" y="15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2000"/>
                            </p:stCondLst>
                            <p:childTnLst>
                              <p:par>
                                <p:cTn id="9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2500"/>
                            </p:stCondLst>
                            <p:childTnLst>
                              <p:par>
                                <p:cTn id="9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2500"/>
                            </p:stCondLst>
                            <p:childTnLst>
                              <p:par>
                                <p:cTn id="99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4.81481E-6 L -0.26419 0.3037 " pathEditMode="relative" rAng="0" ptsTypes="AA">
                                      <p:cBhvr>
                                        <p:cTn id="100" dur="2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216" y="15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45" grpId="0"/>
      <p:bldP spid="49" grpId="0"/>
      <p:bldP spid="50" grpId="0"/>
      <p:bldP spid="51" grpId="0"/>
      <p:bldP spid="64" grpId="0"/>
      <p:bldP spid="65" grpId="0"/>
      <p:bldP spid="66" grpId="0"/>
      <p:bldP spid="67" grpId="0"/>
      <p:bldP spid="70" grpId="0"/>
      <p:bldP spid="76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7F0F2B01-4BA6-4D29-8C8F-4E0F80C85BDD}"/>
                  </a:ext>
                </a:extLst>
              </p:cNvPr>
              <p:cNvSpPr/>
              <p:nvPr/>
            </p:nvSpPr>
            <p:spPr>
              <a:xfrm>
                <a:off x="4153816" y="413273"/>
                <a:ext cx="3884367" cy="239208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IN" sz="28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IN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/>
                            <m:e/>
                            <m:e/>
                          </m:mr>
                          <m:mr>
                            <m:e/>
                            <m:e/>
                            <m:e/>
                          </m:mr>
                          <m:mr>
                            <m:e>
                              <m:r>
                                <a:rPr lang="en-IN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/>
                            <m:e>
                              <m:eqArr>
                                <m:eqArrPr>
                                  <m:ctrlPr>
                                    <a:rPr lang="en-IN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/>
                                <m:e/>
                              </m:eqArr>
                            </m:e>
                          </m:mr>
                        </m:m>
                        <m:r>
                          <a:rPr lang="en-IN" sz="28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                </m:t>
                        </m:r>
                      </m:e>
                    </m:d>
                  </m:oMath>
                </a14:m>
                <a:r>
                  <a:rPr lang="en-IN" sz="2800" dirty="0">
                    <a:solidFill>
                      <a:schemeClr val="tx1">
                        <a:lumMod val="90000"/>
                        <a:lumOff val="10000"/>
                      </a:schemeClr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7F0F2B01-4BA6-4D29-8C8F-4E0F80C85B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3816" y="413273"/>
                <a:ext cx="3884367" cy="239208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0A995E11-7F0F-43D4-8C4D-6BA2532592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Method:2         Gauss Elimination Method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879D070-87C6-4B36-8E6F-B29D5B5E194A}"/>
              </a:ext>
            </a:extLst>
          </p:cNvPr>
          <p:cNvSpPr/>
          <p:nvPr/>
        </p:nvSpPr>
        <p:spPr>
          <a:xfrm>
            <a:off x="7895118" y="85675"/>
            <a:ext cx="3687281" cy="539851"/>
          </a:xfrm>
          <a:prstGeom prst="round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b="1" dirty="0">
                <a:solidFill>
                  <a:schemeClr val="bg1"/>
                </a:solidFill>
              </a:rPr>
              <a:t>Infinitely many solution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982A941-BEC7-48C9-A426-5399827DC84E}"/>
              </a:ext>
            </a:extLst>
          </p:cNvPr>
          <p:cNvGrpSpPr/>
          <p:nvPr/>
        </p:nvGrpSpPr>
        <p:grpSpPr>
          <a:xfrm>
            <a:off x="2455914" y="1335902"/>
            <a:ext cx="1944546" cy="471208"/>
            <a:chOff x="2027654" y="5357172"/>
            <a:chExt cx="1944546" cy="47120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Rectangle 67">
                  <a:extLst>
                    <a:ext uri="{FF2B5EF4-FFF2-40B4-BE49-F238E27FC236}">
                      <a16:creationId xmlns:a16="http://schemas.microsoft.com/office/drawing/2014/main" id="{0C7C423C-CD6D-4EF7-928E-4533DC1385AF}"/>
                    </a:ext>
                  </a:extLst>
                </p:cNvPr>
                <p:cNvSpPr/>
                <p:nvPr/>
              </p:nvSpPr>
              <p:spPr>
                <a:xfrm>
                  <a:off x="2027654" y="5357172"/>
                  <a:ext cx="1459235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d>
                              <m:dPr>
                                <m:begChr m:val=""/>
                                <m:endChr m:val="|"/>
                                <m:ctrlPr>
                                  <a:rPr lang="en-IN" sz="28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A</m:t>
                                </m:r>
                                <m:r>
                                  <a:rPr lang="en-IN" sz="2800" b="0" i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d>
                            <m: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B</m:t>
                            </m:r>
                            <m: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68" name="Rectangle 67">
                  <a:extLst>
                    <a:ext uri="{FF2B5EF4-FFF2-40B4-BE49-F238E27FC236}">
                      <a16:creationId xmlns:a16="http://schemas.microsoft.com/office/drawing/2014/main" id="{0C7C423C-CD6D-4EF7-928E-4533DC1385A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27654" y="5357172"/>
                  <a:ext cx="1459235" cy="46800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Rectangle 68">
                  <a:extLst>
                    <a:ext uri="{FF2B5EF4-FFF2-40B4-BE49-F238E27FC236}">
                      <a16:creationId xmlns:a16="http://schemas.microsoft.com/office/drawing/2014/main" id="{75051516-F114-48A6-8C4B-530D0CF09996}"/>
                    </a:ext>
                  </a:extLst>
                </p:cNvPr>
                <p:cNvSpPr/>
                <p:nvPr/>
              </p:nvSpPr>
              <p:spPr>
                <a:xfrm>
                  <a:off x="3255087" y="5360380"/>
                  <a:ext cx="717113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69" name="Rectangle 68">
                  <a:extLst>
                    <a:ext uri="{FF2B5EF4-FFF2-40B4-BE49-F238E27FC236}">
                      <a16:creationId xmlns:a16="http://schemas.microsoft.com/office/drawing/2014/main" id="{75051516-F114-48A6-8C4B-530D0CF0999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55087" y="5360380"/>
                  <a:ext cx="717113" cy="46800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C6D867BF-60DF-4D4D-81BD-2CEEA14BFB8A}"/>
              </a:ext>
            </a:extLst>
          </p:cNvPr>
          <p:cNvCxnSpPr/>
          <p:nvPr/>
        </p:nvCxnSpPr>
        <p:spPr>
          <a:xfrm>
            <a:off x="6810749" y="929668"/>
            <a:ext cx="0" cy="145608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" name="Group 71">
            <a:extLst>
              <a:ext uri="{FF2B5EF4-FFF2-40B4-BE49-F238E27FC236}">
                <a16:creationId xmlns:a16="http://schemas.microsoft.com/office/drawing/2014/main" id="{C905C67D-EDA2-457A-9444-764C22DBF379}"/>
              </a:ext>
            </a:extLst>
          </p:cNvPr>
          <p:cNvGrpSpPr/>
          <p:nvPr/>
        </p:nvGrpSpPr>
        <p:grpSpPr>
          <a:xfrm>
            <a:off x="6895917" y="887636"/>
            <a:ext cx="822332" cy="1468264"/>
            <a:chOff x="3616050" y="4815858"/>
            <a:chExt cx="822332" cy="146826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Rectangle 72">
                  <a:extLst>
                    <a:ext uri="{FF2B5EF4-FFF2-40B4-BE49-F238E27FC236}">
                      <a16:creationId xmlns:a16="http://schemas.microsoft.com/office/drawing/2014/main" id="{34514A78-234E-40E0-B45E-C759ED869C9F}"/>
                    </a:ext>
                  </a:extLst>
                </p:cNvPr>
                <p:cNvSpPr/>
                <p:nvPr/>
              </p:nvSpPr>
              <p:spPr>
                <a:xfrm>
                  <a:off x="3619952" y="4815858"/>
                  <a:ext cx="717113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smtClean="0">
                            <a:solidFill>
                              <a:srgbClr val="890E4F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</m:oMath>
                    </m:oMathPara>
                  </a14:m>
                  <a:endParaRPr lang="en-IN" sz="2800" dirty="0">
                    <a:solidFill>
                      <a:srgbClr val="890E4F"/>
                    </a:solidFill>
                  </a:endParaRPr>
                </a:p>
              </p:txBody>
            </p:sp>
          </mc:Choice>
          <mc:Fallback xmlns="">
            <p:sp>
              <p:nvSpPr>
                <p:cNvPr id="73" name="Rectangle 72">
                  <a:extLst>
                    <a:ext uri="{FF2B5EF4-FFF2-40B4-BE49-F238E27FC236}">
                      <a16:creationId xmlns:a16="http://schemas.microsoft.com/office/drawing/2014/main" id="{34514A78-234E-40E0-B45E-C759ED869C9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19952" y="4815858"/>
                  <a:ext cx="717113" cy="46800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Rectangle 73">
                  <a:extLst>
                    <a:ext uri="{FF2B5EF4-FFF2-40B4-BE49-F238E27FC236}">
                      <a16:creationId xmlns:a16="http://schemas.microsoft.com/office/drawing/2014/main" id="{0F5AA6DD-7FC6-46F0-8FF2-A07F44AE021B}"/>
                    </a:ext>
                  </a:extLst>
                </p:cNvPr>
                <p:cNvSpPr/>
                <p:nvPr/>
              </p:nvSpPr>
              <p:spPr>
                <a:xfrm>
                  <a:off x="3721269" y="5315990"/>
                  <a:ext cx="717113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smtClean="0">
                            <a:solidFill>
                              <a:srgbClr val="890E4F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oMath>
                    </m:oMathPara>
                  </a14:m>
                  <a:endParaRPr lang="en-IN" sz="2800" dirty="0">
                    <a:solidFill>
                      <a:srgbClr val="890E4F"/>
                    </a:solidFill>
                  </a:endParaRPr>
                </a:p>
              </p:txBody>
            </p:sp>
          </mc:Choice>
          <mc:Fallback xmlns="">
            <p:sp>
              <p:nvSpPr>
                <p:cNvPr id="74" name="Rectangle 73">
                  <a:extLst>
                    <a:ext uri="{FF2B5EF4-FFF2-40B4-BE49-F238E27FC236}">
                      <a16:creationId xmlns:a16="http://schemas.microsoft.com/office/drawing/2014/main" id="{0F5AA6DD-7FC6-46F0-8FF2-A07F44AE021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21269" y="5315990"/>
                  <a:ext cx="717113" cy="46800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Rectangle 74">
                  <a:extLst>
                    <a:ext uri="{FF2B5EF4-FFF2-40B4-BE49-F238E27FC236}">
                      <a16:creationId xmlns:a16="http://schemas.microsoft.com/office/drawing/2014/main" id="{3A164510-B6D0-4766-A429-88908CC87A2D}"/>
                    </a:ext>
                  </a:extLst>
                </p:cNvPr>
                <p:cNvSpPr/>
                <p:nvPr/>
              </p:nvSpPr>
              <p:spPr>
                <a:xfrm>
                  <a:off x="3616050" y="5816122"/>
                  <a:ext cx="717113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smtClean="0">
                            <a:solidFill>
                              <a:srgbClr val="890E4F"/>
                            </a:solidFill>
                            <a:latin typeface="Cambria Math" panose="02040503050406030204" pitchFamily="18" charset="0"/>
                          </a:rPr>
                          <m:t>−7</m:t>
                        </m:r>
                      </m:oMath>
                    </m:oMathPara>
                  </a14:m>
                  <a:endParaRPr lang="en-IN" sz="2800" dirty="0">
                    <a:solidFill>
                      <a:srgbClr val="890E4F"/>
                    </a:solidFill>
                  </a:endParaRPr>
                </a:p>
              </p:txBody>
            </p:sp>
          </mc:Choice>
          <mc:Fallback xmlns="">
            <p:sp>
              <p:nvSpPr>
                <p:cNvPr id="75" name="Rectangle 74">
                  <a:extLst>
                    <a:ext uri="{FF2B5EF4-FFF2-40B4-BE49-F238E27FC236}">
                      <a16:creationId xmlns:a16="http://schemas.microsoft.com/office/drawing/2014/main" id="{3A164510-B6D0-4766-A429-88908CC87A2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16050" y="5816122"/>
                  <a:ext cx="717113" cy="46800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" name="Arrow: Notched Right 3">
            <a:extLst>
              <a:ext uri="{FF2B5EF4-FFF2-40B4-BE49-F238E27FC236}">
                <a16:creationId xmlns:a16="http://schemas.microsoft.com/office/drawing/2014/main" id="{7C1076CC-6411-4D77-8B43-450D8C740384}"/>
              </a:ext>
            </a:extLst>
          </p:cNvPr>
          <p:cNvSpPr/>
          <p:nvPr/>
        </p:nvSpPr>
        <p:spPr>
          <a:xfrm>
            <a:off x="1978198" y="153297"/>
            <a:ext cx="688617" cy="404605"/>
          </a:xfrm>
          <a:prstGeom prst="notched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</a:pPr>
            <a:endParaRPr lang="en-IN" sz="280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181B9D3B-AEC8-4938-BDDE-656A760BCD70}"/>
                  </a:ext>
                </a:extLst>
              </p:cNvPr>
              <p:cNvSpPr/>
              <p:nvPr/>
            </p:nvSpPr>
            <p:spPr>
              <a:xfrm>
                <a:off x="4541160" y="1856168"/>
                <a:ext cx="2354757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99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IN" sz="28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IN" sz="2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−1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     </m:t>
                      </m:r>
                      <m:r>
                        <a:rPr lang="en-IN" sz="2800" b="0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181B9D3B-AEC8-4938-BDDE-656A760BCD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1160" y="1856168"/>
                <a:ext cx="2354757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D0500829-A9B7-4D4B-873E-F9CB7C657C6B}"/>
                  </a:ext>
                </a:extLst>
              </p:cNvPr>
              <p:cNvSpPr/>
              <p:nvPr/>
            </p:nvSpPr>
            <p:spPr>
              <a:xfrm>
                <a:off x="4272648" y="1365437"/>
                <a:ext cx="2432882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IN" sz="2800" b="0" i="1" smtClean="0">
                          <a:solidFill>
                            <a:srgbClr val="009900"/>
                          </a:solidFill>
                          <a:latin typeface="Cambria Math" panose="02040503050406030204" pitchFamily="18" charset="0"/>
                        </a:rPr>
                        <m:t>−1</m:t>
                      </m:r>
                      <m:r>
                        <a:rPr lang="en-IN" sz="2800" b="0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      </m:t>
                      </m:r>
                      <m:r>
                        <a:rPr lang="en-IN" sz="2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IN" sz="2800" b="0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−2</m:t>
                      </m:r>
                    </m:oMath>
                  </m:oMathPara>
                </a14:m>
                <a:endParaRPr lang="en-IN" sz="2800" dirty="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D0500829-A9B7-4D4B-873E-F9CB7C657C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2648" y="1365437"/>
                <a:ext cx="2432882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6EC7308E-7050-4F8B-BE69-1FF82353A05B}"/>
                  </a:ext>
                </a:extLst>
              </p:cNvPr>
              <p:cNvSpPr/>
              <p:nvPr/>
            </p:nvSpPr>
            <p:spPr>
              <a:xfrm>
                <a:off x="4739810" y="881273"/>
                <a:ext cx="191834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99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IN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IN" sz="2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−2</m:t>
                      </m:r>
                      <m:r>
                        <a:rPr lang="en-IN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     </m:t>
                      </m:r>
                      <m:r>
                        <a:rPr lang="en-IN" sz="2800" b="0" i="0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IN" sz="28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6EC7308E-7050-4F8B-BE69-1FF82353A0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9810" y="881273"/>
                <a:ext cx="1918346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8" name="Group 87">
            <a:extLst>
              <a:ext uri="{FF2B5EF4-FFF2-40B4-BE49-F238E27FC236}">
                <a16:creationId xmlns:a16="http://schemas.microsoft.com/office/drawing/2014/main" id="{243FEBFE-BCC2-45F1-BE39-675A5CDE5B2C}"/>
              </a:ext>
            </a:extLst>
          </p:cNvPr>
          <p:cNvGrpSpPr/>
          <p:nvPr/>
        </p:nvGrpSpPr>
        <p:grpSpPr>
          <a:xfrm>
            <a:off x="313561" y="2211949"/>
            <a:ext cx="3306974" cy="2373471"/>
            <a:chOff x="1845373" y="4004419"/>
            <a:chExt cx="2767387" cy="2106075"/>
          </a:xfrm>
        </p:grpSpPr>
        <p:sp>
          <p:nvSpPr>
            <p:cNvPr id="89" name="Arrow: Right 88">
              <a:extLst>
                <a:ext uri="{FF2B5EF4-FFF2-40B4-BE49-F238E27FC236}">
                  <a16:creationId xmlns:a16="http://schemas.microsoft.com/office/drawing/2014/main" id="{DB7C1E6B-995E-4EA5-9F19-026B8C113AEB}"/>
                </a:ext>
              </a:extLst>
            </p:cNvPr>
            <p:cNvSpPr/>
            <p:nvPr/>
          </p:nvSpPr>
          <p:spPr>
            <a:xfrm>
              <a:off x="1845373" y="4004419"/>
              <a:ext cx="2767387" cy="2106075"/>
            </a:xfrm>
            <a:prstGeom prst="rightArrow">
              <a:avLst/>
            </a:prstGeom>
            <a:gradFill>
              <a:gsLst>
                <a:gs pos="10000">
                  <a:srgbClr val="0E47A1"/>
                </a:gs>
                <a:gs pos="100000">
                  <a:srgbClr val="03A9F5"/>
                </a:gs>
              </a:gsLst>
              <a:lin ang="10800000" scaled="1"/>
            </a:gradFill>
            <a:ln>
              <a:noFill/>
            </a:ln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1000"/>
                </a:spcBef>
                <a:buClr>
                  <a:schemeClr val="accent6"/>
                </a:buClr>
              </a:pPr>
              <a:endParaRPr lang="en-IN" sz="2800" dirty="0">
                <a:solidFill>
                  <a:schemeClr val="bg1"/>
                </a:solidFill>
              </a:endParaRPr>
            </a:p>
          </p:txBody>
        </p:sp>
        <p:sp>
          <p:nvSpPr>
            <p:cNvPr id="90" name="Content Placeholder 4">
              <a:extLst>
                <a:ext uri="{FF2B5EF4-FFF2-40B4-BE49-F238E27FC236}">
                  <a16:creationId xmlns:a16="http://schemas.microsoft.com/office/drawing/2014/main" id="{1F88C194-C649-42B5-8FBF-662F4782D016}"/>
                </a:ext>
              </a:extLst>
            </p:cNvPr>
            <p:cNvSpPr txBox="1">
              <a:spLocks/>
            </p:cNvSpPr>
            <p:nvPr/>
          </p:nvSpPr>
          <p:spPr>
            <a:xfrm>
              <a:off x="2305645" y="4558922"/>
              <a:ext cx="1405585" cy="573626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lIns="91440" tIns="45720" rIns="91440" bIns="45720" rtlCol="0" anchor="ctr">
              <a:noAutofit/>
            </a:bodyPr>
            <a:lstStyle>
              <a:lvl1pPr marL="265113" indent="-265113" algn="just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chemeClr val="accent6"/>
                </a:buClr>
                <a:buFont typeface="Wingdings 3" panose="05040102010807070707" pitchFamily="18" charset="2"/>
                <a:buChar char="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809625" indent="-352425" algn="just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Wingdings 3" panose="05040102010807070707" pitchFamily="18" charset="2"/>
                <a:buChar char="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just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Wingdings" panose="05000000000000000000" pitchFamily="2" charset="2"/>
                <a:buChar char="§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just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just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IN" sz="2800" dirty="0">
                  <a:solidFill>
                    <a:schemeClr val="bg1"/>
                  </a:solidFill>
                </a:rPr>
                <a:t>Applying</a:t>
              </a:r>
              <a:endParaRPr lang="en-IN" sz="2800" b="1" dirty="0">
                <a:solidFill>
                  <a:srgbClr val="002060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Content Placeholder 4">
                <a:extLst>
                  <a:ext uri="{FF2B5EF4-FFF2-40B4-BE49-F238E27FC236}">
                    <a16:creationId xmlns:a16="http://schemas.microsoft.com/office/drawing/2014/main" id="{DA3C2034-DF34-49D3-A293-0BAE3FB5091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13547" y="3434637"/>
                <a:ext cx="1641766" cy="573626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N" sz="28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b="1" i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𝐑</m:t>
                        </m:r>
                      </m:e>
                      <m:sub>
                        <m:r>
                          <a:rPr lang="en-IN" sz="2800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𝟏𝟐</m:t>
                        </m:r>
                      </m:sub>
                    </m:sSub>
                    <m:r>
                      <a:rPr lang="en-IN" sz="28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IN" sz="2800" b="1" i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IN" sz="28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N" sz="2800" b="1" dirty="0">
                    <a:solidFill>
                      <a:schemeClr val="bg1"/>
                    </a:solidFill>
                  </a:rPr>
                  <a:t>,</a:t>
                </a:r>
              </a:p>
            </p:txBody>
          </p:sp>
        </mc:Choice>
        <mc:Fallback xmlns="">
          <p:sp>
            <p:nvSpPr>
              <p:cNvPr id="91" name="Content Placeholder 4">
                <a:extLst>
                  <a:ext uri="{FF2B5EF4-FFF2-40B4-BE49-F238E27FC236}">
                    <a16:creationId xmlns:a16="http://schemas.microsoft.com/office/drawing/2014/main" id="{DA3C2034-DF34-49D3-A293-0BAE3FB509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547" y="3434637"/>
                <a:ext cx="1641766" cy="573626"/>
              </a:xfrm>
              <a:prstGeom prst="rect">
                <a:avLst/>
              </a:prstGeom>
              <a:blipFill>
                <a:blip r:embed="rId11"/>
                <a:stretch>
                  <a:fillRect t="-9474" b="-20000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Content Placeholder 4">
                <a:extLst>
                  <a:ext uri="{FF2B5EF4-FFF2-40B4-BE49-F238E27FC236}">
                    <a16:creationId xmlns:a16="http://schemas.microsoft.com/office/drawing/2014/main" id="{9645A89B-8D1A-440B-850C-14A05E4EB56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41773" y="3434637"/>
                <a:ext cx="1571080" cy="573626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1" i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𝐑</m:t>
                          </m:r>
                        </m:e>
                        <m:sub>
                          <m:r>
                            <a:rPr lang="en-IN" sz="28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𝟏𝟑</m:t>
                          </m:r>
                        </m:sub>
                      </m:sSub>
                      <m:r>
                        <a:rPr lang="en-IN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IN" sz="2800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IN" sz="2800" b="1" i="0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IN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2" name="Content Placeholder 4">
                <a:extLst>
                  <a:ext uri="{FF2B5EF4-FFF2-40B4-BE49-F238E27FC236}">
                    <a16:creationId xmlns:a16="http://schemas.microsoft.com/office/drawing/2014/main" id="{9645A89B-8D1A-440B-850C-14A05E4EB5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1773" y="3434637"/>
                <a:ext cx="1571080" cy="573626"/>
              </a:xfrm>
              <a:prstGeom prst="rect">
                <a:avLst/>
              </a:prstGeom>
              <a:blipFill>
                <a:blip r:embed="rId12"/>
                <a:stretch>
                  <a:fillRect l="-3101" r="-1163" b="-9474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Group 17">
            <a:extLst>
              <a:ext uri="{FF2B5EF4-FFF2-40B4-BE49-F238E27FC236}">
                <a16:creationId xmlns:a16="http://schemas.microsoft.com/office/drawing/2014/main" id="{6D11FD41-7E97-4238-A2F1-B3C2E5B7DBD7}"/>
              </a:ext>
            </a:extLst>
          </p:cNvPr>
          <p:cNvGrpSpPr/>
          <p:nvPr/>
        </p:nvGrpSpPr>
        <p:grpSpPr>
          <a:xfrm>
            <a:off x="3774856" y="2123747"/>
            <a:ext cx="4263327" cy="2392083"/>
            <a:chOff x="3774856" y="2123747"/>
            <a:chExt cx="4263327" cy="2392083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FE5E9ED-062D-4313-A1F7-C75DAC81EBF2}"/>
                </a:ext>
              </a:extLst>
            </p:cNvPr>
            <p:cNvGrpSpPr/>
            <p:nvPr/>
          </p:nvGrpSpPr>
          <p:grpSpPr>
            <a:xfrm>
              <a:off x="3774856" y="2123747"/>
              <a:ext cx="4263327" cy="2392083"/>
              <a:chOff x="3711283" y="3546590"/>
              <a:chExt cx="4263327" cy="239208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2" name="Rectangle 81">
                    <a:extLst>
                      <a:ext uri="{FF2B5EF4-FFF2-40B4-BE49-F238E27FC236}">
                        <a16:creationId xmlns:a16="http://schemas.microsoft.com/office/drawing/2014/main" id="{961994F4-96C5-4BD2-99CF-2CC798A5A9CF}"/>
                      </a:ext>
                    </a:extLst>
                  </p:cNvPr>
                  <p:cNvSpPr/>
                  <p:nvPr/>
                </p:nvSpPr>
                <p:spPr>
                  <a:xfrm>
                    <a:off x="4090243" y="3546590"/>
                    <a:ext cx="3884367" cy="239208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IN" sz="280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sz="28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/>
                                <m:e/>
                                <m:e/>
                              </m:mr>
                              <m:mr>
                                <m:e/>
                                <m:e/>
                                <m:e/>
                              </m:mr>
                              <m:mr>
                                <m:e>
                                  <m:r>
                                    <a:rPr lang="en-IN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  <m:e/>
                                <m:e>
                                  <m:eqArr>
                                    <m:eqArrPr>
                                      <m:ctrlPr>
                                        <a:rPr lang="en-IN" sz="28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/>
                                    <m:e/>
                                  </m:eqArr>
                                </m:e>
                              </m:mr>
                            </m:m>
                            <m:r>
                              <a:rPr lang="en-IN" sz="28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                </m:t>
                            </m:r>
                          </m:e>
                        </m:d>
                      </m:oMath>
                    </a14:m>
                    <a:r>
                      <a:rPr lang="en-IN" sz="2800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82" name="Rectangle 81">
                    <a:extLst>
                      <a:ext uri="{FF2B5EF4-FFF2-40B4-BE49-F238E27FC236}">
                        <a16:creationId xmlns:a16="http://schemas.microsoft.com/office/drawing/2014/main" id="{961994F4-96C5-4BD2-99CF-2CC798A5A9C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90243" y="3546590"/>
                    <a:ext cx="3884367" cy="2392083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405975B1-804F-45E9-A347-3D3137C31150}"/>
                  </a:ext>
                </a:extLst>
              </p:cNvPr>
              <p:cNvCxnSpPr/>
              <p:nvPr/>
            </p:nvCxnSpPr>
            <p:spPr>
              <a:xfrm>
                <a:off x="6675898" y="4083298"/>
                <a:ext cx="0" cy="1456083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4" name="Rectangle 83">
                    <a:extLst>
                      <a:ext uri="{FF2B5EF4-FFF2-40B4-BE49-F238E27FC236}">
                        <a16:creationId xmlns:a16="http://schemas.microsoft.com/office/drawing/2014/main" id="{E7A2886C-7BD3-46CE-80A8-E5535D7F8A9B}"/>
                      </a:ext>
                    </a:extLst>
                  </p:cNvPr>
                  <p:cNvSpPr/>
                  <p:nvPr/>
                </p:nvSpPr>
                <p:spPr>
                  <a:xfrm>
                    <a:off x="3711283" y="4506238"/>
                    <a:ext cx="856661" cy="71120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IN" sz="36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</m:oMath>
                      </m:oMathPara>
                    </a14:m>
                    <a:endParaRPr lang="en-IN" sz="3600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84" name="Rectangle 83">
                    <a:extLst>
                      <a:ext uri="{FF2B5EF4-FFF2-40B4-BE49-F238E27FC236}">
                        <a16:creationId xmlns:a16="http://schemas.microsoft.com/office/drawing/2014/main" id="{E7A2886C-7BD3-46CE-80A8-E5535D7F8A9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711283" y="4506238"/>
                    <a:ext cx="856661" cy="711201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708AFEA8-0F57-41CB-B1BF-F93A5E609163}"/>
                </a:ext>
              </a:extLst>
            </p:cNvPr>
            <p:cNvGrpSpPr/>
            <p:nvPr/>
          </p:nvGrpSpPr>
          <p:grpSpPr>
            <a:xfrm>
              <a:off x="4554485" y="2625712"/>
              <a:ext cx="3021868" cy="523220"/>
              <a:chOff x="4490912" y="4048555"/>
              <a:chExt cx="3021868" cy="52322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3" name="Rectangle 92">
                    <a:extLst>
                      <a:ext uri="{FF2B5EF4-FFF2-40B4-BE49-F238E27FC236}">
                        <a16:creationId xmlns:a16="http://schemas.microsoft.com/office/drawing/2014/main" id="{E18A3AE6-08A0-4EB6-8EDA-6E748FD7F186}"/>
                      </a:ext>
                    </a:extLst>
                  </p:cNvPr>
                  <p:cNvSpPr/>
                  <p:nvPr/>
                </p:nvSpPr>
                <p:spPr>
                  <a:xfrm>
                    <a:off x="4490912" y="4048555"/>
                    <a:ext cx="1918346" cy="52322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IN" sz="2800" b="0" i="1" smtClean="0">
                              <a:solidFill>
                                <a:srgbClr val="0099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IN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IN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  <m:r>
                            <a:rPr lang="en-IN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      </m:t>
                          </m:r>
                          <m:r>
                            <a:rPr lang="en-IN" sz="2800" b="0" i="0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oMath>
                      </m:oMathPara>
                    </a14:m>
                    <a:endParaRPr lang="en-IN" sz="2800" dirty="0">
                      <a:solidFill>
                        <a:srgbClr val="00B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93" name="Rectangle 92">
                    <a:extLst>
                      <a:ext uri="{FF2B5EF4-FFF2-40B4-BE49-F238E27FC236}">
                        <a16:creationId xmlns:a16="http://schemas.microsoft.com/office/drawing/2014/main" id="{E18A3AE6-08A0-4EB6-8EDA-6E748FD7F18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90912" y="4048555"/>
                    <a:ext cx="1918346" cy="523220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" name="Rectangle 8">
                    <a:extLst>
                      <a:ext uri="{FF2B5EF4-FFF2-40B4-BE49-F238E27FC236}">
                        <a16:creationId xmlns:a16="http://schemas.microsoft.com/office/drawing/2014/main" id="{0A567EE5-E39C-4F17-8A1C-6C077C8F70BC}"/>
                      </a:ext>
                    </a:extLst>
                  </p:cNvPr>
                  <p:cNvSpPr/>
                  <p:nvPr/>
                </p:nvSpPr>
                <p:spPr>
                  <a:xfrm>
                    <a:off x="6795667" y="4051851"/>
                    <a:ext cx="717113" cy="4680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IN" sz="2800" b="0" i="0" smtClean="0">
                              <a:solidFill>
                                <a:srgbClr val="890E4F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</m:oMath>
                      </m:oMathPara>
                    </a14:m>
                    <a:endParaRPr lang="en-IN" sz="2800" dirty="0">
                      <a:solidFill>
                        <a:srgbClr val="890E4F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9" name="Rectangle 8">
                    <a:extLst>
                      <a:ext uri="{FF2B5EF4-FFF2-40B4-BE49-F238E27FC236}">
                        <a16:creationId xmlns:a16="http://schemas.microsoft.com/office/drawing/2014/main" id="{0A567EE5-E39C-4F17-8A1C-6C077C8F70B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95667" y="4051851"/>
                    <a:ext cx="717113" cy="468000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BDDE2CC1-96AE-4ED0-92A5-3DA8BA9F0989}"/>
              </a:ext>
            </a:extLst>
          </p:cNvPr>
          <p:cNvGrpSpPr/>
          <p:nvPr/>
        </p:nvGrpSpPr>
        <p:grpSpPr>
          <a:xfrm>
            <a:off x="4554485" y="3164157"/>
            <a:ext cx="3021868" cy="523220"/>
            <a:chOff x="4490912" y="4048555"/>
            <a:chExt cx="3021868" cy="52322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Rectangle 98">
                  <a:extLst>
                    <a:ext uri="{FF2B5EF4-FFF2-40B4-BE49-F238E27FC236}">
                      <a16:creationId xmlns:a16="http://schemas.microsoft.com/office/drawing/2014/main" id="{C0546FD0-6F57-4CB6-AAC1-F17908B8BA18}"/>
                    </a:ext>
                  </a:extLst>
                </p:cNvPr>
                <p:cNvSpPr/>
                <p:nvPr/>
              </p:nvSpPr>
              <p:spPr>
                <a:xfrm>
                  <a:off x="4490912" y="4048555"/>
                  <a:ext cx="1918346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rgbClr val="0099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IN" sz="2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IN" sz="2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  <m:r>
                          <a:rPr lang="en-IN" sz="2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      </m:t>
                        </m:r>
                        <m:r>
                          <a:rPr lang="en-IN" sz="2800" b="0" i="0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IN" sz="28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99" name="Rectangle 98">
                  <a:extLst>
                    <a:ext uri="{FF2B5EF4-FFF2-40B4-BE49-F238E27FC236}">
                      <a16:creationId xmlns:a16="http://schemas.microsoft.com/office/drawing/2014/main" id="{C0546FD0-6F57-4CB6-AAC1-F17908B8BA1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90912" y="4048555"/>
                  <a:ext cx="1918346" cy="523220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Rectangle 99">
                  <a:extLst>
                    <a:ext uri="{FF2B5EF4-FFF2-40B4-BE49-F238E27FC236}">
                      <a16:creationId xmlns:a16="http://schemas.microsoft.com/office/drawing/2014/main" id="{C38DB7B6-7643-4277-858E-F7895D07873A}"/>
                    </a:ext>
                  </a:extLst>
                </p:cNvPr>
                <p:cNvSpPr/>
                <p:nvPr/>
              </p:nvSpPr>
              <p:spPr>
                <a:xfrm>
                  <a:off x="6795667" y="4051851"/>
                  <a:ext cx="717113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smtClean="0">
                            <a:solidFill>
                              <a:srgbClr val="890E4F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IN" sz="2800" dirty="0">
                    <a:solidFill>
                      <a:srgbClr val="890E4F"/>
                    </a:solidFill>
                  </a:endParaRPr>
                </a:p>
              </p:txBody>
            </p:sp>
          </mc:Choice>
          <mc:Fallback xmlns="">
            <p:sp>
              <p:nvSpPr>
                <p:cNvPr id="100" name="Rectangle 99">
                  <a:extLst>
                    <a:ext uri="{FF2B5EF4-FFF2-40B4-BE49-F238E27FC236}">
                      <a16:creationId xmlns:a16="http://schemas.microsoft.com/office/drawing/2014/main" id="{C38DB7B6-7643-4277-858E-F7895D07873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95667" y="4051851"/>
                  <a:ext cx="717113" cy="468000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56E1D7DB-F2CC-4C9A-B948-F9AC68BA9D3B}"/>
              </a:ext>
            </a:extLst>
          </p:cNvPr>
          <p:cNvGrpSpPr/>
          <p:nvPr/>
        </p:nvGrpSpPr>
        <p:grpSpPr>
          <a:xfrm>
            <a:off x="4528727" y="3685602"/>
            <a:ext cx="3047626" cy="523220"/>
            <a:chOff x="4465154" y="4048555"/>
            <a:chExt cx="3047626" cy="52322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" name="Rectangle 101">
                  <a:extLst>
                    <a:ext uri="{FF2B5EF4-FFF2-40B4-BE49-F238E27FC236}">
                      <a16:creationId xmlns:a16="http://schemas.microsoft.com/office/drawing/2014/main" id="{3714AE20-C13B-4B14-835B-7348572B497C}"/>
                    </a:ext>
                  </a:extLst>
                </p:cNvPr>
                <p:cNvSpPr/>
                <p:nvPr/>
              </p:nvSpPr>
              <p:spPr>
                <a:xfrm>
                  <a:off x="4465154" y="4048555"/>
                  <a:ext cx="2075440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rgbClr val="0099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IN" sz="2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       </m:t>
                        </m:r>
                        <m:r>
                          <a:rPr lang="en-IN" sz="2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IN" sz="2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IN" sz="2800" b="0" i="0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−3</m:t>
                        </m:r>
                      </m:oMath>
                    </m:oMathPara>
                  </a14:m>
                  <a:endParaRPr lang="en-IN" sz="28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102" name="Rectangle 101">
                  <a:extLst>
                    <a:ext uri="{FF2B5EF4-FFF2-40B4-BE49-F238E27FC236}">
                      <a16:creationId xmlns:a16="http://schemas.microsoft.com/office/drawing/2014/main" id="{3714AE20-C13B-4B14-835B-7348572B497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65154" y="4048555"/>
                  <a:ext cx="2075440" cy="523220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3" name="Rectangle 102">
                  <a:extLst>
                    <a:ext uri="{FF2B5EF4-FFF2-40B4-BE49-F238E27FC236}">
                      <a16:creationId xmlns:a16="http://schemas.microsoft.com/office/drawing/2014/main" id="{5B4418C3-47ED-49FE-A0C8-3F394C41C8E0}"/>
                    </a:ext>
                  </a:extLst>
                </p:cNvPr>
                <p:cNvSpPr/>
                <p:nvPr/>
              </p:nvSpPr>
              <p:spPr>
                <a:xfrm>
                  <a:off x="6795667" y="4051851"/>
                  <a:ext cx="717113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smtClean="0">
                            <a:solidFill>
                              <a:srgbClr val="890E4F"/>
                            </a:solidFill>
                            <a:latin typeface="Cambria Math" panose="02040503050406030204" pitchFamily="18" charset="0"/>
                          </a:rPr>
                          <m:t>−3</m:t>
                        </m:r>
                      </m:oMath>
                    </m:oMathPara>
                  </a14:m>
                  <a:endParaRPr lang="en-IN" sz="2800" dirty="0">
                    <a:solidFill>
                      <a:srgbClr val="890E4F"/>
                    </a:solidFill>
                  </a:endParaRPr>
                </a:p>
              </p:txBody>
            </p:sp>
          </mc:Choice>
          <mc:Fallback xmlns="">
            <p:sp>
              <p:nvSpPr>
                <p:cNvPr id="103" name="Rectangle 102">
                  <a:extLst>
                    <a:ext uri="{FF2B5EF4-FFF2-40B4-BE49-F238E27FC236}">
                      <a16:creationId xmlns:a16="http://schemas.microsoft.com/office/drawing/2014/main" id="{5B4418C3-47ED-49FE-A0C8-3F394C41C8E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95667" y="4051851"/>
                  <a:ext cx="717113" cy="468000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7C3A8229-5D04-46CA-93D8-1702CE3F7B3B}"/>
              </a:ext>
            </a:extLst>
          </p:cNvPr>
          <p:cNvGrpSpPr/>
          <p:nvPr/>
        </p:nvGrpSpPr>
        <p:grpSpPr>
          <a:xfrm>
            <a:off x="313561" y="4537371"/>
            <a:ext cx="3306974" cy="1996873"/>
            <a:chOff x="1845373" y="4004419"/>
            <a:chExt cx="2767387" cy="2106075"/>
          </a:xfrm>
        </p:grpSpPr>
        <p:sp>
          <p:nvSpPr>
            <p:cNvPr id="123" name="Arrow: Right 122">
              <a:extLst>
                <a:ext uri="{FF2B5EF4-FFF2-40B4-BE49-F238E27FC236}">
                  <a16:creationId xmlns:a16="http://schemas.microsoft.com/office/drawing/2014/main" id="{7DA9B0D4-80CA-4F65-8F81-F5418FB38DE3}"/>
                </a:ext>
              </a:extLst>
            </p:cNvPr>
            <p:cNvSpPr/>
            <p:nvPr/>
          </p:nvSpPr>
          <p:spPr>
            <a:xfrm>
              <a:off x="1845373" y="4004419"/>
              <a:ext cx="2767387" cy="2106075"/>
            </a:xfrm>
            <a:prstGeom prst="rightArrow">
              <a:avLst/>
            </a:prstGeom>
            <a:gradFill>
              <a:gsLst>
                <a:gs pos="10000">
                  <a:srgbClr val="0E47A1"/>
                </a:gs>
                <a:gs pos="100000">
                  <a:srgbClr val="03A9F5"/>
                </a:gs>
              </a:gsLst>
              <a:lin ang="10800000" scaled="1"/>
            </a:gradFill>
            <a:ln>
              <a:noFill/>
            </a:ln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1000"/>
                </a:spcBef>
                <a:buClr>
                  <a:schemeClr val="accent6"/>
                </a:buClr>
              </a:pPr>
              <a:endParaRPr lang="en-IN" sz="2800" dirty="0">
                <a:solidFill>
                  <a:schemeClr val="bg1"/>
                </a:solidFill>
              </a:endParaRPr>
            </a:p>
          </p:txBody>
        </p:sp>
        <p:sp>
          <p:nvSpPr>
            <p:cNvPr id="124" name="Content Placeholder 4">
              <a:extLst>
                <a:ext uri="{FF2B5EF4-FFF2-40B4-BE49-F238E27FC236}">
                  <a16:creationId xmlns:a16="http://schemas.microsoft.com/office/drawing/2014/main" id="{D3058741-E0A6-446D-98A3-B95106A0567C}"/>
                </a:ext>
              </a:extLst>
            </p:cNvPr>
            <p:cNvSpPr txBox="1">
              <a:spLocks/>
            </p:cNvSpPr>
            <p:nvPr/>
          </p:nvSpPr>
          <p:spPr>
            <a:xfrm>
              <a:off x="1879565" y="4810102"/>
              <a:ext cx="1405585" cy="573626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lIns="91440" tIns="45720" rIns="91440" bIns="45720" rtlCol="0" anchor="ctr">
              <a:noAutofit/>
            </a:bodyPr>
            <a:lstStyle>
              <a:lvl1pPr marL="265113" indent="-265113" algn="just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chemeClr val="accent6"/>
                </a:buClr>
                <a:buFont typeface="Wingdings 3" panose="05040102010807070707" pitchFamily="18" charset="2"/>
                <a:buChar char="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809625" indent="-352425" algn="just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Wingdings 3" panose="05040102010807070707" pitchFamily="18" charset="2"/>
                <a:buChar char="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just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Wingdings" panose="05000000000000000000" pitchFamily="2" charset="2"/>
                <a:buChar char="§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just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just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IN" sz="2800" dirty="0">
                  <a:solidFill>
                    <a:schemeClr val="bg1"/>
                  </a:solidFill>
                </a:rPr>
                <a:t>Applying</a:t>
              </a:r>
              <a:endParaRPr lang="en-IN" sz="2800" b="1" dirty="0">
                <a:solidFill>
                  <a:srgbClr val="002060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Content Placeholder 4">
                <a:extLst>
                  <a:ext uri="{FF2B5EF4-FFF2-40B4-BE49-F238E27FC236}">
                    <a16:creationId xmlns:a16="http://schemas.microsoft.com/office/drawing/2014/main" id="{E9FFC90E-92B2-4F6A-BFFB-ACF5DD0A920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66902" y="5301279"/>
                <a:ext cx="1641766" cy="573626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1" i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𝐑</m:t>
                          </m:r>
                        </m:e>
                        <m:sub>
                          <m:r>
                            <a:rPr lang="en-IN" sz="28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𝟐𝟑</m:t>
                          </m:r>
                        </m:sub>
                      </m:sSub>
                      <m:r>
                        <a:rPr lang="en-IN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IN" sz="2800" b="1" i="0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IN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N" sz="28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5" name="Content Placeholder 4">
                <a:extLst>
                  <a:ext uri="{FF2B5EF4-FFF2-40B4-BE49-F238E27FC236}">
                    <a16:creationId xmlns:a16="http://schemas.microsoft.com/office/drawing/2014/main" id="{E9FFC90E-92B2-4F6A-BFFB-ACF5DD0A92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6902" y="5301279"/>
                <a:ext cx="1641766" cy="573626"/>
              </a:xfrm>
              <a:prstGeom prst="rect">
                <a:avLst/>
              </a:prstGeom>
              <a:blipFill>
                <a:blip r:embed="rId21"/>
                <a:stretch>
                  <a:fillRect b="-10638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Group 18">
            <a:extLst>
              <a:ext uri="{FF2B5EF4-FFF2-40B4-BE49-F238E27FC236}">
                <a16:creationId xmlns:a16="http://schemas.microsoft.com/office/drawing/2014/main" id="{B473BAAD-DD5E-4890-BDAA-7DA3B49A3F80}"/>
              </a:ext>
            </a:extLst>
          </p:cNvPr>
          <p:cNvGrpSpPr/>
          <p:nvPr/>
        </p:nvGrpSpPr>
        <p:grpSpPr>
          <a:xfrm>
            <a:off x="3774856" y="4156898"/>
            <a:ext cx="4263327" cy="2392083"/>
            <a:chOff x="3774856" y="4156898"/>
            <a:chExt cx="4263327" cy="2392083"/>
          </a:xfrm>
        </p:grpSpPr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581F15F8-2672-4484-8B6B-303147B5663E}"/>
                </a:ext>
              </a:extLst>
            </p:cNvPr>
            <p:cNvGrpSpPr/>
            <p:nvPr/>
          </p:nvGrpSpPr>
          <p:grpSpPr>
            <a:xfrm>
              <a:off x="3774856" y="4156898"/>
              <a:ext cx="4263327" cy="2392083"/>
              <a:chOff x="3711283" y="3546590"/>
              <a:chExt cx="4263327" cy="239208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8" name="Rectangle 127">
                    <a:extLst>
                      <a:ext uri="{FF2B5EF4-FFF2-40B4-BE49-F238E27FC236}">
                        <a16:creationId xmlns:a16="http://schemas.microsoft.com/office/drawing/2014/main" id="{61526092-970A-45AD-B915-DE97462DC383}"/>
                      </a:ext>
                    </a:extLst>
                  </p:cNvPr>
                  <p:cNvSpPr/>
                  <p:nvPr/>
                </p:nvSpPr>
                <p:spPr>
                  <a:xfrm>
                    <a:off x="4090243" y="3546590"/>
                    <a:ext cx="3884367" cy="239208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IN" sz="280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sz="28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/>
                                <m:e/>
                                <m:e/>
                              </m:mr>
                              <m:mr>
                                <m:e/>
                                <m:e/>
                                <m:e/>
                              </m:mr>
                              <m:mr>
                                <m:e>
                                  <m:r>
                                    <a:rPr lang="en-IN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  <m:e/>
                                <m:e>
                                  <m:eqArr>
                                    <m:eqArrPr>
                                      <m:ctrlPr>
                                        <a:rPr lang="en-IN" sz="28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/>
                                    <m:e/>
                                  </m:eqArr>
                                </m:e>
                              </m:mr>
                            </m:m>
                            <m:r>
                              <a:rPr lang="en-IN" sz="28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                </m:t>
                            </m:r>
                          </m:e>
                        </m:d>
                      </m:oMath>
                    </a14:m>
                    <a:r>
                      <a:rPr lang="en-IN" sz="2800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128" name="Rectangle 127">
                    <a:extLst>
                      <a:ext uri="{FF2B5EF4-FFF2-40B4-BE49-F238E27FC236}">
                        <a16:creationId xmlns:a16="http://schemas.microsoft.com/office/drawing/2014/main" id="{61526092-970A-45AD-B915-DE97462DC38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90243" y="3546590"/>
                    <a:ext cx="3884367" cy="2392083"/>
                  </a:xfrm>
                  <a:prstGeom prst="rect">
                    <a:avLst/>
                  </a:prstGeom>
                  <a:blipFill>
                    <a:blip r:embed="rId22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29" name="Straight Connector 128">
                <a:extLst>
                  <a:ext uri="{FF2B5EF4-FFF2-40B4-BE49-F238E27FC236}">
                    <a16:creationId xmlns:a16="http://schemas.microsoft.com/office/drawing/2014/main" id="{338FEB83-AA45-4A89-BB99-F8CB722C3E22}"/>
                  </a:ext>
                </a:extLst>
              </p:cNvPr>
              <p:cNvCxnSpPr/>
              <p:nvPr/>
            </p:nvCxnSpPr>
            <p:spPr>
              <a:xfrm>
                <a:off x="6675898" y="4083298"/>
                <a:ext cx="0" cy="1456083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0" name="Rectangle 129">
                    <a:extLst>
                      <a:ext uri="{FF2B5EF4-FFF2-40B4-BE49-F238E27FC236}">
                        <a16:creationId xmlns:a16="http://schemas.microsoft.com/office/drawing/2014/main" id="{4C184EB4-2539-44BE-BE1F-76BE7241188A}"/>
                      </a:ext>
                    </a:extLst>
                  </p:cNvPr>
                  <p:cNvSpPr/>
                  <p:nvPr/>
                </p:nvSpPr>
                <p:spPr>
                  <a:xfrm>
                    <a:off x="3711283" y="4506238"/>
                    <a:ext cx="856661" cy="71120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IN" sz="36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</m:oMath>
                      </m:oMathPara>
                    </a14:m>
                    <a:endParaRPr lang="en-IN" sz="3600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30" name="Rectangle 129">
                    <a:extLst>
                      <a:ext uri="{FF2B5EF4-FFF2-40B4-BE49-F238E27FC236}">
                        <a16:creationId xmlns:a16="http://schemas.microsoft.com/office/drawing/2014/main" id="{4C184EB4-2539-44BE-BE1F-76BE7241188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711283" y="4506238"/>
                    <a:ext cx="856661" cy="711201"/>
                  </a:xfrm>
                  <a:prstGeom prst="rect">
                    <a:avLst/>
                  </a:prstGeom>
                  <a:blipFill>
                    <a:blip r:embed="rId23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335C843C-B140-416E-BDC7-7C83DEE87428}"/>
                </a:ext>
              </a:extLst>
            </p:cNvPr>
            <p:cNvGrpSpPr/>
            <p:nvPr/>
          </p:nvGrpSpPr>
          <p:grpSpPr>
            <a:xfrm>
              <a:off x="4554485" y="4658863"/>
              <a:ext cx="3021868" cy="523220"/>
              <a:chOff x="4490912" y="4048555"/>
              <a:chExt cx="3021868" cy="52322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2" name="Rectangle 131">
                    <a:extLst>
                      <a:ext uri="{FF2B5EF4-FFF2-40B4-BE49-F238E27FC236}">
                        <a16:creationId xmlns:a16="http://schemas.microsoft.com/office/drawing/2014/main" id="{9C0EAAAC-EF1D-4D9A-9F19-A4A4BBB6AEC0}"/>
                      </a:ext>
                    </a:extLst>
                  </p:cNvPr>
                  <p:cNvSpPr/>
                  <p:nvPr/>
                </p:nvSpPr>
                <p:spPr>
                  <a:xfrm>
                    <a:off x="4490912" y="4048555"/>
                    <a:ext cx="1918346" cy="52322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IN" sz="2800" b="0" i="1" smtClean="0">
                              <a:solidFill>
                                <a:srgbClr val="0099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IN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IN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  <m:r>
                            <a:rPr lang="en-IN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      </m:t>
                          </m:r>
                          <m:r>
                            <a:rPr lang="en-IN" sz="2800" b="0" i="0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oMath>
                      </m:oMathPara>
                    </a14:m>
                    <a:endParaRPr lang="en-IN" sz="2800" dirty="0">
                      <a:solidFill>
                        <a:srgbClr val="00B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32" name="Rectangle 131">
                    <a:extLst>
                      <a:ext uri="{FF2B5EF4-FFF2-40B4-BE49-F238E27FC236}">
                        <a16:creationId xmlns:a16="http://schemas.microsoft.com/office/drawing/2014/main" id="{9C0EAAAC-EF1D-4D9A-9F19-A4A4BBB6AEC0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90912" y="4048555"/>
                    <a:ext cx="1918346" cy="523220"/>
                  </a:xfrm>
                  <a:prstGeom prst="rect">
                    <a:avLst/>
                  </a:prstGeom>
                  <a:blipFill>
                    <a:blip r:embed="rId2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3" name="Rectangle 132">
                    <a:extLst>
                      <a:ext uri="{FF2B5EF4-FFF2-40B4-BE49-F238E27FC236}">
                        <a16:creationId xmlns:a16="http://schemas.microsoft.com/office/drawing/2014/main" id="{6CEEE6C1-414C-4301-A4DC-E933BDC4F21A}"/>
                      </a:ext>
                    </a:extLst>
                  </p:cNvPr>
                  <p:cNvSpPr/>
                  <p:nvPr/>
                </p:nvSpPr>
                <p:spPr>
                  <a:xfrm>
                    <a:off x="6795667" y="4051851"/>
                    <a:ext cx="717113" cy="4680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IN" sz="2800" b="0" i="0" smtClean="0">
                              <a:solidFill>
                                <a:srgbClr val="890E4F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</m:oMath>
                      </m:oMathPara>
                    </a14:m>
                    <a:endParaRPr lang="en-IN" sz="2800" dirty="0">
                      <a:solidFill>
                        <a:srgbClr val="890E4F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33" name="Rectangle 132">
                    <a:extLst>
                      <a:ext uri="{FF2B5EF4-FFF2-40B4-BE49-F238E27FC236}">
                        <a16:creationId xmlns:a16="http://schemas.microsoft.com/office/drawing/2014/main" id="{6CEEE6C1-414C-4301-A4DC-E933BDC4F21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95667" y="4051851"/>
                    <a:ext cx="717113" cy="468000"/>
                  </a:xfrm>
                  <a:prstGeom prst="rect">
                    <a:avLst/>
                  </a:prstGeom>
                  <a:blipFill>
                    <a:blip r:embed="rId25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7BFFA547-B4E0-4F5F-BDFC-AAD03F27FAFA}"/>
                </a:ext>
              </a:extLst>
            </p:cNvPr>
            <p:cNvGrpSpPr/>
            <p:nvPr/>
          </p:nvGrpSpPr>
          <p:grpSpPr>
            <a:xfrm>
              <a:off x="4554485" y="5197308"/>
              <a:ext cx="3021868" cy="523220"/>
              <a:chOff x="4490912" y="4048555"/>
              <a:chExt cx="3021868" cy="52322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5" name="Rectangle 134">
                    <a:extLst>
                      <a:ext uri="{FF2B5EF4-FFF2-40B4-BE49-F238E27FC236}">
                        <a16:creationId xmlns:a16="http://schemas.microsoft.com/office/drawing/2014/main" id="{5A494959-78E1-459F-8D79-2E99109F8F46}"/>
                      </a:ext>
                    </a:extLst>
                  </p:cNvPr>
                  <p:cNvSpPr/>
                  <p:nvPr/>
                </p:nvSpPr>
                <p:spPr>
                  <a:xfrm>
                    <a:off x="4490912" y="4048555"/>
                    <a:ext cx="1918346" cy="52322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IN" sz="2800" b="0" i="1" smtClean="0">
                              <a:solidFill>
                                <a:srgbClr val="0099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IN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IN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  <m:r>
                            <a:rPr lang="en-IN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      </m:t>
                          </m:r>
                          <m:r>
                            <a:rPr lang="en-IN" sz="2800" b="0" i="0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en-IN" sz="2800" dirty="0">
                      <a:solidFill>
                        <a:srgbClr val="00B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35" name="Rectangle 134">
                    <a:extLst>
                      <a:ext uri="{FF2B5EF4-FFF2-40B4-BE49-F238E27FC236}">
                        <a16:creationId xmlns:a16="http://schemas.microsoft.com/office/drawing/2014/main" id="{5A494959-78E1-459F-8D79-2E99109F8F4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90912" y="4048555"/>
                    <a:ext cx="1918346" cy="523220"/>
                  </a:xfrm>
                  <a:prstGeom prst="rect">
                    <a:avLst/>
                  </a:prstGeom>
                  <a:blipFill>
                    <a:blip r:embed="rId2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6" name="Rectangle 135">
                    <a:extLst>
                      <a:ext uri="{FF2B5EF4-FFF2-40B4-BE49-F238E27FC236}">
                        <a16:creationId xmlns:a16="http://schemas.microsoft.com/office/drawing/2014/main" id="{0C339570-8C6C-4ACF-8181-F1FF7A3DA9CF}"/>
                      </a:ext>
                    </a:extLst>
                  </p:cNvPr>
                  <p:cNvSpPr/>
                  <p:nvPr/>
                </p:nvSpPr>
                <p:spPr>
                  <a:xfrm>
                    <a:off x="6795667" y="4051851"/>
                    <a:ext cx="717113" cy="4680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IN" sz="2800" b="0" i="0" smtClean="0">
                              <a:solidFill>
                                <a:srgbClr val="890E4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en-IN" sz="2800" dirty="0">
                      <a:solidFill>
                        <a:srgbClr val="890E4F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36" name="Rectangle 135">
                    <a:extLst>
                      <a:ext uri="{FF2B5EF4-FFF2-40B4-BE49-F238E27FC236}">
                        <a16:creationId xmlns:a16="http://schemas.microsoft.com/office/drawing/2014/main" id="{0C339570-8C6C-4ACF-8181-F1FF7A3DA9C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95667" y="4051851"/>
                    <a:ext cx="717113" cy="468000"/>
                  </a:xfrm>
                  <a:prstGeom prst="rect">
                    <a:avLst/>
                  </a:prstGeom>
                  <a:blipFill>
                    <a:blip r:embed="rId27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63D6186D-BCD7-47F7-A697-710EBC2AA8DE}"/>
              </a:ext>
            </a:extLst>
          </p:cNvPr>
          <p:cNvGrpSpPr/>
          <p:nvPr/>
        </p:nvGrpSpPr>
        <p:grpSpPr>
          <a:xfrm>
            <a:off x="4554485" y="5718753"/>
            <a:ext cx="3021868" cy="523220"/>
            <a:chOff x="4490912" y="4048555"/>
            <a:chExt cx="3021868" cy="52322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8" name="Rectangle 137">
                  <a:extLst>
                    <a:ext uri="{FF2B5EF4-FFF2-40B4-BE49-F238E27FC236}">
                      <a16:creationId xmlns:a16="http://schemas.microsoft.com/office/drawing/2014/main" id="{3F5581C3-085A-4712-947A-CED7CB199C62}"/>
                    </a:ext>
                  </a:extLst>
                </p:cNvPr>
                <p:cNvSpPr/>
                <p:nvPr/>
              </p:nvSpPr>
              <p:spPr>
                <a:xfrm>
                  <a:off x="4490912" y="4048555"/>
                  <a:ext cx="1918346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rgbClr val="0099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IN" sz="2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       </m:t>
                        </m:r>
                        <m:r>
                          <a:rPr lang="en-IN" sz="2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IN" sz="2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IN" sz="2800" b="0" i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    </m:t>
                        </m:r>
                        <m:r>
                          <a:rPr lang="en-IN" sz="2800" b="0" i="0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IN" sz="28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138" name="Rectangle 137">
                  <a:extLst>
                    <a:ext uri="{FF2B5EF4-FFF2-40B4-BE49-F238E27FC236}">
                      <a16:creationId xmlns:a16="http://schemas.microsoft.com/office/drawing/2014/main" id="{3F5581C3-085A-4712-947A-CED7CB199C6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90912" y="4048555"/>
                  <a:ext cx="1918346" cy="523220"/>
                </a:xfrm>
                <a:prstGeom prst="rect">
                  <a:avLst/>
                </a:prstGeom>
                <a:blipFill>
                  <a:blip r:embed="rId2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9" name="Rectangle 138">
                  <a:extLst>
                    <a:ext uri="{FF2B5EF4-FFF2-40B4-BE49-F238E27FC236}">
                      <a16:creationId xmlns:a16="http://schemas.microsoft.com/office/drawing/2014/main" id="{DD6547D5-EE0B-4C6D-ACDE-1B0B96533DD2}"/>
                    </a:ext>
                  </a:extLst>
                </p:cNvPr>
                <p:cNvSpPr/>
                <p:nvPr/>
              </p:nvSpPr>
              <p:spPr>
                <a:xfrm>
                  <a:off x="6795667" y="4051851"/>
                  <a:ext cx="717113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smtClean="0">
                            <a:solidFill>
                              <a:srgbClr val="890E4F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IN" sz="2800" dirty="0">
                    <a:solidFill>
                      <a:srgbClr val="890E4F"/>
                    </a:solidFill>
                  </a:endParaRPr>
                </a:p>
              </p:txBody>
            </p:sp>
          </mc:Choice>
          <mc:Fallback xmlns="">
            <p:sp>
              <p:nvSpPr>
                <p:cNvPr id="139" name="Rectangle 138">
                  <a:extLst>
                    <a:ext uri="{FF2B5EF4-FFF2-40B4-BE49-F238E27FC236}">
                      <a16:creationId xmlns:a16="http://schemas.microsoft.com/office/drawing/2014/main" id="{DD6547D5-EE0B-4C6D-ACDE-1B0B96533DD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95667" y="4051851"/>
                  <a:ext cx="717113" cy="468000"/>
                </a:xfrm>
                <a:prstGeom prst="rect">
                  <a:avLst/>
                </a:prstGeom>
                <a:blipFill>
                  <a:blip r:embed="rId29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40" name="Rectangle: Rounded Corners 139">
            <a:extLst>
              <a:ext uri="{FF2B5EF4-FFF2-40B4-BE49-F238E27FC236}">
                <a16:creationId xmlns:a16="http://schemas.microsoft.com/office/drawing/2014/main" id="{4721AB1C-C16A-460E-8F7B-E84F09A783BF}"/>
              </a:ext>
            </a:extLst>
          </p:cNvPr>
          <p:cNvSpPr/>
          <p:nvPr/>
        </p:nvSpPr>
        <p:spPr>
          <a:xfrm>
            <a:off x="4692436" y="966957"/>
            <a:ext cx="526154" cy="384649"/>
          </a:xfrm>
          <a:prstGeom prst="round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1" name="Rectangle: Rounded Corners 140">
            <a:extLst>
              <a:ext uri="{FF2B5EF4-FFF2-40B4-BE49-F238E27FC236}">
                <a16:creationId xmlns:a16="http://schemas.microsoft.com/office/drawing/2014/main" id="{CE38C0E0-585D-41C4-A10D-1309E9DD8348}"/>
              </a:ext>
            </a:extLst>
          </p:cNvPr>
          <p:cNvSpPr/>
          <p:nvPr/>
        </p:nvSpPr>
        <p:spPr>
          <a:xfrm>
            <a:off x="4528727" y="1456792"/>
            <a:ext cx="705943" cy="38464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2" name="Rectangle: Rounded Corners 141">
            <a:extLst>
              <a:ext uri="{FF2B5EF4-FFF2-40B4-BE49-F238E27FC236}">
                <a16:creationId xmlns:a16="http://schemas.microsoft.com/office/drawing/2014/main" id="{296C0B0E-B133-4695-A19F-725AA83B04A6}"/>
              </a:ext>
            </a:extLst>
          </p:cNvPr>
          <p:cNvSpPr/>
          <p:nvPr/>
        </p:nvSpPr>
        <p:spPr>
          <a:xfrm>
            <a:off x="4754800" y="1923810"/>
            <a:ext cx="496873" cy="38464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3" name="Rectangle: Rounded Corners 142">
            <a:extLst>
              <a:ext uri="{FF2B5EF4-FFF2-40B4-BE49-F238E27FC236}">
                <a16:creationId xmlns:a16="http://schemas.microsoft.com/office/drawing/2014/main" id="{2DB09A6F-1413-4FEC-A208-2FD932F94F45}"/>
              </a:ext>
            </a:extLst>
          </p:cNvPr>
          <p:cNvSpPr/>
          <p:nvPr/>
        </p:nvSpPr>
        <p:spPr>
          <a:xfrm>
            <a:off x="5032186" y="3264456"/>
            <a:ext cx="696098" cy="384649"/>
          </a:xfrm>
          <a:prstGeom prst="round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4" name="Rectangle: Rounded Corners 143">
            <a:extLst>
              <a:ext uri="{FF2B5EF4-FFF2-40B4-BE49-F238E27FC236}">
                <a16:creationId xmlns:a16="http://schemas.microsoft.com/office/drawing/2014/main" id="{489B6292-48E6-406B-8E9C-663E7954ED48}"/>
              </a:ext>
            </a:extLst>
          </p:cNvPr>
          <p:cNvSpPr/>
          <p:nvPr/>
        </p:nvSpPr>
        <p:spPr>
          <a:xfrm>
            <a:off x="5335797" y="3769281"/>
            <a:ext cx="423557" cy="38464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25973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"/>
                            </p:stCondLst>
                            <p:childTnLst>
                              <p:par>
                                <p:cTn id="7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1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10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" grpId="0"/>
      <p:bldP spid="92" grpId="0"/>
      <p:bldP spid="125" grpId="0"/>
      <p:bldP spid="140" grpId="0" animBg="1"/>
      <p:bldP spid="140" grpId="1" animBg="1"/>
      <p:bldP spid="141" grpId="0" animBg="1"/>
      <p:bldP spid="141" grpId="1" animBg="1"/>
      <p:bldP spid="142" grpId="0" animBg="1"/>
      <p:bldP spid="142" grpId="1" animBg="1"/>
      <p:bldP spid="143" grpId="0" animBg="1"/>
      <p:bldP spid="143" grpId="1" animBg="1"/>
      <p:bldP spid="144" grpId="0" animBg="1"/>
      <p:bldP spid="144" grpId="1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37CA192-6CD3-4504-8258-7454011161C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Method:2</a:t>
                </a:r>
                <a:r>
                  <a:rPr lang="en-IN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IN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  <m:r>
                      <a:rPr lang="en-IN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dirty="0"/>
                  <a:t>Example:4(</a:t>
                </a:r>
                <a:r>
                  <a:rPr lang="en-IN" dirty="0">
                    <a:solidFill>
                      <a:srgbClr val="1D578F"/>
                    </a:solidFill>
                  </a:rPr>
                  <a:t>Continue</a:t>
                </a:r>
                <a:r>
                  <a:rPr lang="en-IN" dirty="0"/>
                  <a:t>)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37CA192-6CD3-4504-8258-7454011161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CD0B12ED-435A-4DA2-854B-961452E24132}"/>
                  </a:ext>
                </a:extLst>
              </p:cNvPr>
              <p:cNvSpPr/>
              <p:nvPr/>
            </p:nvSpPr>
            <p:spPr>
              <a:xfrm>
                <a:off x="532906" y="711201"/>
                <a:ext cx="3884367" cy="239208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IN" sz="28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IN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/>
                            <m:e/>
                            <m:e/>
                          </m:mr>
                          <m:mr>
                            <m:e/>
                            <m:e/>
                            <m:e/>
                          </m:mr>
                          <m:mr>
                            <m:e>
                              <m:r>
                                <a:rPr lang="en-IN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/>
                            <m:e>
                              <m:eqArr>
                                <m:eqArrPr>
                                  <m:ctrlPr>
                                    <a:rPr lang="en-IN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/>
                                <m:e/>
                              </m:eqArr>
                            </m:e>
                          </m:mr>
                        </m:m>
                        <m:r>
                          <a:rPr lang="en-IN" sz="28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                </m:t>
                        </m:r>
                      </m:e>
                    </m:d>
                  </m:oMath>
                </a14:m>
                <a:r>
                  <a:rPr lang="en-IN" sz="2800" dirty="0">
                    <a:solidFill>
                      <a:schemeClr val="tx1">
                        <a:lumMod val="90000"/>
                        <a:lumOff val="10000"/>
                      </a:schemeClr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CD0B12ED-435A-4DA2-854B-961452E241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906" y="711201"/>
                <a:ext cx="3884367" cy="239208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FE9A5D3-4E6D-428E-B5BB-5A18FDE7FA2D}"/>
              </a:ext>
            </a:extLst>
          </p:cNvPr>
          <p:cNvCxnSpPr/>
          <p:nvPr/>
        </p:nvCxnSpPr>
        <p:spPr>
          <a:xfrm>
            <a:off x="3189839" y="1201092"/>
            <a:ext cx="0" cy="145608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99AAB2DA-727F-4E9E-B6C3-0E29951E848F}"/>
              </a:ext>
            </a:extLst>
          </p:cNvPr>
          <p:cNvGrpSpPr/>
          <p:nvPr/>
        </p:nvGrpSpPr>
        <p:grpSpPr>
          <a:xfrm>
            <a:off x="3266111" y="1112255"/>
            <a:ext cx="827845" cy="1571424"/>
            <a:chOff x="3619952" y="4815858"/>
            <a:chExt cx="827845" cy="157142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BD18B2B6-D10F-442F-930A-AC189747291D}"/>
                    </a:ext>
                  </a:extLst>
                </p:cNvPr>
                <p:cNvSpPr/>
                <p:nvPr/>
              </p:nvSpPr>
              <p:spPr>
                <a:xfrm>
                  <a:off x="3619952" y="4815858"/>
                  <a:ext cx="717113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smtClean="0">
                            <a:solidFill>
                              <a:srgbClr val="890E4F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</m:oMath>
                    </m:oMathPara>
                  </a14:m>
                  <a:endParaRPr lang="en-IN" sz="2800" dirty="0">
                    <a:solidFill>
                      <a:srgbClr val="890E4F"/>
                    </a:solidFill>
                  </a:endParaRPr>
                </a:p>
              </p:txBody>
            </p:sp>
          </mc:Choice>
          <mc:Fallback xmlns="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BD18B2B6-D10F-442F-930A-AC189747291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19952" y="4815858"/>
                  <a:ext cx="717113" cy="46800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26A024C1-4052-4EEF-A3D3-7EB585031398}"/>
                    </a:ext>
                  </a:extLst>
                </p:cNvPr>
                <p:cNvSpPr/>
                <p:nvPr/>
              </p:nvSpPr>
              <p:spPr>
                <a:xfrm>
                  <a:off x="3730684" y="5393069"/>
                  <a:ext cx="717113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smtClean="0">
                            <a:solidFill>
                              <a:srgbClr val="890E4F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IN" sz="2800" dirty="0">
                    <a:solidFill>
                      <a:srgbClr val="890E4F"/>
                    </a:solidFill>
                  </a:endParaRPr>
                </a:p>
              </p:txBody>
            </p:sp>
          </mc:Choice>
          <mc:Fallback xmlns="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26A024C1-4052-4EEF-A3D3-7EB58503139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0684" y="5393069"/>
                  <a:ext cx="717113" cy="46800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DF880CFA-0F28-4F56-88F6-74AB0D7DA419}"/>
                    </a:ext>
                  </a:extLst>
                </p:cNvPr>
                <p:cNvSpPr/>
                <p:nvPr/>
              </p:nvSpPr>
              <p:spPr>
                <a:xfrm>
                  <a:off x="3721008" y="5919282"/>
                  <a:ext cx="717113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rgbClr val="890E4F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IN" sz="2800" dirty="0">
                    <a:solidFill>
                      <a:srgbClr val="890E4F"/>
                    </a:solidFill>
                  </a:endParaRPr>
                </a:p>
              </p:txBody>
            </p:sp>
          </mc:Choice>
          <mc:Fallback xmlns="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DF880CFA-0F28-4F56-88F6-74AB0D7DA41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21008" y="5919282"/>
                  <a:ext cx="717113" cy="46800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958C4BB4-B68C-4CF3-974F-AE340A3881AC}"/>
              </a:ext>
            </a:extLst>
          </p:cNvPr>
          <p:cNvGrpSpPr/>
          <p:nvPr/>
        </p:nvGrpSpPr>
        <p:grpSpPr>
          <a:xfrm>
            <a:off x="681434" y="1149624"/>
            <a:ext cx="2534201" cy="1589506"/>
            <a:chOff x="3874084" y="4872966"/>
            <a:chExt cx="2534201" cy="158950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B43151EC-CA9D-4469-B5D3-D0C2802C7371}"/>
                    </a:ext>
                  </a:extLst>
                </p:cNvPr>
                <p:cNvSpPr/>
                <p:nvPr/>
              </p:nvSpPr>
              <p:spPr>
                <a:xfrm>
                  <a:off x="4077518" y="5939252"/>
                  <a:ext cx="2330767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rgbClr val="0099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IN" sz="2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       </m:t>
                        </m:r>
                        <m:r>
                          <a:rPr lang="en-IN" sz="2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      </m:t>
                        </m:r>
                        <m:r>
                          <a:rPr lang="en-IN" sz="28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IN" sz="2800" dirty="0"/>
                </a:p>
              </p:txBody>
            </p:sp>
          </mc:Choice>
          <mc:Fallback xmlns=""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B43151EC-CA9D-4469-B5D3-D0C2802C737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77518" y="5939252"/>
                  <a:ext cx="2330767" cy="52322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28B3B2AB-0A4D-44A4-93E0-55B1A5A83D0D}"/>
                    </a:ext>
                  </a:extLst>
                </p:cNvPr>
                <p:cNvSpPr/>
                <p:nvPr/>
              </p:nvSpPr>
              <p:spPr>
                <a:xfrm>
                  <a:off x="3874084" y="5412581"/>
                  <a:ext cx="2507187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  </m:t>
                        </m:r>
                        <m:r>
                          <a:rPr lang="en-IN" sz="2800" b="0" i="1" smtClean="0">
                            <a:solidFill>
                              <a:srgbClr val="0099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IN" sz="28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IN" sz="2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  <m:r>
                          <a:rPr lang="en-IN" sz="28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      1</m:t>
                        </m:r>
                      </m:oMath>
                    </m:oMathPara>
                  </a14:m>
                  <a:endParaRPr lang="en-IN" sz="2800" dirty="0">
                    <a:solidFill>
                      <a:schemeClr val="accent5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28B3B2AB-0A4D-44A4-93E0-55B1A5A83D0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74084" y="5412581"/>
                  <a:ext cx="2507187" cy="52322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DC69A18E-45CE-4477-90A4-4479DD4C1113}"/>
                    </a:ext>
                  </a:extLst>
                </p:cNvPr>
                <p:cNvSpPr/>
                <p:nvPr/>
              </p:nvSpPr>
              <p:spPr>
                <a:xfrm>
                  <a:off x="4289491" y="4872966"/>
                  <a:ext cx="2075440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99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IN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IN" sz="2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−2</m:t>
                      </m:r>
                      <m:r>
                        <a:rPr lang="en-IN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      </m:t>
                      </m:r>
                      <m:r>
                        <a:rPr lang="en-IN" sz="2800" b="0" i="0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r>
                    <a:rPr lang="en-IN" sz="2800" dirty="0">
                      <a:solidFill>
                        <a:srgbClr val="00B050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DC69A18E-45CE-4477-90A4-4479DD4C111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89491" y="4872966"/>
                  <a:ext cx="2075440" cy="52322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98AE223C-53A1-4FA0-84A3-9ED42432D59C}"/>
                  </a:ext>
                </a:extLst>
              </p:cNvPr>
              <p:cNvSpPr/>
              <p:nvPr/>
            </p:nvSpPr>
            <p:spPr>
              <a:xfrm>
                <a:off x="124153" y="1594626"/>
                <a:ext cx="856661" cy="71120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36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</m:oMath>
                  </m:oMathPara>
                </a14:m>
                <a:endParaRPr lang="en-IN" sz="3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98AE223C-53A1-4FA0-84A3-9ED42432D5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153" y="1594626"/>
                <a:ext cx="856661" cy="71120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>
            <a:extLst>
              <a:ext uri="{FF2B5EF4-FFF2-40B4-BE49-F238E27FC236}">
                <a16:creationId xmlns:a16="http://schemas.microsoft.com/office/drawing/2014/main" id="{9F3D28E6-6072-4FF5-B215-95B6CA24CE82}"/>
              </a:ext>
            </a:extLst>
          </p:cNvPr>
          <p:cNvSpPr/>
          <p:nvPr/>
        </p:nvSpPr>
        <p:spPr>
          <a:xfrm rot="10800000" flipV="1">
            <a:off x="99905" y="2870945"/>
            <a:ext cx="5757556" cy="2317403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sz="2800" dirty="0">
              <a:solidFill>
                <a:srgbClr val="002060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1FE15D6-FBD8-45A1-84FE-8C47D54DD27A}"/>
              </a:ext>
            </a:extLst>
          </p:cNvPr>
          <p:cNvSpPr/>
          <p:nvPr/>
        </p:nvSpPr>
        <p:spPr>
          <a:xfrm>
            <a:off x="203485" y="2868447"/>
            <a:ext cx="954781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IN" sz="2800" dirty="0">
                <a:solidFill>
                  <a:srgbClr val="002060"/>
                </a:solidFill>
              </a:rPr>
              <a:t>Here, </a:t>
            </a:r>
            <a:endParaRPr lang="en-IN" sz="2800" b="1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F83F779F-72B6-483B-A823-BDF08A90BAA5}"/>
                  </a:ext>
                </a:extLst>
              </p:cNvPr>
              <p:cNvSpPr/>
              <p:nvPr/>
            </p:nvSpPr>
            <p:spPr>
              <a:xfrm>
                <a:off x="997318" y="2880241"/>
                <a:ext cx="1352878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ρ</m:t>
                      </m:r>
                      <m:d>
                        <m:d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</m:t>
                          </m:r>
                        </m:e>
                      </m:d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F83F779F-72B6-483B-A823-BDF08A90BA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7318" y="2880241"/>
                <a:ext cx="1352878" cy="46800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B30D7CB9-D320-4DF0-BF36-A8F6AD5D2BED}"/>
                  </a:ext>
                </a:extLst>
              </p:cNvPr>
              <p:cNvSpPr/>
              <p:nvPr/>
            </p:nvSpPr>
            <p:spPr>
              <a:xfrm>
                <a:off x="2067166" y="2891358"/>
                <a:ext cx="607183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B30D7CB9-D320-4DF0-BF36-A8F6AD5D2B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7166" y="2891358"/>
                <a:ext cx="607183" cy="46800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10692D8A-4794-4192-951F-B3B7E8B620F1}"/>
                  </a:ext>
                </a:extLst>
              </p:cNvPr>
              <p:cNvSpPr/>
              <p:nvPr/>
            </p:nvSpPr>
            <p:spPr>
              <a:xfrm>
                <a:off x="2522452" y="2915398"/>
                <a:ext cx="360967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&amp;</m:t>
                      </m:r>
                    </m:oMath>
                  </m:oMathPara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10692D8A-4794-4192-951F-B3B7E8B620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2452" y="2915398"/>
                <a:ext cx="360967" cy="46800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EE5F021F-B8DA-49A5-8C22-BE55F9BAA318}"/>
                  </a:ext>
                </a:extLst>
              </p:cNvPr>
              <p:cNvSpPr/>
              <p:nvPr/>
            </p:nvSpPr>
            <p:spPr>
              <a:xfrm>
                <a:off x="2727694" y="2881378"/>
                <a:ext cx="2576965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ρ</m:t>
                      </m:r>
                      <m:d>
                        <m:d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en-IN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A</m:t>
                                  </m:r>
                                  <m:r>
                                    <a:rPr lang="en-IN" sz="280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  <m: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  <m: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e>
                      </m:d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EE5F021F-B8DA-49A5-8C22-BE55F9BAA3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7694" y="2881378"/>
                <a:ext cx="2576965" cy="46800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E241008D-2815-4405-910F-27055F8E8FDB}"/>
                  </a:ext>
                </a:extLst>
              </p:cNvPr>
              <p:cNvSpPr/>
              <p:nvPr/>
            </p:nvSpPr>
            <p:spPr>
              <a:xfrm>
                <a:off x="402948" y="3347886"/>
                <a:ext cx="4364680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ρ</m:t>
                      </m:r>
                      <m:d>
                        <m:d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</m:t>
                          </m:r>
                        </m:e>
                      </m:d>
                      <m:r>
                        <a:rPr lang="en-IN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IN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ρ</m:t>
                      </m:r>
                      <m:d>
                        <m:d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en-IN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A</m:t>
                                  </m:r>
                                  <m:r>
                                    <a:rPr lang="en-IN" sz="280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  <m: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  <m: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e>
                      </m:d>
                      <m:r>
                        <a:rPr lang="en-IN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IN" sz="28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E241008D-2815-4405-910F-27055F8E8F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948" y="3347886"/>
                <a:ext cx="4364680" cy="46800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7B38A072-72FD-4073-B03E-C7FFF9A2B376}"/>
                  </a:ext>
                </a:extLst>
              </p:cNvPr>
              <p:cNvSpPr/>
              <p:nvPr/>
            </p:nvSpPr>
            <p:spPr>
              <a:xfrm>
                <a:off x="772792" y="3817477"/>
                <a:ext cx="4804042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IN" sz="2800" dirty="0">
                    <a:solidFill>
                      <a:srgbClr val="002060"/>
                    </a:solidFill>
                  </a:rPr>
                  <a:t>where,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n</m:t>
                    </m:r>
                    <m:r>
                      <a:rPr lang="en-IN" sz="28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IN" sz="2800" b="1" dirty="0">
                    <a:solidFill>
                      <a:srgbClr val="002060"/>
                    </a:solidFill>
                  </a:rPr>
                  <a:t> </a:t>
                </a:r>
                <a:r>
                  <a:rPr lang="en-IN" sz="2800" dirty="0">
                    <a:solidFill>
                      <a:srgbClr val="002060"/>
                    </a:solidFill>
                  </a:rPr>
                  <a:t>number of variables</a:t>
                </a:r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7B38A072-72FD-4073-B03E-C7FFF9A2B3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792" y="3817477"/>
                <a:ext cx="4804042" cy="468000"/>
              </a:xfrm>
              <a:prstGeom prst="rect">
                <a:avLst/>
              </a:prstGeom>
              <a:blipFill>
                <a:blip r:embed="rId16"/>
                <a:stretch>
                  <a:fillRect l="-2665" t="-12987" b="-4675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Rectangle 23">
            <a:extLst>
              <a:ext uri="{FF2B5EF4-FFF2-40B4-BE49-F238E27FC236}">
                <a16:creationId xmlns:a16="http://schemas.microsoft.com/office/drawing/2014/main" id="{D816BA10-7FC6-4E58-B12F-7C59DDDF3015}"/>
              </a:ext>
            </a:extLst>
          </p:cNvPr>
          <p:cNvSpPr/>
          <p:nvPr/>
        </p:nvSpPr>
        <p:spPr>
          <a:xfrm>
            <a:off x="166136" y="4321333"/>
            <a:ext cx="5410697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IN" sz="2800" dirty="0">
                <a:solidFill>
                  <a:srgbClr val="002060"/>
                </a:solidFill>
              </a:rPr>
              <a:t>Thus, the given system has </a:t>
            </a:r>
            <a:r>
              <a:rPr lang="en-IN" sz="2800" b="1" dirty="0">
                <a:solidFill>
                  <a:srgbClr val="002060"/>
                </a:solidFill>
              </a:rPr>
              <a:t>infinitely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6D98D43-82A5-4A60-9411-C5563A10C501}"/>
              </a:ext>
            </a:extLst>
          </p:cNvPr>
          <p:cNvSpPr/>
          <p:nvPr/>
        </p:nvSpPr>
        <p:spPr>
          <a:xfrm>
            <a:off x="208129" y="4706280"/>
            <a:ext cx="251956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IN" sz="2800" b="1" dirty="0">
                <a:solidFill>
                  <a:srgbClr val="002060"/>
                </a:solidFill>
              </a:rPr>
              <a:t>many</a:t>
            </a:r>
            <a:r>
              <a:rPr lang="en-IN" sz="2800" dirty="0">
                <a:solidFill>
                  <a:srgbClr val="002060"/>
                </a:solidFill>
              </a:rPr>
              <a:t> solution. </a:t>
            </a:r>
            <a:endParaRPr lang="en-IN" sz="2800" b="1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7B3B4B8-CD1A-4EF8-81AA-9A30584260B7}"/>
                  </a:ext>
                </a:extLst>
              </p:cNvPr>
              <p:cNvSpPr txBox="1"/>
              <p:nvPr/>
            </p:nvSpPr>
            <p:spPr>
              <a:xfrm>
                <a:off x="4275084" y="3345587"/>
                <a:ext cx="84482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n</m:t>
                      </m:r>
                    </m:oMath>
                  </m:oMathPara>
                </a14:m>
                <a:endParaRPr lang="en-IN" sz="1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7B3B4B8-CD1A-4EF8-81AA-9A30584260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5084" y="3345587"/>
                <a:ext cx="844827" cy="52322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F08B442C-087A-4328-BFEA-63139A94EC78}"/>
                  </a:ext>
                </a:extLst>
              </p:cNvPr>
              <p:cNvSpPr/>
              <p:nvPr/>
            </p:nvSpPr>
            <p:spPr>
              <a:xfrm>
                <a:off x="4901834" y="2904096"/>
                <a:ext cx="607183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F08B442C-087A-4328-BFEA-63139A94EC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1834" y="2904096"/>
                <a:ext cx="607183" cy="46800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CC157B46-5672-4F33-BE5C-FFECC771C42C}"/>
                  </a:ext>
                </a:extLst>
              </p:cNvPr>
              <p:cNvSpPr/>
              <p:nvPr/>
            </p:nvSpPr>
            <p:spPr>
              <a:xfrm>
                <a:off x="4951404" y="3353861"/>
                <a:ext cx="793308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IN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CC157B46-5672-4F33-BE5C-FFECC771C4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1404" y="3353861"/>
                <a:ext cx="793308" cy="46800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51B9844F-9CB1-4798-B795-278812D51E24}"/>
                  </a:ext>
                </a:extLst>
              </p:cNvPr>
              <p:cNvSpPr/>
              <p:nvPr/>
            </p:nvSpPr>
            <p:spPr>
              <a:xfrm>
                <a:off x="1065531" y="636289"/>
                <a:ext cx="484303" cy="49292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51B9844F-9CB1-4798-B795-278812D51E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5531" y="636289"/>
                <a:ext cx="484303" cy="49292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C7B0650F-C0CE-4E31-812F-F089499ED712}"/>
                  </a:ext>
                </a:extLst>
              </p:cNvPr>
              <p:cNvSpPr/>
              <p:nvPr/>
            </p:nvSpPr>
            <p:spPr>
              <a:xfrm>
                <a:off x="1808647" y="660337"/>
                <a:ext cx="484303" cy="52321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C7B0650F-C0CE-4E31-812F-F089499ED7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8647" y="660337"/>
                <a:ext cx="484303" cy="523219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623D8B54-21ED-412D-84BC-A4DAF90453B6}"/>
                  </a:ext>
                </a:extLst>
              </p:cNvPr>
              <p:cNvSpPr/>
              <p:nvPr/>
            </p:nvSpPr>
            <p:spPr>
              <a:xfrm>
                <a:off x="2578267" y="657176"/>
                <a:ext cx="484303" cy="52321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623D8B54-21ED-412D-84BC-A4DAF90453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8267" y="657176"/>
                <a:ext cx="484303" cy="523219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Rectangle 32">
            <a:extLst>
              <a:ext uri="{FF2B5EF4-FFF2-40B4-BE49-F238E27FC236}">
                <a16:creationId xmlns:a16="http://schemas.microsoft.com/office/drawing/2014/main" id="{D61F7010-A785-4269-973D-24ADF3174260}"/>
              </a:ext>
            </a:extLst>
          </p:cNvPr>
          <p:cNvSpPr/>
          <p:nvPr/>
        </p:nvSpPr>
        <p:spPr>
          <a:xfrm>
            <a:off x="1116449" y="3355448"/>
            <a:ext cx="4708584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IN" sz="2800" dirty="0">
                <a:solidFill>
                  <a:srgbClr val="002060"/>
                </a:solidFill>
              </a:rPr>
              <a:t>Applying the Back Substitution,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AD4D796D-3E86-458B-9A40-25184E7067DB}"/>
              </a:ext>
            </a:extLst>
          </p:cNvPr>
          <p:cNvSpPr/>
          <p:nvPr/>
        </p:nvSpPr>
        <p:spPr>
          <a:xfrm>
            <a:off x="1074644" y="1240511"/>
            <a:ext cx="424755" cy="346960"/>
          </a:xfrm>
          <a:prstGeom prst="round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436490E8-6D7E-4032-8641-EBC39A94FA5C}"/>
              </a:ext>
            </a:extLst>
          </p:cNvPr>
          <p:cNvSpPr/>
          <p:nvPr/>
        </p:nvSpPr>
        <p:spPr>
          <a:xfrm>
            <a:off x="1549834" y="1764485"/>
            <a:ext cx="712793" cy="387295"/>
          </a:xfrm>
          <a:prstGeom prst="round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A4AFAC28-1A18-4016-8886-F5B65477F730}"/>
                  </a:ext>
                </a:extLst>
              </p:cNvPr>
              <p:cNvSpPr/>
              <p:nvPr/>
            </p:nvSpPr>
            <p:spPr>
              <a:xfrm>
                <a:off x="908426" y="2894041"/>
                <a:ext cx="2148794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Let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A4AFAC28-1A18-4016-8886-F5B65477F7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426" y="2894041"/>
                <a:ext cx="2148794" cy="46800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31F4EB8F-A6BF-4A3E-A29C-57393851B2FC}"/>
                  </a:ext>
                </a:extLst>
              </p:cNvPr>
              <p:cNvSpPr/>
              <p:nvPr/>
            </p:nvSpPr>
            <p:spPr>
              <a:xfrm>
                <a:off x="2573318" y="2896001"/>
                <a:ext cx="1385586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∈ 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ℝ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31F4EB8F-A6BF-4A3E-A29C-57393851B2F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3318" y="2896001"/>
                <a:ext cx="1385586" cy="468000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479DFCF0-AF08-4D98-B1DF-4DF78C220D38}"/>
              </a:ext>
            </a:extLst>
          </p:cNvPr>
          <p:cNvSpPr/>
          <p:nvPr/>
        </p:nvSpPr>
        <p:spPr>
          <a:xfrm rot="16200000">
            <a:off x="2077434" y="1763054"/>
            <a:ext cx="1453953" cy="38729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4" name="Right Arrow 3">
            <a:extLst>
              <a:ext uri="{FF2B5EF4-FFF2-40B4-BE49-F238E27FC236}">
                <a16:creationId xmlns:a16="http://schemas.microsoft.com/office/drawing/2014/main" id="{A1444255-ABFF-49DD-9ECE-CEE58450C435}"/>
              </a:ext>
            </a:extLst>
          </p:cNvPr>
          <p:cNvSpPr/>
          <p:nvPr/>
        </p:nvSpPr>
        <p:spPr>
          <a:xfrm flipV="1">
            <a:off x="398700" y="2978075"/>
            <a:ext cx="576777" cy="394349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endParaRPr lang="en-IN" sz="280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021615C9-795C-4D6C-A431-F9E339B07F49}"/>
                  </a:ext>
                </a:extLst>
              </p:cNvPr>
              <p:cNvSpPr/>
              <p:nvPr/>
            </p:nvSpPr>
            <p:spPr>
              <a:xfrm>
                <a:off x="846125" y="3862831"/>
                <a:ext cx="1344618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99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021615C9-795C-4D6C-A431-F9E339B07F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125" y="3862831"/>
                <a:ext cx="1344618" cy="468000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EF2D3EFC-7551-4887-BBEB-2C3E88248012}"/>
                  </a:ext>
                </a:extLst>
              </p:cNvPr>
              <p:cNvSpPr/>
              <p:nvPr/>
            </p:nvSpPr>
            <p:spPr>
              <a:xfrm>
                <a:off x="2192478" y="3860505"/>
                <a:ext cx="1624712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(−1)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EF2D3EFC-7551-4887-BBEB-2C3E882480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2478" y="3860505"/>
                <a:ext cx="1624712" cy="468000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7821AE0D-829F-4545-8E36-A3A66853C683}"/>
                  </a:ext>
                </a:extLst>
              </p:cNvPr>
              <p:cNvSpPr/>
              <p:nvPr/>
            </p:nvSpPr>
            <p:spPr>
              <a:xfrm>
                <a:off x="3773565" y="3876899"/>
                <a:ext cx="1481231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7821AE0D-829F-4545-8E36-A3A66853C6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3565" y="3876899"/>
                <a:ext cx="1481231" cy="468000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78E4F8B4-6370-4F8A-95DC-AB7B6681A530}"/>
                  </a:ext>
                </a:extLst>
              </p:cNvPr>
              <p:cNvSpPr/>
              <p:nvPr/>
            </p:nvSpPr>
            <p:spPr>
              <a:xfrm>
                <a:off x="4593101" y="3897609"/>
                <a:ext cx="1344618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b="0" i="0" smtClean="0">
                          <a:solidFill>
                            <a:srgbClr val="890E4F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78E4F8B4-6370-4F8A-95DC-AB7B6681A5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3101" y="3897609"/>
                <a:ext cx="1344618" cy="468000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60FD6152-B257-43C6-A8C8-4976FF061630}"/>
                  </a:ext>
                </a:extLst>
              </p:cNvPr>
              <p:cNvSpPr txBox="1"/>
              <p:nvPr/>
            </p:nvSpPr>
            <p:spPr>
              <a:xfrm>
                <a:off x="1817947" y="3876899"/>
                <a:ext cx="57677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60FD6152-B257-43C6-A8C8-4976FF0616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7947" y="3876899"/>
                <a:ext cx="576776" cy="523220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A9C97CFE-0E00-4FD9-A38F-EEADFEB125B8}"/>
                  </a:ext>
                </a:extLst>
              </p:cNvPr>
              <p:cNvSpPr txBox="1"/>
              <p:nvPr/>
            </p:nvSpPr>
            <p:spPr>
              <a:xfrm>
                <a:off x="3590615" y="3876899"/>
                <a:ext cx="57677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A9C97CFE-0E00-4FD9-A38F-EEADFEB125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0615" y="3876899"/>
                <a:ext cx="576776" cy="523220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Right Arrow 3">
            <a:extLst>
              <a:ext uri="{FF2B5EF4-FFF2-40B4-BE49-F238E27FC236}">
                <a16:creationId xmlns:a16="http://schemas.microsoft.com/office/drawing/2014/main" id="{FB547670-213A-42EB-85C6-C30018130C7F}"/>
              </a:ext>
            </a:extLst>
          </p:cNvPr>
          <p:cNvSpPr/>
          <p:nvPr/>
        </p:nvSpPr>
        <p:spPr>
          <a:xfrm flipV="1">
            <a:off x="398280" y="3934156"/>
            <a:ext cx="576777" cy="394349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endParaRPr lang="en-IN" sz="2800">
              <a:solidFill>
                <a:schemeClr val="bg1"/>
              </a:solidFill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6A963A74-794E-48E6-8474-7FEB24492F18}"/>
              </a:ext>
            </a:extLst>
          </p:cNvPr>
          <p:cNvSpPr/>
          <p:nvPr/>
        </p:nvSpPr>
        <p:spPr>
          <a:xfrm>
            <a:off x="1087896" y="771250"/>
            <a:ext cx="424755" cy="34696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1E2FA599-61D7-4E06-B434-813EC54EDF71}"/>
              </a:ext>
            </a:extLst>
          </p:cNvPr>
          <p:cNvSpPr/>
          <p:nvPr/>
        </p:nvSpPr>
        <p:spPr>
          <a:xfrm>
            <a:off x="1088747" y="1775806"/>
            <a:ext cx="424755" cy="34696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C278028B-36EF-45D7-AB97-925C0E5CFEEC}"/>
              </a:ext>
            </a:extLst>
          </p:cNvPr>
          <p:cNvSpPr/>
          <p:nvPr/>
        </p:nvSpPr>
        <p:spPr>
          <a:xfrm>
            <a:off x="1824985" y="791547"/>
            <a:ext cx="424755" cy="34696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0BEB9DE2-16F1-4FAA-A746-21CD13FF063B}"/>
              </a:ext>
            </a:extLst>
          </p:cNvPr>
          <p:cNvSpPr/>
          <p:nvPr/>
        </p:nvSpPr>
        <p:spPr>
          <a:xfrm>
            <a:off x="1562817" y="1781275"/>
            <a:ext cx="668657" cy="389798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8EE2D056-6EE0-4097-9ED6-55719440D40F}"/>
              </a:ext>
            </a:extLst>
          </p:cNvPr>
          <p:cNvSpPr/>
          <p:nvPr/>
        </p:nvSpPr>
        <p:spPr>
          <a:xfrm>
            <a:off x="2592928" y="790513"/>
            <a:ext cx="437809" cy="35566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7A47FACD-F505-4408-8027-284E09735292}"/>
              </a:ext>
            </a:extLst>
          </p:cNvPr>
          <p:cNvSpPr/>
          <p:nvPr/>
        </p:nvSpPr>
        <p:spPr>
          <a:xfrm>
            <a:off x="2616335" y="1778615"/>
            <a:ext cx="387295" cy="389798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07FEE914-C7C0-4BAD-97D9-750B6C689603}"/>
              </a:ext>
            </a:extLst>
          </p:cNvPr>
          <p:cNvSpPr/>
          <p:nvPr/>
        </p:nvSpPr>
        <p:spPr>
          <a:xfrm>
            <a:off x="3527879" y="1759612"/>
            <a:ext cx="387295" cy="389798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C7893C79-E8A8-42C8-9DD0-874450024983}"/>
                  </a:ext>
                </a:extLst>
              </p:cNvPr>
              <p:cNvSpPr txBox="1"/>
              <p:nvPr/>
            </p:nvSpPr>
            <p:spPr>
              <a:xfrm>
                <a:off x="975057" y="4448813"/>
                <a:ext cx="66932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C7893C79-E8A8-42C8-9DD0-8744500249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5057" y="4448813"/>
                <a:ext cx="669323" cy="523220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3" name="Group 62">
            <a:extLst>
              <a:ext uri="{FF2B5EF4-FFF2-40B4-BE49-F238E27FC236}">
                <a16:creationId xmlns:a16="http://schemas.microsoft.com/office/drawing/2014/main" id="{C43A0AAC-A8D6-41BF-A79B-66270160D71C}"/>
              </a:ext>
            </a:extLst>
          </p:cNvPr>
          <p:cNvGrpSpPr/>
          <p:nvPr/>
        </p:nvGrpSpPr>
        <p:grpSpPr>
          <a:xfrm>
            <a:off x="1189298" y="4414187"/>
            <a:ext cx="2854107" cy="484394"/>
            <a:chOff x="7210914" y="2633264"/>
            <a:chExt cx="2655570" cy="48439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Rectangle 63">
                  <a:extLst>
                    <a:ext uri="{FF2B5EF4-FFF2-40B4-BE49-F238E27FC236}">
                      <a16:creationId xmlns:a16="http://schemas.microsoft.com/office/drawing/2014/main" id="{7E9E9AE9-9F9E-4879-88B2-FCDF82A3625F}"/>
                    </a:ext>
                  </a:extLst>
                </p:cNvPr>
                <p:cNvSpPr/>
                <p:nvPr/>
              </p:nvSpPr>
              <p:spPr>
                <a:xfrm>
                  <a:off x="7210914" y="2633264"/>
                  <a:ext cx="2132251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64" name="Rectangle 63">
                  <a:extLst>
                    <a:ext uri="{FF2B5EF4-FFF2-40B4-BE49-F238E27FC236}">
                      <a16:creationId xmlns:a16="http://schemas.microsoft.com/office/drawing/2014/main" id="{7E9E9AE9-9F9E-4879-88B2-FCDF82A3625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10914" y="2633264"/>
                  <a:ext cx="2132251" cy="468000"/>
                </a:xfrm>
                <a:prstGeom prst="rect">
                  <a:avLst/>
                </a:prstGeom>
                <a:blipFill>
                  <a:blip r:embed="rId32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Rectangle 64">
                  <a:extLst>
                    <a:ext uri="{FF2B5EF4-FFF2-40B4-BE49-F238E27FC236}">
                      <a16:creationId xmlns:a16="http://schemas.microsoft.com/office/drawing/2014/main" id="{2E5AD477-1B4C-4032-B122-87CAB37ED7E6}"/>
                    </a:ext>
                  </a:extLst>
                </p:cNvPr>
                <p:cNvSpPr/>
                <p:nvPr/>
              </p:nvSpPr>
              <p:spPr>
                <a:xfrm>
                  <a:off x="8657519" y="2649658"/>
                  <a:ext cx="1208965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IN" sz="2800" b="0" i="0" smtClean="0">
                            <a:solidFill>
                              <a:srgbClr val="890E4F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65" name="Rectangle 64">
                  <a:extLst>
                    <a:ext uri="{FF2B5EF4-FFF2-40B4-BE49-F238E27FC236}">
                      <a16:creationId xmlns:a16="http://schemas.microsoft.com/office/drawing/2014/main" id="{2E5AD477-1B4C-4032-B122-87CAB37ED7E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57519" y="2649658"/>
                  <a:ext cx="1208965" cy="468000"/>
                </a:xfrm>
                <a:prstGeom prst="rect">
                  <a:avLst/>
                </a:prstGeom>
                <a:blipFill>
                  <a:blip r:embed="rId3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130E9527-4D8B-4E59-A12D-8A296A4817CE}"/>
                  </a:ext>
                </a:extLst>
              </p:cNvPr>
              <p:cNvSpPr txBox="1"/>
              <p:nvPr/>
            </p:nvSpPr>
            <p:spPr>
              <a:xfrm>
                <a:off x="975057" y="4957247"/>
                <a:ext cx="66932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130E9527-4D8B-4E59-A12D-8A296A4817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5057" y="4957247"/>
                <a:ext cx="669323" cy="523220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7" name="Group 66">
            <a:extLst>
              <a:ext uri="{FF2B5EF4-FFF2-40B4-BE49-F238E27FC236}">
                <a16:creationId xmlns:a16="http://schemas.microsoft.com/office/drawing/2014/main" id="{398E2C57-E4D0-42E9-8CC9-C66FF7EB8F5A}"/>
              </a:ext>
            </a:extLst>
          </p:cNvPr>
          <p:cNvGrpSpPr/>
          <p:nvPr/>
        </p:nvGrpSpPr>
        <p:grpSpPr>
          <a:xfrm>
            <a:off x="1096310" y="4922621"/>
            <a:ext cx="2854107" cy="484394"/>
            <a:chOff x="7210914" y="2633264"/>
            <a:chExt cx="2655570" cy="48439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Rectangle 67">
                  <a:extLst>
                    <a:ext uri="{FF2B5EF4-FFF2-40B4-BE49-F238E27FC236}">
                      <a16:creationId xmlns:a16="http://schemas.microsoft.com/office/drawing/2014/main" id="{B4166925-A139-423C-9962-52513F941A42}"/>
                    </a:ext>
                  </a:extLst>
                </p:cNvPr>
                <p:cNvSpPr/>
                <p:nvPr/>
              </p:nvSpPr>
              <p:spPr>
                <a:xfrm>
                  <a:off x="7210914" y="2633264"/>
                  <a:ext cx="2132251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68" name="Rectangle 67">
                  <a:extLst>
                    <a:ext uri="{FF2B5EF4-FFF2-40B4-BE49-F238E27FC236}">
                      <a16:creationId xmlns:a16="http://schemas.microsoft.com/office/drawing/2014/main" id="{B4166925-A139-423C-9962-52513F941A4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10914" y="2633264"/>
                  <a:ext cx="2132251" cy="468000"/>
                </a:xfrm>
                <a:prstGeom prst="rect">
                  <a:avLst/>
                </a:prstGeom>
                <a:blipFill>
                  <a:blip r:embed="rId3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Rectangle 68">
                  <a:extLst>
                    <a:ext uri="{FF2B5EF4-FFF2-40B4-BE49-F238E27FC236}">
                      <a16:creationId xmlns:a16="http://schemas.microsoft.com/office/drawing/2014/main" id="{01C63AEC-ECBC-499A-A09E-77158B5C0AFE}"/>
                    </a:ext>
                  </a:extLst>
                </p:cNvPr>
                <p:cNvSpPr/>
                <p:nvPr/>
              </p:nvSpPr>
              <p:spPr>
                <a:xfrm>
                  <a:off x="8657519" y="2649658"/>
                  <a:ext cx="1208965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IN" sz="2800" b="0" i="0" smtClean="0">
                            <a:solidFill>
                              <a:srgbClr val="890E4F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69" name="Rectangle 68">
                  <a:extLst>
                    <a:ext uri="{FF2B5EF4-FFF2-40B4-BE49-F238E27FC236}">
                      <a16:creationId xmlns:a16="http://schemas.microsoft.com/office/drawing/2014/main" id="{01C63AEC-ECBC-499A-A09E-77158B5C0AF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57519" y="2649658"/>
                  <a:ext cx="1208965" cy="468000"/>
                </a:xfrm>
                <a:prstGeom prst="rect">
                  <a:avLst/>
                </a:prstGeom>
                <a:blipFill>
                  <a:blip r:embed="rId36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F449360C-A99C-4B8D-9E96-F36BF4A055E6}"/>
                  </a:ext>
                </a:extLst>
              </p:cNvPr>
              <p:cNvSpPr txBox="1"/>
              <p:nvPr/>
            </p:nvSpPr>
            <p:spPr>
              <a:xfrm>
                <a:off x="975057" y="5437413"/>
                <a:ext cx="66932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F449360C-A99C-4B8D-9E96-F36BF4A055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5057" y="5437413"/>
                <a:ext cx="669323" cy="523220"/>
              </a:xfrm>
              <a:prstGeom prst="rect">
                <a:avLst/>
              </a:prstGeom>
              <a:blipFill>
                <a:blip r:embed="rId3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4" name="Group 73">
            <a:extLst>
              <a:ext uri="{FF2B5EF4-FFF2-40B4-BE49-F238E27FC236}">
                <a16:creationId xmlns:a16="http://schemas.microsoft.com/office/drawing/2014/main" id="{BBF26E32-7E4D-491E-9DC0-BDFF8E11F9A1}"/>
              </a:ext>
            </a:extLst>
          </p:cNvPr>
          <p:cNvGrpSpPr/>
          <p:nvPr/>
        </p:nvGrpSpPr>
        <p:grpSpPr>
          <a:xfrm>
            <a:off x="771821" y="5419187"/>
            <a:ext cx="2584267" cy="499186"/>
            <a:chOff x="7319426" y="2781396"/>
            <a:chExt cx="2584267" cy="49918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Rectangle 71">
                  <a:extLst>
                    <a:ext uri="{FF2B5EF4-FFF2-40B4-BE49-F238E27FC236}">
                      <a16:creationId xmlns:a16="http://schemas.microsoft.com/office/drawing/2014/main" id="{25814D01-5AE9-4706-9E0F-5515B704CFFB}"/>
                    </a:ext>
                  </a:extLst>
                </p:cNvPr>
                <p:cNvSpPr/>
                <p:nvPr/>
              </p:nvSpPr>
              <p:spPr>
                <a:xfrm>
                  <a:off x="7319426" y="2781396"/>
                  <a:ext cx="2291663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72" name="Rectangle 71">
                  <a:extLst>
                    <a:ext uri="{FF2B5EF4-FFF2-40B4-BE49-F238E27FC236}">
                      <a16:creationId xmlns:a16="http://schemas.microsoft.com/office/drawing/2014/main" id="{25814D01-5AE9-4706-9E0F-5515B704CFF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19426" y="2781396"/>
                  <a:ext cx="2291663" cy="468000"/>
                </a:xfrm>
                <a:prstGeom prst="rect">
                  <a:avLst/>
                </a:prstGeom>
                <a:blipFill>
                  <a:blip r:embed="rId38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Rectangle 72">
                  <a:extLst>
                    <a:ext uri="{FF2B5EF4-FFF2-40B4-BE49-F238E27FC236}">
                      <a16:creationId xmlns:a16="http://schemas.microsoft.com/office/drawing/2014/main" id="{10315BA8-84EF-442E-8D80-83CD5A3D76AD}"/>
                    </a:ext>
                  </a:extLst>
                </p:cNvPr>
                <p:cNvSpPr/>
                <p:nvPr/>
              </p:nvSpPr>
              <p:spPr>
                <a:xfrm>
                  <a:off x="8604343" y="2812582"/>
                  <a:ext cx="1299350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  <m:r>
                          <a:rPr lang="en-IN" sz="28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73" name="Rectangle 72">
                  <a:extLst>
                    <a:ext uri="{FF2B5EF4-FFF2-40B4-BE49-F238E27FC236}">
                      <a16:creationId xmlns:a16="http://schemas.microsoft.com/office/drawing/2014/main" id="{10315BA8-84EF-442E-8D80-83CD5A3D76A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04343" y="2812582"/>
                  <a:ext cx="1299350" cy="468000"/>
                </a:xfrm>
                <a:prstGeom prst="rect">
                  <a:avLst/>
                </a:prstGeom>
                <a:blipFill>
                  <a:blip r:embed="rId39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75" name="Right Arrow 3">
            <a:extLst>
              <a:ext uri="{FF2B5EF4-FFF2-40B4-BE49-F238E27FC236}">
                <a16:creationId xmlns:a16="http://schemas.microsoft.com/office/drawing/2014/main" id="{66102DB1-003D-419A-B368-24017944B9BE}"/>
              </a:ext>
            </a:extLst>
          </p:cNvPr>
          <p:cNvSpPr/>
          <p:nvPr/>
        </p:nvSpPr>
        <p:spPr>
          <a:xfrm flipV="1">
            <a:off x="6519671" y="1001515"/>
            <a:ext cx="576777" cy="394349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endParaRPr lang="en-IN" sz="280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D062A8AF-8542-4DE2-9583-FED4DC6BA14C}"/>
                  </a:ext>
                </a:extLst>
              </p:cNvPr>
              <p:cNvSpPr/>
              <p:nvPr/>
            </p:nvSpPr>
            <p:spPr>
              <a:xfrm>
                <a:off x="6918595" y="927864"/>
                <a:ext cx="1344618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99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D062A8AF-8542-4DE2-9583-FED4DC6BA1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8595" y="927864"/>
                <a:ext cx="1344618" cy="468000"/>
              </a:xfrm>
              <a:prstGeom prst="rect">
                <a:avLst/>
              </a:prstGeom>
              <a:blipFill>
                <a:blip r:embed="rId4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E03C889E-F8C2-4447-80DD-9C8075132FD7}"/>
                  </a:ext>
                </a:extLst>
              </p:cNvPr>
              <p:cNvSpPr txBox="1"/>
              <p:nvPr/>
            </p:nvSpPr>
            <p:spPr>
              <a:xfrm>
                <a:off x="7865004" y="927864"/>
                <a:ext cx="57677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E03C889E-F8C2-4447-80DD-9C8075132F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5004" y="927864"/>
                <a:ext cx="576776" cy="523220"/>
              </a:xfrm>
              <a:prstGeom prst="rect">
                <a:avLst/>
              </a:prstGeom>
              <a:blipFill>
                <a:blip r:embed="rId4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A4037E23-9425-4DA6-9345-BFF5C43E3B04}"/>
                  </a:ext>
                </a:extLst>
              </p:cNvPr>
              <p:cNvSpPr/>
              <p:nvPr/>
            </p:nvSpPr>
            <p:spPr>
              <a:xfrm>
                <a:off x="8267230" y="927864"/>
                <a:ext cx="1006368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A4037E23-9425-4DA6-9345-BFF5C43E3B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7230" y="927864"/>
                <a:ext cx="1006368" cy="468000"/>
              </a:xfrm>
              <a:prstGeom prst="rect">
                <a:avLst/>
              </a:prstGeom>
              <a:blipFill>
                <a:blip r:embed="rId4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B9F03DDB-E872-432C-8AAD-54FA412ECAF6}"/>
                  </a:ext>
                </a:extLst>
              </p:cNvPr>
              <p:cNvSpPr txBox="1"/>
              <p:nvPr/>
            </p:nvSpPr>
            <p:spPr>
              <a:xfrm>
                <a:off x="9090904" y="951384"/>
                <a:ext cx="57677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B9F03DDB-E872-432C-8AAD-54FA412ECA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0904" y="951384"/>
                <a:ext cx="576776" cy="523220"/>
              </a:xfrm>
              <a:prstGeom prst="rect">
                <a:avLst/>
              </a:prstGeom>
              <a:blipFill>
                <a:blip r:embed="rId4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02FFF735-8BA7-4E8A-95F6-8F235039D5CA}"/>
                  </a:ext>
                </a:extLst>
              </p:cNvPr>
              <p:cNvSpPr/>
              <p:nvPr/>
            </p:nvSpPr>
            <p:spPr>
              <a:xfrm>
                <a:off x="9332330" y="955388"/>
                <a:ext cx="1323629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02FFF735-8BA7-4E8A-95F6-8F235039D5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2330" y="955388"/>
                <a:ext cx="1323629" cy="468000"/>
              </a:xfrm>
              <a:prstGeom prst="rect">
                <a:avLst/>
              </a:prstGeom>
              <a:blipFill>
                <a:blip r:embed="rId4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72A039BE-D27C-4326-87EB-5F4EDC59AC5E}"/>
                  </a:ext>
                </a:extLst>
              </p:cNvPr>
              <p:cNvSpPr/>
              <p:nvPr/>
            </p:nvSpPr>
            <p:spPr>
              <a:xfrm>
                <a:off x="10201536" y="978994"/>
                <a:ext cx="1344618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b="0" i="0" smtClean="0">
                          <a:solidFill>
                            <a:srgbClr val="890E4F"/>
                          </a:solidFill>
                          <a:latin typeface="Cambria Math" panose="02040503050406030204" pitchFamily="18" charset="0"/>
                        </a:rPr>
                        <m:t>−2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72A039BE-D27C-4326-87EB-5F4EDC59AC5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01536" y="978994"/>
                <a:ext cx="1344618" cy="468000"/>
              </a:xfrm>
              <a:prstGeom prst="rect">
                <a:avLst/>
              </a:prstGeom>
              <a:blipFill>
                <a:blip r:embed="rId4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69682A0E-A616-4C1F-BF05-9E2B923DA171}"/>
                  </a:ext>
                </a:extLst>
              </p:cNvPr>
              <p:cNvSpPr txBox="1"/>
              <p:nvPr/>
            </p:nvSpPr>
            <p:spPr>
              <a:xfrm>
                <a:off x="7073564" y="1514583"/>
                <a:ext cx="66932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69682A0E-A616-4C1F-BF05-9E2B923DA1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3564" y="1514583"/>
                <a:ext cx="669323" cy="523220"/>
              </a:xfrm>
              <a:prstGeom prst="rect">
                <a:avLst/>
              </a:prstGeom>
              <a:blipFill>
                <a:blip r:embed="rId4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4" name="Group 103">
            <a:extLst>
              <a:ext uri="{FF2B5EF4-FFF2-40B4-BE49-F238E27FC236}">
                <a16:creationId xmlns:a16="http://schemas.microsoft.com/office/drawing/2014/main" id="{89919511-971E-4434-BE26-E18FED3DB2AC}"/>
              </a:ext>
            </a:extLst>
          </p:cNvPr>
          <p:cNvGrpSpPr/>
          <p:nvPr/>
        </p:nvGrpSpPr>
        <p:grpSpPr>
          <a:xfrm>
            <a:off x="7509423" y="1474056"/>
            <a:ext cx="4111039" cy="488536"/>
            <a:chOff x="7509423" y="1474056"/>
            <a:chExt cx="4111039" cy="48853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Rectangle 83">
                  <a:extLst>
                    <a:ext uri="{FF2B5EF4-FFF2-40B4-BE49-F238E27FC236}">
                      <a16:creationId xmlns:a16="http://schemas.microsoft.com/office/drawing/2014/main" id="{4139016A-F41A-4057-B901-94A32C7DC137}"/>
                    </a:ext>
                  </a:extLst>
                </p:cNvPr>
                <p:cNvSpPr/>
                <p:nvPr/>
              </p:nvSpPr>
              <p:spPr>
                <a:xfrm>
                  <a:off x="7509423" y="1494592"/>
                  <a:ext cx="3162962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  <m:d>
                          <m:dPr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t</m:t>
                            </m:r>
                            <m: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+3</m:t>
                        </m:r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84" name="Rectangle 83">
                  <a:extLst>
                    <a:ext uri="{FF2B5EF4-FFF2-40B4-BE49-F238E27FC236}">
                      <a16:creationId xmlns:a16="http://schemas.microsoft.com/office/drawing/2014/main" id="{4139016A-F41A-4057-B901-94A32C7DC13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09423" y="1494592"/>
                  <a:ext cx="3162962" cy="468000"/>
                </a:xfrm>
                <a:prstGeom prst="rect">
                  <a:avLst/>
                </a:prstGeom>
                <a:blipFill>
                  <a:blip r:embed="rId47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Rectangle 84">
                  <a:extLst>
                    <a:ext uri="{FF2B5EF4-FFF2-40B4-BE49-F238E27FC236}">
                      <a16:creationId xmlns:a16="http://schemas.microsoft.com/office/drawing/2014/main" id="{69C82139-DB3D-4EA5-828C-DE5DB81343D5}"/>
                    </a:ext>
                  </a:extLst>
                </p:cNvPr>
                <p:cNvSpPr/>
                <p:nvPr/>
              </p:nvSpPr>
              <p:spPr>
                <a:xfrm>
                  <a:off x="10275844" y="1474056"/>
                  <a:ext cx="1344618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IN" sz="2800" b="0" i="0" smtClean="0">
                            <a:solidFill>
                              <a:srgbClr val="890E4F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85" name="Rectangle 84">
                  <a:extLst>
                    <a:ext uri="{FF2B5EF4-FFF2-40B4-BE49-F238E27FC236}">
                      <a16:creationId xmlns:a16="http://schemas.microsoft.com/office/drawing/2014/main" id="{69C82139-DB3D-4EA5-828C-DE5DB81343D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75844" y="1474056"/>
                  <a:ext cx="1344618" cy="468000"/>
                </a:xfrm>
                <a:prstGeom prst="rect">
                  <a:avLst/>
                </a:prstGeom>
                <a:blipFill>
                  <a:blip r:embed="rId48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B86B7041-5C00-49C0-81B5-F8EF09891B38}"/>
                  </a:ext>
                </a:extLst>
              </p:cNvPr>
              <p:cNvSpPr txBox="1"/>
              <p:nvPr/>
            </p:nvSpPr>
            <p:spPr>
              <a:xfrm>
                <a:off x="7096448" y="2100739"/>
                <a:ext cx="66932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B86B7041-5C00-49C0-81B5-F8EF09891B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6448" y="2100739"/>
                <a:ext cx="669323" cy="523220"/>
              </a:xfrm>
              <a:prstGeom prst="rect">
                <a:avLst/>
              </a:prstGeom>
              <a:blipFill>
                <a:blip r:embed="rId4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5" name="Group 104">
            <a:extLst>
              <a:ext uri="{FF2B5EF4-FFF2-40B4-BE49-F238E27FC236}">
                <a16:creationId xmlns:a16="http://schemas.microsoft.com/office/drawing/2014/main" id="{2BAAC091-07AC-47DB-939C-4DE0BC06E743}"/>
              </a:ext>
            </a:extLst>
          </p:cNvPr>
          <p:cNvGrpSpPr/>
          <p:nvPr/>
        </p:nvGrpSpPr>
        <p:grpSpPr>
          <a:xfrm>
            <a:off x="7375561" y="2051115"/>
            <a:ext cx="3969133" cy="471505"/>
            <a:chOff x="7375561" y="2051115"/>
            <a:chExt cx="3969133" cy="47150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7" name="Rectangle 86">
                  <a:extLst>
                    <a:ext uri="{FF2B5EF4-FFF2-40B4-BE49-F238E27FC236}">
                      <a16:creationId xmlns:a16="http://schemas.microsoft.com/office/drawing/2014/main" id="{86B23E70-7D45-4228-A2F5-8B702D68F777}"/>
                    </a:ext>
                  </a:extLst>
                </p:cNvPr>
                <p:cNvSpPr/>
                <p:nvPr/>
              </p:nvSpPr>
              <p:spPr>
                <a:xfrm>
                  <a:off x="7375561" y="2054620"/>
                  <a:ext cx="3162962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+2+3</m:t>
                        </m:r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87" name="Rectangle 86">
                  <a:extLst>
                    <a:ext uri="{FF2B5EF4-FFF2-40B4-BE49-F238E27FC236}">
                      <a16:creationId xmlns:a16="http://schemas.microsoft.com/office/drawing/2014/main" id="{86B23E70-7D45-4228-A2F5-8B702D68F77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75561" y="2054620"/>
                  <a:ext cx="3162962" cy="468000"/>
                </a:xfrm>
                <a:prstGeom prst="rect">
                  <a:avLst/>
                </a:prstGeom>
                <a:blipFill>
                  <a:blip r:embed="rId50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Rectangle 87">
                  <a:extLst>
                    <a:ext uri="{FF2B5EF4-FFF2-40B4-BE49-F238E27FC236}">
                      <a16:creationId xmlns:a16="http://schemas.microsoft.com/office/drawing/2014/main" id="{25CFB0F5-7725-4EB1-8AD0-DACAC353643C}"/>
                    </a:ext>
                  </a:extLst>
                </p:cNvPr>
                <p:cNvSpPr/>
                <p:nvPr/>
              </p:nvSpPr>
              <p:spPr>
                <a:xfrm>
                  <a:off x="10000076" y="2051115"/>
                  <a:ext cx="1344618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IN" sz="2800" b="0" i="0" smtClean="0">
                            <a:solidFill>
                              <a:srgbClr val="890E4F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88" name="Rectangle 87">
                  <a:extLst>
                    <a:ext uri="{FF2B5EF4-FFF2-40B4-BE49-F238E27FC236}">
                      <a16:creationId xmlns:a16="http://schemas.microsoft.com/office/drawing/2014/main" id="{25CFB0F5-7725-4EB1-8AD0-DACAC353643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00076" y="2051115"/>
                  <a:ext cx="1344618" cy="468000"/>
                </a:xfrm>
                <a:prstGeom prst="rect">
                  <a:avLst/>
                </a:prstGeom>
                <a:blipFill>
                  <a:blip r:embed="rId51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DDD11058-6AC4-4A1B-97D9-637835728D20}"/>
                  </a:ext>
                </a:extLst>
              </p:cNvPr>
              <p:cNvSpPr txBox="1"/>
              <p:nvPr/>
            </p:nvSpPr>
            <p:spPr>
              <a:xfrm>
                <a:off x="7113105" y="2633756"/>
                <a:ext cx="66932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DDD11058-6AC4-4A1B-97D9-637835728D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3105" y="2633756"/>
                <a:ext cx="669323" cy="523220"/>
              </a:xfrm>
              <a:prstGeom prst="rect">
                <a:avLst/>
              </a:prstGeom>
              <a:blipFill>
                <a:blip r:embed="rId5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6" name="Group 105">
            <a:extLst>
              <a:ext uri="{FF2B5EF4-FFF2-40B4-BE49-F238E27FC236}">
                <a16:creationId xmlns:a16="http://schemas.microsoft.com/office/drawing/2014/main" id="{39E9A459-B4B6-4DDA-9AED-7F3A6D50D889}"/>
              </a:ext>
            </a:extLst>
          </p:cNvPr>
          <p:cNvGrpSpPr/>
          <p:nvPr/>
        </p:nvGrpSpPr>
        <p:grpSpPr>
          <a:xfrm>
            <a:off x="7522675" y="2586181"/>
            <a:ext cx="2922271" cy="486764"/>
            <a:chOff x="7522675" y="2586181"/>
            <a:chExt cx="2922271" cy="48676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Rectangle 89">
                  <a:extLst>
                    <a:ext uri="{FF2B5EF4-FFF2-40B4-BE49-F238E27FC236}">
                      <a16:creationId xmlns:a16="http://schemas.microsoft.com/office/drawing/2014/main" id="{2E769419-D5C3-41E3-A2C8-A9F373E14E39}"/>
                    </a:ext>
                  </a:extLst>
                </p:cNvPr>
                <p:cNvSpPr/>
                <p:nvPr/>
              </p:nvSpPr>
              <p:spPr>
                <a:xfrm>
                  <a:off x="7522675" y="2604945"/>
                  <a:ext cx="1998105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+2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90" name="Rectangle 89">
                  <a:extLst>
                    <a:ext uri="{FF2B5EF4-FFF2-40B4-BE49-F238E27FC236}">
                      <a16:creationId xmlns:a16="http://schemas.microsoft.com/office/drawing/2014/main" id="{2E769419-D5C3-41E3-A2C8-A9F373E14E3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22675" y="2604945"/>
                  <a:ext cx="1998105" cy="468000"/>
                </a:xfrm>
                <a:prstGeom prst="rect">
                  <a:avLst/>
                </a:prstGeom>
                <a:blipFill>
                  <a:blip r:embed="rId5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Rectangle 90">
                  <a:extLst>
                    <a:ext uri="{FF2B5EF4-FFF2-40B4-BE49-F238E27FC236}">
                      <a16:creationId xmlns:a16="http://schemas.microsoft.com/office/drawing/2014/main" id="{21858D32-2C7A-45D8-A4FB-19F743D8BEDB}"/>
                    </a:ext>
                  </a:extLst>
                </p:cNvPr>
                <p:cNvSpPr/>
                <p:nvPr/>
              </p:nvSpPr>
              <p:spPr>
                <a:xfrm>
                  <a:off x="9100328" y="2586181"/>
                  <a:ext cx="1344618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IN" sz="2800" b="0" i="0" smtClean="0">
                            <a:solidFill>
                              <a:srgbClr val="890E4F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91" name="Rectangle 90">
                  <a:extLst>
                    <a:ext uri="{FF2B5EF4-FFF2-40B4-BE49-F238E27FC236}">
                      <a16:creationId xmlns:a16="http://schemas.microsoft.com/office/drawing/2014/main" id="{21858D32-2C7A-45D8-A4FB-19F743D8BED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00328" y="2586181"/>
                  <a:ext cx="1344618" cy="468000"/>
                </a:xfrm>
                <a:prstGeom prst="rect">
                  <a:avLst/>
                </a:prstGeom>
                <a:blipFill>
                  <a:blip r:embed="rId54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5B91AF3D-6E9A-4F88-AC63-B6DAC21141A4}"/>
                  </a:ext>
                </a:extLst>
              </p:cNvPr>
              <p:cNvSpPr txBox="1"/>
              <p:nvPr/>
            </p:nvSpPr>
            <p:spPr>
              <a:xfrm>
                <a:off x="7132364" y="3144298"/>
                <a:ext cx="66932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5B91AF3D-6E9A-4F88-AC63-B6DAC21141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2364" y="3144298"/>
                <a:ext cx="669323" cy="523220"/>
              </a:xfrm>
              <a:prstGeom prst="rect">
                <a:avLst/>
              </a:prstGeom>
              <a:blipFill>
                <a:blip r:embed="rId5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13FFCC10-7D70-4049-80F4-C36F4E91C333}"/>
                  </a:ext>
                </a:extLst>
              </p:cNvPr>
              <p:cNvSpPr/>
              <p:nvPr/>
            </p:nvSpPr>
            <p:spPr>
              <a:xfrm>
                <a:off x="7652813" y="3088704"/>
                <a:ext cx="2092011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−4−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13FFCC10-7D70-4049-80F4-C36F4E91C3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2813" y="3088704"/>
                <a:ext cx="2092011" cy="468000"/>
              </a:xfrm>
              <a:prstGeom prst="rect">
                <a:avLst/>
              </a:prstGeom>
              <a:blipFill>
                <a:blip r:embed="rId5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0F0B721C-9EE6-4E2E-8BB5-7EFC5E53B9C9}"/>
                  </a:ext>
                </a:extLst>
              </p:cNvPr>
              <p:cNvSpPr/>
              <p:nvPr/>
            </p:nvSpPr>
            <p:spPr>
              <a:xfrm>
                <a:off x="6577318" y="3716309"/>
                <a:ext cx="4996121" cy="58663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∴</m:t>
                      </m:r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−4−</m:t>
                          </m:r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−1, </m:t>
                          </m:r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0F0B721C-9EE6-4E2E-8BB5-7EFC5E53B9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7318" y="3716309"/>
                <a:ext cx="4996121" cy="586630"/>
              </a:xfrm>
              <a:prstGeom prst="rect">
                <a:avLst/>
              </a:prstGeom>
              <a:blipFill>
                <a:blip r:embed="rId5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9" name="Rectangle 98">
            <a:extLst>
              <a:ext uri="{FF2B5EF4-FFF2-40B4-BE49-F238E27FC236}">
                <a16:creationId xmlns:a16="http://schemas.microsoft.com/office/drawing/2014/main" id="{F767672A-3628-450B-917D-FBBEF5807E08}"/>
              </a:ext>
            </a:extLst>
          </p:cNvPr>
          <p:cNvSpPr/>
          <p:nvPr/>
        </p:nvSpPr>
        <p:spPr>
          <a:xfrm>
            <a:off x="6625807" y="3749262"/>
            <a:ext cx="4920347" cy="496440"/>
          </a:xfrm>
          <a:prstGeom prst="rect">
            <a:avLst/>
          </a:prstGeom>
          <a:noFill/>
          <a:ln w="38100">
            <a:solidFill>
              <a:srgbClr val="1D578F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4DA91C40-F94F-4C68-840F-C97DFBC68475}"/>
                  </a:ext>
                </a:extLst>
              </p:cNvPr>
              <p:cNvSpPr/>
              <p:nvPr/>
            </p:nvSpPr>
            <p:spPr>
              <a:xfrm>
                <a:off x="10374053" y="4234618"/>
                <a:ext cx="1385586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IN" sz="2800" b="0" dirty="0">
                    <a:solidFill>
                      <a:srgbClr val="002060"/>
                    </a:solidFill>
                  </a:rPr>
                  <a:t>,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t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∈ 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4DA91C40-F94F-4C68-840F-C97DFBC684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74053" y="4234618"/>
                <a:ext cx="1385586" cy="468000"/>
              </a:xfrm>
              <a:prstGeom prst="rect">
                <a:avLst/>
              </a:prstGeom>
              <a:blipFill>
                <a:blip r:embed="rId58"/>
                <a:stretch>
                  <a:fillRect l="-9251" t="-14474" b="-4868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1" name="Rectangle 100">
            <a:extLst>
              <a:ext uri="{FF2B5EF4-FFF2-40B4-BE49-F238E27FC236}">
                <a16:creationId xmlns:a16="http://schemas.microsoft.com/office/drawing/2014/main" id="{5997F920-F844-41AB-8233-899EF9750F81}"/>
              </a:ext>
            </a:extLst>
          </p:cNvPr>
          <p:cNvSpPr/>
          <p:nvPr/>
        </p:nvSpPr>
        <p:spPr>
          <a:xfrm>
            <a:off x="6452986" y="4526627"/>
            <a:ext cx="2139377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IN" sz="2800" b="1" dirty="0">
                <a:solidFill>
                  <a:srgbClr val="002060"/>
                </a:solidFill>
              </a:rPr>
              <a:t>Solution Set</a:t>
            </a:r>
            <a:r>
              <a:rPr lang="en-IN" sz="2800" b="0" dirty="0">
                <a:solidFill>
                  <a:srgbClr val="002060"/>
                </a:solidFill>
              </a:rPr>
              <a:t>:</a:t>
            </a:r>
            <a:endParaRPr lang="en-IN" sz="2800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B8D040A9-5319-4C80-8321-773236F5944A}"/>
                  </a:ext>
                </a:extLst>
              </p:cNvPr>
              <p:cNvSpPr/>
              <p:nvPr/>
            </p:nvSpPr>
            <p:spPr>
              <a:xfrm>
                <a:off x="6424236" y="4946805"/>
                <a:ext cx="4336253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−4−</m:t>
                              </m:r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t</m:t>
                              </m:r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t</m:t>
                              </m:r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−1,</m:t>
                              </m:r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t</m:t>
                              </m:r>
                            </m:e>
                          </m:d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| </m:t>
                          </m:r>
                          <m:r>
                            <m:rPr>
                              <m:sty m:val="p"/>
                            </m:rP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  <m: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∈ </m:t>
                          </m:r>
                          <m:r>
                            <a:rPr lang="en-IN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B8D040A9-5319-4C80-8321-773236F594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4236" y="4946805"/>
                <a:ext cx="4336253" cy="468000"/>
              </a:xfrm>
              <a:prstGeom prst="rect">
                <a:avLst/>
              </a:prstGeom>
              <a:blipFill>
                <a:blip r:embed="rId5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C9712649-20D2-4CC8-86DF-E1E8EC0F1644}"/>
              </a:ext>
            </a:extLst>
          </p:cNvPr>
          <p:cNvSpPr/>
          <p:nvPr/>
        </p:nvSpPr>
        <p:spPr>
          <a:xfrm>
            <a:off x="7951632" y="86486"/>
            <a:ext cx="3668829" cy="539851"/>
          </a:xfrm>
          <a:prstGeom prst="round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b="1" dirty="0">
                <a:solidFill>
                  <a:schemeClr val="bg1"/>
                </a:solidFill>
              </a:rPr>
              <a:t>Infinitely many solution</a:t>
            </a:r>
          </a:p>
        </p:txBody>
      </p:sp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id="{61F819C8-312D-4F25-A559-0B8DEF8AC824}"/>
              </a:ext>
            </a:extLst>
          </p:cNvPr>
          <p:cNvSpPr/>
          <p:nvPr/>
        </p:nvSpPr>
        <p:spPr>
          <a:xfrm>
            <a:off x="6215971" y="941871"/>
            <a:ext cx="64800" cy="5400659"/>
          </a:xfrm>
          <a:prstGeom prst="round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b="1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05513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8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0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7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2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>
                      <p:stCondLst>
                        <p:cond delay="indefinite"/>
                      </p:stCondLst>
                      <p:childTnLst>
                        <p:par>
                          <p:cTn id="193" fill="hold">
                            <p:stCondLst>
                              <p:cond delay="0"/>
                            </p:stCondLst>
                            <p:childTnLst>
                              <p:par>
                                <p:cTn id="19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6" fill="hold">
                      <p:stCondLst>
                        <p:cond delay="indefinite"/>
                      </p:stCondLst>
                      <p:childTnLst>
                        <p:par>
                          <p:cTn id="207" fill="hold">
                            <p:stCondLst>
                              <p:cond delay="0"/>
                            </p:stCondLst>
                            <p:childTnLst>
                              <p:par>
                                <p:cTn id="20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4" fill="hold">
                      <p:stCondLst>
                        <p:cond delay="indefinite"/>
                      </p:stCondLst>
                      <p:childTnLst>
                        <p:par>
                          <p:cTn id="215" fill="hold">
                            <p:stCondLst>
                              <p:cond delay="0"/>
                            </p:stCondLst>
                            <p:childTnLst>
                              <p:par>
                                <p:cTn id="2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9" fill="hold">
                      <p:stCondLst>
                        <p:cond delay="indefinite"/>
                      </p:stCondLst>
                      <p:childTnLst>
                        <p:par>
                          <p:cTn id="220" fill="hold">
                            <p:stCondLst>
                              <p:cond delay="0"/>
                            </p:stCondLst>
                            <p:childTnLst>
                              <p:par>
                                <p:cTn id="2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8" fill="hold">
                      <p:stCondLst>
                        <p:cond delay="indefinite"/>
                      </p:stCondLst>
                      <p:childTnLst>
                        <p:par>
                          <p:cTn id="229" fill="hold">
                            <p:stCondLst>
                              <p:cond delay="0"/>
                            </p:stCondLst>
                            <p:childTnLst>
                              <p:par>
                                <p:cTn id="2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5" fill="hold">
                      <p:stCondLst>
                        <p:cond delay="indefinite"/>
                      </p:stCondLst>
                      <p:childTnLst>
                        <p:par>
                          <p:cTn id="236" fill="hold">
                            <p:stCondLst>
                              <p:cond delay="0"/>
                            </p:stCondLst>
                            <p:childTnLst>
                              <p:par>
                                <p:cTn id="2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0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2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3" fill="hold">
                      <p:stCondLst>
                        <p:cond delay="indefinite"/>
                      </p:stCondLst>
                      <p:childTnLst>
                        <p:par>
                          <p:cTn id="244" fill="hold">
                            <p:stCondLst>
                              <p:cond delay="0"/>
                            </p:stCondLst>
                            <p:childTnLst>
                              <p:par>
                                <p:cTn id="2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8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0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1" fill="hold">
                      <p:stCondLst>
                        <p:cond delay="indefinite"/>
                      </p:stCondLst>
                      <p:childTnLst>
                        <p:par>
                          <p:cTn id="252" fill="hold">
                            <p:stCondLst>
                              <p:cond delay="0"/>
                            </p:stCondLst>
                            <p:childTnLst>
                              <p:par>
                                <p:cTn id="2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6" fill="hold">
                            <p:stCondLst>
                              <p:cond delay="500"/>
                            </p:stCondLst>
                            <p:childTnLst>
                              <p:par>
                                <p:cTn id="25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9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0" fill="hold">
                      <p:stCondLst>
                        <p:cond delay="indefinite"/>
                      </p:stCondLst>
                      <p:childTnLst>
                        <p:par>
                          <p:cTn id="261" fill="hold">
                            <p:stCondLst>
                              <p:cond delay="0"/>
                            </p:stCondLst>
                            <p:childTnLst>
                              <p:par>
                                <p:cTn id="26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4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5" fill="hold">
                      <p:stCondLst>
                        <p:cond delay="indefinite"/>
                      </p:stCondLst>
                      <p:childTnLst>
                        <p:par>
                          <p:cTn id="266" fill="hold">
                            <p:stCondLst>
                              <p:cond delay="0"/>
                            </p:stCondLst>
                            <p:childTnLst>
                              <p:par>
                                <p:cTn id="2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0" fill="hold">
                      <p:stCondLst>
                        <p:cond delay="indefinite"/>
                      </p:stCondLst>
                      <p:childTnLst>
                        <p:par>
                          <p:cTn id="271" fill="hold">
                            <p:stCondLst>
                              <p:cond delay="0"/>
                            </p:stCondLst>
                            <p:childTnLst>
                              <p:par>
                                <p:cTn id="27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5" fill="hold">
                      <p:stCondLst>
                        <p:cond delay="indefinite"/>
                      </p:stCondLst>
                      <p:childTnLst>
                        <p:par>
                          <p:cTn id="276" fill="hold">
                            <p:stCondLst>
                              <p:cond delay="0"/>
                            </p:stCondLst>
                            <p:childTnLst>
                              <p:par>
                                <p:cTn id="27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0" fill="hold">
                      <p:stCondLst>
                        <p:cond delay="indefinite"/>
                      </p:stCondLst>
                      <p:childTnLst>
                        <p:par>
                          <p:cTn id="281" fill="hold">
                            <p:stCondLst>
                              <p:cond delay="0"/>
                            </p:stCondLst>
                            <p:childTnLst>
                              <p:par>
                                <p:cTn id="28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5" fill="hold">
                      <p:stCondLst>
                        <p:cond delay="indefinite"/>
                      </p:stCondLst>
                      <p:childTnLst>
                        <p:par>
                          <p:cTn id="286" fill="hold">
                            <p:stCondLst>
                              <p:cond delay="0"/>
                            </p:stCondLst>
                            <p:childTnLst>
                              <p:par>
                                <p:cTn id="28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0" fill="hold">
                      <p:stCondLst>
                        <p:cond delay="indefinite"/>
                      </p:stCondLst>
                      <p:childTnLst>
                        <p:par>
                          <p:cTn id="291" fill="hold">
                            <p:stCondLst>
                              <p:cond delay="0"/>
                            </p:stCondLst>
                            <p:childTnLst>
                              <p:par>
                                <p:cTn id="29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4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5" fill="hold">
                      <p:stCondLst>
                        <p:cond delay="indefinite"/>
                      </p:stCondLst>
                      <p:childTnLst>
                        <p:par>
                          <p:cTn id="296" fill="hold">
                            <p:stCondLst>
                              <p:cond delay="0"/>
                            </p:stCondLst>
                            <p:childTnLst>
                              <p:par>
                                <p:cTn id="29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9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0" fill="hold">
                      <p:stCondLst>
                        <p:cond delay="indefinite"/>
                      </p:stCondLst>
                      <p:childTnLst>
                        <p:par>
                          <p:cTn id="301" fill="hold">
                            <p:stCondLst>
                              <p:cond delay="0"/>
                            </p:stCondLst>
                            <p:childTnLst>
                              <p:par>
                                <p:cTn id="30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5" fill="hold">
                            <p:stCondLst>
                              <p:cond delay="500"/>
                            </p:stCondLst>
                            <p:childTnLst>
                              <p:par>
                                <p:cTn id="30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8"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9" fill="hold">
                      <p:stCondLst>
                        <p:cond delay="indefinite"/>
                      </p:stCondLst>
                      <p:childTnLst>
                        <p:par>
                          <p:cTn id="310" fill="hold">
                            <p:stCondLst>
                              <p:cond delay="0"/>
                            </p:stCondLst>
                            <p:childTnLst>
                              <p:par>
                                <p:cTn id="3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3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4" fill="hold">
                            <p:stCondLst>
                              <p:cond delay="500"/>
                            </p:stCondLst>
                            <p:childTnLst>
                              <p:par>
                                <p:cTn id="3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7"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8" fill="hold">
                      <p:stCondLst>
                        <p:cond delay="indefinite"/>
                      </p:stCondLst>
                      <p:childTnLst>
                        <p:par>
                          <p:cTn id="319" fill="hold">
                            <p:stCondLst>
                              <p:cond delay="0"/>
                            </p:stCondLst>
                            <p:childTnLst>
                              <p:par>
                                <p:cTn id="3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3" fill="hold">
                            <p:stCondLst>
                              <p:cond delay="500"/>
                            </p:stCondLst>
                            <p:childTnLst>
                              <p:par>
                                <p:cTn id="3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6"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7" fill="hold">
                      <p:stCondLst>
                        <p:cond delay="indefinite"/>
                      </p:stCondLst>
                      <p:childTnLst>
                        <p:par>
                          <p:cTn id="328" fill="hold">
                            <p:stCondLst>
                              <p:cond delay="0"/>
                            </p:stCondLst>
                            <p:childTnLst>
                              <p:par>
                                <p:cTn id="3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1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5"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6" fill="hold">
                      <p:stCondLst>
                        <p:cond delay="indefinite"/>
                      </p:stCondLst>
                      <p:childTnLst>
                        <p:par>
                          <p:cTn id="337" fill="hold">
                            <p:stCondLst>
                              <p:cond delay="0"/>
                            </p:stCondLst>
                            <p:childTnLst>
                              <p:par>
                                <p:cTn id="3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0"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1" fill="hold">
                      <p:stCondLst>
                        <p:cond delay="indefinite"/>
                      </p:stCondLst>
                      <p:childTnLst>
                        <p:par>
                          <p:cTn id="342" fill="hold">
                            <p:stCondLst>
                              <p:cond delay="0"/>
                            </p:stCondLst>
                            <p:childTnLst>
                              <p:par>
                                <p:cTn id="3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5"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6" fill="hold">
                      <p:stCondLst>
                        <p:cond delay="indefinite"/>
                      </p:stCondLst>
                      <p:childTnLst>
                        <p:par>
                          <p:cTn id="347" fill="hold">
                            <p:stCondLst>
                              <p:cond delay="0"/>
                            </p:stCondLst>
                            <p:childTnLst>
                              <p:par>
                                <p:cTn id="3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0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1" fill="hold">
                      <p:stCondLst>
                        <p:cond delay="indefinite"/>
                      </p:stCondLst>
                      <p:childTnLst>
                        <p:par>
                          <p:cTn id="352" fill="hold">
                            <p:stCondLst>
                              <p:cond delay="0"/>
                            </p:stCondLst>
                            <p:childTnLst>
                              <p:par>
                                <p:cTn id="3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5"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6" fill="hold">
                      <p:stCondLst>
                        <p:cond delay="indefinite"/>
                      </p:stCondLst>
                      <p:childTnLst>
                        <p:par>
                          <p:cTn id="357" fill="hold">
                            <p:stCondLst>
                              <p:cond delay="0"/>
                            </p:stCondLst>
                            <p:childTnLst>
                              <p:par>
                                <p:cTn id="3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0"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  <p:bldP spid="17" grpId="0"/>
      <p:bldP spid="17" grpId="1"/>
      <p:bldP spid="18" grpId="0"/>
      <p:bldP spid="18" grpId="1"/>
      <p:bldP spid="19" grpId="0"/>
      <p:bldP spid="19" grpId="1"/>
      <p:bldP spid="20" grpId="0"/>
      <p:bldP spid="20" grpId="1"/>
      <p:bldP spid="21" grpId="0"/>
      <p:bldP spid="21" grpId="1"/>
      <p:bldP spid="22" grpId="0"/>
      <p:bldP spid="22" grpId="1"/>
      <p:bldP spid="23" grpId="0"/>
      <p:bldP spid="23" grpId="1"/>
      <p:bldP spid="24" grpId="0"/>
      <p:bldP spid="24" grpId="1"/>
      <p:bldP spid="25" grpId="0"/>
      <p:bldP spid="25" grpId="1"/>
      <p:bldP spid="27" grpId="0"/>
      <p:bldP spid="27" grpId="1"/>
      <p:bldP spid="28" grpId="0"/>
      <p:bldP spid="28" grpId="1"/>
      <p:bldP spid="29" grpId="0"/>
      <p:bldP spid="29" grpId="1"/>
      <p:bldP spid="30" grpId="0"/>
      <p:bldP spid="31" grpId="0"/>
      <p:bldP spid="32" grpId="0"/>
      <p:bldP spid="33" grpId="0"/>
      <p:bldP spid="34" grpId="0" animBg="1"/>
      <p:bldP spid="34" grpId="1" animBg="1"/>
      <p:bldP spid="34" grpId="2" animBg="1"/>
      <p:bldP spid="40" grpId="0" animBg="1"/>
      <p:bldP spid="40" grpId="1" animBg="1"/>
      <p:bldP spid="41" grpId="0"/>
      <p:bldP spid="42" grpId="0"/>
      <p:bldP spid="43" grpId="0" animBg="1"/>
      <p:bldP spid="43" grpId="1" animBg="1"/>
      <p:bldP spid="44" grpId="0" animBg="1"/>
      <p:bldP spid="45" grpId="0"/>
      <p:bldP spid="46" grpId="0"/>
      <p:bldP spid="47" grpId="0"/>
      <p:bldP spid="48" grpId="0"/>
      <p:bldP spid="49" grpId="0"/>
      <p:bldP spid="50" grpId="0"/>
      <p:bldP spid="51" grpId="0" animBg="1"/>
      <p:bldP spid="52" grpId="0" animBg="1"/>
      <p:bldP spid="52" grpId="1" animBg="1"/>
      <p:bldP spid="53" grpId="0" animBg="1"/>
      <p:bldP spid="53" grpId="1" animBg="1"/>
      <p:bldP spid="54" grpId="0" animBg="1"/>
      <p:bldP spid="54" grpId="1" animBg="1"/>
      <p:bldP spid="55" grpId="0" animBg="1"/>
      <p:bldP spid="55" grpId="1" animBg="1"/>
      <p:bldP spid="59" grpId="0" animBg="1"/>
      <p:bldP spid="59" grpId="1" animBg="1"/>
      <p:bldP spid="59" grpId="2" animBg="1"/>
      <p:bldP spid="59" grpId="3" animBg="1"/>
      <p:bldP spid="60" grpId="0" animBg="1"/>
      <p:bldP spid="60" grpId="1" animBg="1"/>
      <p:bldP spid="61" grpId="0" animBg="1"/>
      <p:bldP spid="61" grpId="1" animBg="1"/>
      <p:bldP spid="62" grpId="0"/>
      <p:bldP spid="66" grpId="0"/>
      <p:bldP spid="70" grpId="0"/>
      <p:bldP spid="75" grpId="0" animBg="1"/>
      <p:bldP spid="76" grpId="0"/>
      <p:bldP spid="77" grpId="0"/>
      <p:bldP spid="78" grpId="0"/>
      <p:bldP spid="79" grpId="0"/>
      <p:bldP spid="80" grpId="0"/>
      <p:bldP spid="81" grpId="0"/>
      <p:bldP spid="82" grpId="0"/>
      <p:bldP spid="86" grpId="0"/>
      <p:bldP spid="89" grpId="0"/>
      <p:bldP spid="96" grpId="0"/>
      <p:bldP spid="97" grpId="0"/>
      <p:bldP spid="98" grpId="0"/>
      <p:bldP spid="99" grpId="0" animBg="1"/>
      <p:bldP spid="100" grpId="0"/>
      <p:bldP spid="101" grpId="0"/>
      <p:bldP spid="103" grpId="0"/>
      <p:bldP spid="93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A90A0B0F-2567-4B59-B169-180D59C92724}"/>
              </a:ext>
            </a:extLst>
          </p:cNvPr>
          <p:cNvSpPr/>
          <p:nvPr/>
        </p:nvSpPr>
        <p:spPr>
          <a:xfrm>
            <a:off x="5484907" y="3419550"/>
            <a:ext cx="3201887" cy="301907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002060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564D3D-AC7B-4A36-B87A-A295160CA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System of Two Linear Equations in Two Variables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D3B8336-0372-4895-A2A6-D99C8C8F688C}"/>
              </a:ext>
            </a:extLst>
          </p:cNvPr>
          <p:cNvSpPr/>
          <p:nvPr/>
        </p:nvSpPr>
        <p:spPr>
          <a:xfrm>
            <a:off x="301065" y="848673"/>
            <a:ext cx="8735359" cy="992536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IN" sz="2800" b="1" dirty="0">
              <a:solidFill>
                <a:srgbClr val="002060"/>
              </a:solidFill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1933424-3A43-498F-B346-70620E28F60C}"/>
              </a:ext>
            </a:extLst>
          </p:cNvPr>
          <p:cNvCxnSpPr>
            <a:cxnSpLocks/>
          </p:cNvCxnSpPr>
          <p:nvPr/>
        </p:nvCxnSpPr>
        <p:spPr>
          <a:xfrm>
            <a:off x="7019364" y="3738283"/>
            <a:ext cx="0" cy="2366682"/>
          </a:xfrm>
          <a:prstGeom prst="line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4E3E8F0-AB24-4BD0-8A9C-B070D6A2AEDE}"/>
              </a:ext>
            </a:extLst>
          </p:cNvPr>
          <p:cNvCxnSpPr>
            <a:cxnSpLocks/>
          </p:cNvCxnSpPr>
          <p:nvPr/>
        </p:nvCxnSpPr>
        <p:spPr>
          <a:xfrm rot="16200000">
            <a:off x="7019364" y="3608295"/>
            <a:ext cx="0" cy="2366682"/>
          </a:xfrm>
          <a:prstGeom prst="line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EAD3A76-D0F3-45AE-9A66-F673EBAADCBB}"/>
              </a:ext>
            </a:extLst>
          </p:cNvPr>
          <p:cNvCxnSpPr>
            <a:cxnSpLocks/>
          </p:cNvCxnSpPr>
          <p:nvPr/>
        </p:nvCxnSpPr>
        <p:spPr>
          <a:xfrm>
            <a:off x="5957046" y="4329953"/>
            <a:ext cx="1573306" cy="1546412"/>
          </a:xfrm>
          <a:prstGeom prst="line">
            <a:avLst/>
          </a:prstGeom>
          <a:ln w="28575" cap="flat" cmpd="sng" algn="ctr">
            <a:solidFill>
              <a:srgbClr val="890E4F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0C444A3-3E50-4B38-A5E9-8B9924B6A256}"/>
              </a:ext>
            </a:extLst>
          </p:cNvPr>
          <p:cNvCxnSpPr>
            <a:cxnSpLocks/>
          </p:cNvCxnSpPr>
          <p:nvPr/>
        </p:nvCxnSpPr>
        <p:spPr>
          <a:xfrm flipH="1">
            <a:off x="6615952" y="4182036"/>
            <a:ext cx="1331260" cy="1694329"/>
          </a:xfrm>
          <a:prstGeom prst="line">
            <a:avLst/>
          </a:prstGeom>
          <a:ln w="28575" cap="flat" cmpd="sng" algn="ctr">
            <a:solidFill>
              <a:srgbClr val="009900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E8B0102F-BE26-453C-A205-40C0607D9D4D}"/>
              </a:ext>
            </a:extLst>
          </p:cNvPr>
          <p:cNvSpPr/>
          <p:nvPr/>
        </p:nvSpPr>
        <p:spPr>
          <a:xfrm>
            <a:off x="6965364" y="5326641"/>
            <a:ext cx="108000" cy="108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1A42CF34-931C-4B18-9879-5050B2FADBC2}"/>
                  </a:ext>
                </a:extLst>
              </p:cNvPr>
              <p:cNvSpPr/>
              <p:nvPr/>
            </p:nvSpPr>
            <p:spPr>
              <a:xfrm>
                <a:off x="7086812" y="5064075"/>
                <a:ext cx="1331260" cy="53985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0,−2</m:t>
                          </m:r>
                        </m:e>
                      </m:d>
                    </m:oMath>
                  </m:oMathPara>
                </a14:m>
                <a:endParaRPr lang="en-IN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1A42CF34-931C-4B18-9879-5050B2FADB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6812" y="5064075"/>
                <a:ext cx="1331260" cy="53985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8AD0DD0B-7A48-4B37-895D-37884BF80AD2}"/>
              </a:ext>
            </a:extLst>
          </p:cNvPr>
          <p:cNvSpPr/>
          <p:nvPr/>
        </p:nvSpPr>
        <p:spPr>
          <a:xfrm>
            <a:off x="301065" y="1871177"/>
            <a:ext cx="3169739" cy="1491572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b="1" dirty="0">
                <a:solidFill>
                  <a:schemeClr val="bg1"/>
                </a:solidFill>
                <a:latin typeface="+mj-lt"/>
              </a:rPr>
              <a:t>Type of Solutions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666B4B2-6B8D-40EE-8A05-BDAFFFBA0B61}"/>
              </a:ext>
            </a:extLst>
          </p:cNvPr>
          <p:cNvSpPr/>
          <p:nvPr/>
        </p:nvSpPr>
        <p:spPr>
          <a:xfrm>
            <a:off x="3498833" y="1871177"/>
            <a:ext cx="1960671" cy="1491572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b="1" dirty="0">
                <a:solidFill>
                  <a:schemeClr val="bg1"/>
                </a:solidFill>
                <a:latin typeface="+mj-lt"/>
              </a:rPr>
              <a:t>Example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36DAEC5-8B1C-44DB-A16B-B18B63216427}"/>
              </a:ext>
            </a:extLst>
          </p:cNvPr>
          <p:cNvSpPr/>
          <p:nvPr/>
        </p:nvSpPr>
        <p:spPr>
          <a:xfrm>
            <a:off x="5484908" y="1865354"/>
            <a:ext cx="3201886" cy="1498452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b="1" dirty="0">
                <a:solidFill>
                  <a:schemeClr val="bg1"/>
                </a:solidFill>
                <a:latin typeface="+mj-lt"/>
              </a:rPr>
              <a:t>Graphical Example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EDB2131-B885-4B75-A087-48194C90AA31}"/>
              </a:ext>
            </a:extLst>
          </p:cNvPr>
          <p:cNvSpPr/>
          <p:nvPr/>
        </p:nvSpPr>
        <p:spPr>
          <a:xfrm>
            <a:off x="8709328" y="1865215"/>
            <a:ext cx="3169770" cy="1498452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b="1" dirty="0">
                <a:solidFill>
                  <a:schemeClr val="bg1"/>
                </a:solidFill>
                <a:latin typeface="+mj-lt"/>
              </a:rPr>
              <a:t>What this means graphically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52E2C69-A390-485C-BEA4-BA6F6FE91B46}"/>
              </a:ext>
            </a:extLst>
          </p:cNvPr>
          <p:cNvSpPr/>
          <p:nvPr/>
        </p:nvSpPr>
        <p:spPr>
          <a:xfrm>
            <a:off x="301065" y="3419550"/>
            <a:ext cx="3169770" cy="301907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002060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BF06046-0BC0-482E-9C40-B230413F4AD6}"/>
              </a:ext>
            </a:extLst>
          </p:cNvPr>
          <p:cNvSpPr/>
          <p:nvPr/>
        </p:nvSpPr>
        <p:spPr>
          <a:xfrm>
            <a:off x="3482789" y="3419550"/>
            <a:ext cx="1990159" cy="301907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800" dirty="0">
              <a:solidFill>
                <a:srgbClr val="58084D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F3FAF9B-4F13-4B57-A112-C003DEE21A52}"/>
              </a:ext>
            </a:extLst>
          </p:cNvPr>
          <p:cNvSpPr/>
          <p:nvPr/>
        </p:nvSpPr>
        <p:spPr>
          <a:xfrm>
            <a:off x="8698748" y="3419550"/>
            <a:ext cx="3188442" cy="301907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800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8FC7CED-6D48-491E-ADDC-643F5D460087}"/>
                  </a:ext>
                </a:extLst>
              </p:cNvPr>
              <p:cNvSpPr txBox="1"/>
              <p:nvPr/>
            </p:nvSpPr>
            <p:spPr>
              <a:xfrm>
                <a:off x="3427427" y="4424161"/>
                <a:ext cx="218455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1" smtClean="0">
                          <a:solidFill>
                            <a:srgbClr val="009900"/>
                          </a:solidFill>
                          <a:latin typeface="Cambria Math" panose="02040503050406030204" pitchFamily="18" charset="0"/>
                        </a:rPr>
                        <m:t>𝟐𝐱</m:t>
                      </m:r>
                      <m:r>
                        <a:rPr lang="en-IN" sz="2800" b="1" smtClean="0">
                          <a:solidFill>
                            <a:srgbClr val="0099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IN" sz="2800" b="1" i="1" smtClean="0">
                          <a:solidFill>
                            <a:srgbClr val="009900"/>
                          </a:solidFill>
                          <a:latin typeface="Cambria Math" panose="02040503050406030204" pitchFamily="18" charset="0"/>
                        </a:rPr>
                        <m:t>𝐲</m:t>
                      </m:r>
                      <m:r>
                        <a:rPr lang="en-IN" sz="2800" b="1" smtClean="0">
                          <a:solidFill>
                            <a:srgbClr val="0099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b="1" i="1" smtClean="0">
                          <a:solidFill>
                            <a:srgbClr val="00990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en-IN" sz="2800" b="1" dirty="0">
                  <a:solidFill>
                    <a:srgbClr val="009900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8FC7CED-6D48-491E-ADDC-643F5D4600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7427" y="4424161"/>
                <a:ext cx="2184558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 27">
            <a:extLst>
              <a:ext uri="{FF2B5EF4-FFF2-40B4-BE49-F238E27FC236}">
                <a16:creationId xmlns:a16="http://schemas.microsoft.com/office/drawing/2014/main" id="{E9DA6EE9-3BDA-4930-BD0C-E290E1D9E4CF}"/>
              </a:ext>
            </a:extLst>
          </p:cNvPr>
          <p:cNvSpPr/>
          <p:nvPr/>
        </p:nvSpPr>
        <p:spPr>
          <a:xfrm>
            <a:off x="468426" y="4631288"/>
            <a:ext cx="2821599" cy="539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IN" sz="3200" b="0" i="0" dirty="0">
                <a:solidFill>
                  <a:srgbClr val="002060"/>
                </a:solidFill>
                <a:latin typeface="+mj-lt"/>
              </a:rPr>
              <a:t>Unique Solution</a:t>
            </a:r>
            <a:endParaRPr lang="en-IN" sz="2000" dirty="0">
              <a:solidFill>
                <a:srgbClr val="002060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30866E7-0BF0-41C3-930E-42064C3DC84D}"/>
              </a:ext>
            </a:extLst>
          </p:cNvPr>
          <p:cNvSpPr/>
          <p:nvPr/>
        </p:nvSpPr>
        <p:spPr>
          <a:xfrm>
            <a:off x="8571744" y="4365131"/>
            <a:ext cx="3442448" cy="10721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IN" sz="3200" dirty="0">
                <a:solidFill>
                  <a:srgbClr val="002060"/>
                </a:solidFill>
              </a:rPr>
              <a:t>Two lines intersect</a:t>
            </a:r>
          </a:p>
          <a:p>
            <a:pPr algn="ctr"/>
            <a:r>
              <a:rPr lang="en-IN" sz="3200" dirty="0">
                <a:solidFill>
                  <a:srgbClr val="002060"/>
                </a:solidFill>
              </a:rPr>
              <a:t> at </a:t>
            </a:r>
            <a:r>
              <a:rPr lang="en-IN" sz="3200" dirty="0">
                <a:solidFill>
                  <a:srgbClr val="FF0000"/>
                </a:solidFill>
              </a:rPr>
              <a:t>one</a:t>
            </a:r>
            <a:r>
              <a:rPr lang="en-IN" sz="3200" dirty="0">
                <a:solidFill>
                  <a:srgbClr val="002060"/>
                </a:solidFill>
              </a:rPr>
              <a:t> point.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3B3768F-195F-4785-85C1-26AC72E564F6}"/>
                  </a:ext>
                </a:extLst>
              </p:cNvPr>
              <p:cNvSpPr txBox="1"/>
              <p:nvPr/>
            </p:nvSpPr>
            <p:spPr>
              <a:xfrm>
                <a:off x="3425773" y="4857421"/>
                <a:ext cx="218455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1">
                          <a:solidFill>
                            <a:srgbClr val="58084D"/>
                          </a:solidFill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lang="en-IN" sz="2800" b="1">
                          <a:solidFill>
                            <a:srgbClr val="58084D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N" sz="2800" b="1" i="1">
                          <a:solidFill>
                            <a:srgbClr val="58084D"/>
                          </a:solidFill>
                          <a:latin typeface="Cambria Math" panose="02040503050406030204" pitchFamily="18" charset="0"/>
                        </a:rPr>
                        <m:t>𝐲</m:t>
                      </m:r>
                      <m:r>
                        <a:rPr lang="en-IN" sz="2800" b="1">
                          <a:solidFill>
                            <a:srgbClr val="58084D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IN" sz="2800" b="1" i="1">
                          <a:solidFill>
                            <a:srgbClr val="58084D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en-IN" sz="2800" b="1" dirty="0">
                  <a:solidFill>
                    <a:srgbClr val="58084D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3B3768F-195F-4785-85C1-26AC72E564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5773" y="4857421"/>
                <a:ext cx="2184558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2BA378AD-156F-4454-97DF-87DA024293F0}"/>
              </a:ext>
            </a:extLst>
          </p:cNvPr>
          <p:cNvSpPr txBox="1"/>
          <p:nvPr/>
        </p:nvSpPr>
        <p:spPr>
          <a:xfrm>
            <a:off x="576002" y="872678"/>
            <a:ext cx="837974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1" dirty="0">
                <a:solidFill>
                  <a:srgbClr val="002060"/>
                </a:solidFill>
              </a:rPr>
              <a:t>The graph of a two linear equations in two variables is a</a:t>
            </a:r>
          </a:p>
          <a:p>
            <a:r>
              <a:rPr lang="en-IN" sz="2800" b="1" dirty="0">
                <a:solidFill>
                  <a:srgbClr val="002060"/>
                </a:solidFill>
              </a:rPr>
              <a:t>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9155118-D18B-414D-9662-B5C9B76AC89D}"/>
              </a:ext>
            </a:extLst>
          </p:cNvPr>
          <p:cNvSpPr txBox="1"/>
          <p:nvPr/>
        </p:nvSpPr>
        <p:spPr>
          <a:xfrm>
            <a:off x="3786850" y="1278530"/>
            <a:ext cx="211940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1" dirty="0">
                <a:solidFill>
                  <a:srgbClr val="58084D"/>
                </a:solidFill>
              </a:rPr>
              <a:t>straight line</a:t>
            </a:r>
            <a:r>
              <a:rPr lang="en-IN" sz="2800" b="1" dirty="0">
                <a:solidFill>
                  <a:srgbClr val="00206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65501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500"/>
                            </p:stCondLst>
                            <p:childTnLst>
                              <p:par>
                                <p:cTn id="8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4" grpId="0" animBg="1"/>
      <p:bldP spid="21" grpId="0" animBg="1"/>
      <p:bldP spid="22" grpId="0"/>
      <p:bldP spid="13" grpId="0" animBg="1"/>
      <p:bldP spid="14" grpId="0" animBg="1"/>
      <p:bldP spid="15" grpId="0" animBg="1"/>
      <p:bldP spid="16" grpId="0" animBg="1"/>
      <p:bldP spid="18" grpId="0" animBg="1"/>
      <p:bldP spid="19" grpId="0" animBg="1"/>
      <p:bldP spid="23" grpId="0" animBg="1"/>
      <p:bldP spid="27" grpId="0"/>
      <p:bldP spid="28" grpId="0" animBg="1"/>
      <p:bldP spid="29" grpId="0"/>
      <p:bldP spid="30" grpId="0"/>
      <p:bldP spid="24" grpId="0"/>
      <p:bldP spid="25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A90A0B0F-2567-4B59-B169-180D59C92724}"/>
              </a:ext>
            </a:extLst>
          </p:cNvPr>
          <p:cNvSpPr/>
          <p:nvPr/>
        </p:nvSpPr>
        <p:spPr>
          <a:xfrm>
            <a:off x="5484907" y="3419550"/>
            <a:ext cx="3201887" cy="301907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002060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564D3D-AC7B-4A36-B87A-A295160CA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System of Two Linear Equations in Two Variables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1933424-3A43-498F-B346-70620E28F60C}"/>
              </a:ext>
            </a:extLst>
          </p:cNvPr>
          <p:cNvCxnSpPr>
            <a:cxnSpLocks/>
          </p:cNvCxnSpPr>
          <p:nvPr/>
        </p:nvCxnSpPr>
        <p:spPr>
          <a:xfrm>
            <a:off x="7019364" y="3606085"/>
            <a:ext cx="0" cy="2498880"/>
          </a:xfrm>
          <a:prstGeom prst="line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4E3E8F0-AB24-4BD0-8A9C-B070D6A2AEDE}"/>
              </a:ext>
            </a:extLst>
          </p:cNvPr>
          <p:cNvCxnSpPr>
            <a:cxnSpLocks/>
          </p:cNvCxnSpPr>
          <p:nvPr/>
        </p:nvCxnSpPr>
        <p:spPr>
          <a:xfrm rot="16200000">
            <a:off x="7019364" y="3608295"/>
            <a:ext cx="0" cy="2366682"/>
          </a:xfrm>
          <a:prstGeom prst="line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EAD3A76-D0F3-45AE-9A66-F673EBAADCBB}"/>
              </a:ext>
            </a:extLst>
          </p:cNvPr>
          <p:cNvCxnSpPr>
            <a:cxnSpLocks/>
          </p:cNvCxnSpPr>
          <p:nvPr/>
        </p:nvCxnSpPr>
        <p:spPr>
          <a:xfrm>
            <a:off x="5957046" y="4278437"/>
            <a:ext cx="1822066" cy="1730890"/>
          </a:xfrm>
          <a:prstGeom prst="line">
            <a:avLst/>
          </a:prstGeom>
          <a:ln w="28575" cap="flat" cmpd="sng" algn="ctr">
            <a:solidFill>
              <a:srgbClr val="890E4F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0C444A3-3E50-4B38-A5E9-8B9924B6A256}"/>
              </a:ext>
            </a:extLst>
          </p:cNvPr>
          <p:cNvCxnSpPr>
            <a:cxnSpLocks/>
          </p:cNvCxnSpPr>
          <p:nvPr/>
        </p:nvCxnSpPr>
        <p:spPr>
          <a:xfrm flipH="1" flipV="1">
            <a:off x="6471534" y="3745336"/>
            <a:ext cx="1700958" cy="1653989"/>
          </a:xfrm>
          <a:prstGeom prst="line">
            <a:avLst/>
          </a:prstGeom>
          <a:ln w="28575" cap="flat" cmpd="sng" algn="ctr">
            <a:solidFill>
              <a:srgbClr val="009900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8AD0DD0B-7A48-4B37-895D-37884BF80AD2}"/>
              </a:ext>
            </a:extLst>
          </p:cNvPr>
          <p:cNvSpPr/>
          <p:nvPr/>
        </p:nvSpPr>
        <p:spPr>
          <a:xfrm>
            <a:off x="312902" y="1875585"/>
            <a:ext cx="3136396" cy="1487164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b="1" dirty="0">
                <a:solidFill>
                  <a:schemeClr val="bg1"/>
                </a:solidFill>
                <a:latin typeface="+mj-lt"/>
              </a:rPr>
              <a:t>Type of Solutions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666B4B2-6B8D-40EE-8A05-BDAFFFBA0B61}"/>
              </a:ext>
            </a:extLst>
          </p:cNvPr>
          <p:cNvSpPr/>
          <p:nvPr/>
        </p:nvSpPr>
        <p:spPr>
          <a:xfrm>
            <a:off x="3482789" y="1875585"/>
            <a:ext cx="1968627" cy="1487164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b="1" dirty="0">
                <a:solidFill>
                  <a:schemeClr val="bg1"/>
                </a:solidFill>
                <a:latin typeface="+mj-lt"/>
              </a:rPr>
              <a:t>Example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36DAEC5-8B1C-44DB-A16B-B18B63216427}"/>
              </a:ext>
            </a:extLst>
          </p:cNvPr>
          <p:cNvSpPr/>
          <p:nvPr/>
        </p:nvSpPr>
        <p:spPr>
          <a:xfrm>
            <a:off x="5484907" y="1875585"/>
            <a:ext cx="3180350" cy="1491572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b="1" dirty="0">
                <a:solidFill>
                  <a:schemeClr val="bg1"/>
                </a:solidFill>
                <a:latin typeface="+mj-lt"/>
              </a:rPr>
              <a:t>Graphical Example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EDB2131-B885-4B75-A087-48194C90AA31}"/>
              </a:ext>
            </a:extLst>
          </p:cNvPr>
          <p:cNvSpPr/>
          <p:nvPr/>
        </p:nvSpPr>
        <p:spPr>
          <a:xfrm>
            <a:off x="8698748" y="1875586"/>
            <a:ext cx="3180350" cy="1491572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b="1" dirty="0">
                <a:solidFill>
                  <a:schemeClr val="bg1"/>
                </a:solidFill>
                <a:latin typeface="+mj-lt"/>
              </a:rPr>
              <a:t>What this means graphically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52E2C69-A390-485C-BEA4-BA6F6FE91B46}"/>
              </a:ext>
            </a:extLst>
          </p:cNvPr>
          <p:cNvSpPr/>
          <p:nvPr/>
        </p:nvSpPr>
        <p:spPr>
          <a:xfrm>
            <a:off x="291366" y="3419550"/>
            <a:ext cx="3179469" cy="301907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002060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BF06046-0BC0-482E-9C40-B230413F4AD6}"/>
              </a:ext>
            </a:extLst>
          </p:cNvPr>
          <p:cNvSpPr/>
          <p:nvPr/>
        </p:nvSpPr>
        <p:spPr>
          <a:xfrm>
            <a:off x="3482789" y="3419550"/>
            <a:ext cx="1990159" cy="301907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800" dirty="0">
              <a:solidFill>
                <a:srgbClr val="58084D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F3FAF9B-4F13-4B57-A112-C003DEE21A52}"/>
              </a:ext>
            </a:extLst>
          </p:cNvPr>
          <p:cNvSpPr/>
          <p:nvPr/>
        </p:nvSpPr>
        <p:spPr>
          <a:xfrm>
            <a:off x="8698748" y="3419550"/>
            <a:ext cx="3188442" cy="301907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800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8FC7CED-6D48-491E-ADDC-643F5D460087}"/>
                  </a:ext>
                </a:extLst>
              </p:cNvPr>
              <p:cNvSpPr txBox="1"/>
              <p:nvPr/>
            </p:nvSpPr>
            <p:spPr>
              <a:xfrm>
                <a:off x="3427427" y="4424161"/>
                <a:ext cx="218455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1" smtClean="0">
                          <a:solidFill>
                            <a:srgbClr val="009900"/>
                          </a:solidFill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lang="en-IN" sz="2800" b="1" i="0" smtClean="0">
                          <a:solidFill>
                            <a:srgbClr val="0099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N" sz="2800" b="1" i="1" smtClean="0">
                          <a:solidFill>
                            <a:srgbClr val="009900"/>
                          </a:solidFill>
                          <a:latin typeface="Cambria Math" panose="02040503050406030204" pitchFamily="18" charset="0"/>
                        </a:rPr>
                        <m:t>𝐲</m:t>
                      </m:r>
                      <m:r>
                        <a:rPr lang="en-IN" sz="2800" b="1" smtClean="0">
                          <a:solidFill>
                            <a:srgbClr val="0099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b="1" i="0" smtClean="0">
                          <a:solidFill>
                            <a:srgbClr val="009900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</m:oMath>
                  </m:oMathPara>
                </a14:m>
                <a:endParaRPr lang="en-IN" sz="2800" b="1" dirty="0">
                  <a:solidFill>
                    <a:srgbClr val="009900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8FC7CED-6D48-491E-ADDC-643F5D4600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7427" y="4424161"/>
                <a:ext cx="2184558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 27">
            <a:extLst>
              <a:ext uri="{FF2B5EF4-FFF2-40B4-BE49-F238E27FC236}">
                <a16:creationId xmlns:a16="http://schemas.microsoft.com/office/drawing/2014/main" id="{E9DA6EE9-3BDA-4930-BD0C-E290E1D9E4CF}"/>
              </a:ext>
            </a:extLst>
          </p:cNvPr>
          <p:cNvSpPr/>
          <p:nvPr/>
        </p:nvSpPr>
        <p:spPr>
          <a:xfrm>
            <a:off x="468426" y="4631288"/>
            <a:ext cx="2821599" cy="539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IN" sz="3200" b="0" i="0" dirty="0">
                <a:solidFill>
                  <a:srgbClr val="002060"/>
                </a:solidFill>
                <a:latin typeface="+mj-lt"/>
              </a:rPr>
              <a:t>No Solution</a:t>
            </a:r>
            <a:endParaRPr lang="en-IN" sz="2000" dirty="0">
              <a:solidFill>
                <a:srgbClr val="002060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30866E7-0BF0-41C3-930E-42064C3DC84D}"/>
              </a:ext>
            </a:extLst>
          </p:cNvPr>
          <p:cNvSpPr/>
          <p:nvPr/>
        </p:nvSpPr>
        <p:spPr>
          <a:xfrm>
            <a:off x="8571744" y="4365131"/>
            <a:ext cx="3442448" cy="10721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IN" sz="3200" dirty="0">
                <a:solidFill>
                  <a:srgbClr val="002060"/>
                </a:solidFill>
              </a:rPr>
              <a:t>Two lines are</a:t>
            </a:r>
          </a:p>
          <a:p>
            <a:pPr algn="ctr"/>
            <a:r>
              <a:rPr lang="en-IN" sz="3200" dirty="0">
                <a:solidFill>
                  <a:srgbClr val="002060"/>
                </a:solidFill>
              </a:rPr>
              <a:t> parallel.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3B3768F-195F-4785-85C1-26AC72E564F6}"/>
                  </a:ext>
                </a:extLst>
              </p:cNvPr>
              <p:cNvSpPr txBox="1"/>
              <p:nvPr/>
            </p:nvSpPr>
            <p:spPr>
              <a:xfrm>
                <a:off x="3425773" y="4857421"/>
                <a:ext cx="218455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1" smtClean="0">
                          <a:solidFill>
                            <a:srgbClr val="58084D"/>
                          </a:solidFill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lang="en-IN" sz="2800" b="1" smtClean="0">
                          <a:solidFill>
                            <a:srgbClr val="58084D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N" sz="2800" b="1" i="1" smtClean="0">
                          <a:solidFill>
                            <a:srgbClr val="58084D"/>
                          </a:solidFill>
                          <a:latin typeface="Cambria Math" panose="02040503050406030204" pitchFamily="18" charset="0"/>
                        </a:rPr>
                        <m:t>𝐲</m:t>
                      </m:r>
                      <m:r>
                        <a:rPr lang="en-IN" sz="2800" b="1" smtClean="0">
                          <a:solidFill>
                            <a:srgbClr val="58084D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IN" sz="2800" b="1" i="0" smtClean="0">
                          <a:solidFill>
                            <a:srgbClr val="58084D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IN" sz="2800" b="1" dirty="0">
                  <a:solidFill>
                    <a:srgbClr val="58084D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3B3768F-195F-4785-85C1-26AC72E564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5773" y="4857421"/>
                <a:ext cx="2184558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4CCF23D4-9D2C-4E9A-8466-DB08921C3167}"/>
              </a:ext>
            </a:extLst>
          </p:cNvPr>
          <p:cNvGrpSpPr/>
          <p:nvPr/>
        </p:nvGrpSpPr>
        <p:grpSpPr>
          <a:xfrm>
            <a:off x="301065" y="848673"/>
            <a:ext cx="8735359" cy="992536"/>
            <a:chOff x="301065" y="848673"/>
            <a:chExt cx="8735359" cy="992536"/>
          </a:xfrm>
        </p:grpSpPr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F3C054B1-78C5-4FD6-8A9F-F89180A22AFD}"/>
                </a:ext>
              </a:extLst>
            </p:cNvPr>
            <p:cNvSpPr/>
            <p:nvPr/>
          </p:nvSpPr>
          <p:spPr>
            <a:xfrm>
              <a:off x="301065" y="848673"/>
              <a:ext cx="8735359" cy="992536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IN" sz="2800" b="1" dirty="0">
                <a:solidFill>
                  <a:srgbClr val="002060"/>
                </a:solidFill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15F68FF-FF09-441D-98A5-38790D877101}"/>
                </a:ext>
              </a:extLst>
            </p:cNvPr>
            <p:cNvSpPr txBox="1"/>
            <p:nvPr/>
          </p:nvSpPr>
          <p:spPr>
            <a:xfrm>
              <a:off x="576002" y="872678"/>
              <a:ext cx="8379740" cy="9541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sz="2800" b="1" dirty="0">
                  <a:solidFill>
                    <a:srgbClr val="002060"/>
                  </a:solidFill>
                </a:rPr>
                <a:t>The graph of a two linear equations in two variables is a</a:t>
              </a:r>
            </a:p>
            <a:p>
              <a:r>
                <a:rPr lang="en-IN" sz="2800" b="1" dirty="0">
                  <a:solidFill>
                    <a:srgbClr val="002060"/>
                  </a:solidFill>
                </a:rPr>
                <a:t> 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417272F-9F34-43B9-AD12-ADE01705BB29}"/>
                </a:ext>
              </a:extLst>
            </p:cNvPr>
            <p:cNvSpPr txBox="1"/>
            <p:nvPr/>
          </p:nvSpPr>
          <p:spPr>
            <a:xfrm>
              <a:off x="3786850" y="1278530"/>
              <a:ext cx="2119407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sz="2800" b="1" dirty="0">
                  <a:solidFill>
                    <a:srgbClr val="58084D"/>
                  </a:solidFill>
                </a:rPr>
                <a:t>straight line</a:t>
              </a:r>
              <a:r>
                <a:rPr lang="en-IN" sz="2800" b="1" dirty="0">
                  <a:solidFill>
                    <a:srgbClr val="002060"/>
                  </a:solidFill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16057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 animBg="1"/>
      <p:bldP spid="29" grpId="0"/>
      <p:bldP spid="3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8760C-E9E2-4FC0-9F28-A862FC8C3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Identity Matrix &amp; Equal Matrices</a:t>
            </a:r>
          </a:p>
        </p:txBody>
      </p:sp>
      <p:sp>
        <p:nvSpPr>
          <p:cNvPr id="4" name="Freeform 11">
            <a:extLst>
              <a:ext uri="{FF2B5EF4-FFF2-40B4-BE49-F238E27FC236}">
                <a16:creationId xmlns:a16="http://schemas.microsoft.com/office/drawing/2014/main" id="{8953DC24-9A89-4B45-9F3D-B754E32613F0}"/>
              </a:ext>
            </a:extLst>
          </p:cNvPr>
          <p:cNvSpPr/>
          <p:nvPr/>
        </p:nvSpPr>
        <p:spPr>
          <a:xfrm>
            <a:off x="3435852" y="806475"/>
            <a:ext cx="3945040" cy="510230"/>
          </a:xfrm>
          <a:custGeom>
            <a:avLst/>
            <a:gdLst>
              <a:gd name="connsiteX0" fmla="*/ 0 w 2462313"/>
              <a:gd name="connsiteY0" fmla="*/ 275034 h 1649872"/>
              <a:gd name="connsiteX1" fmla="*/ 275034 w 2462313"/>
              <a:gd name="connsiteY1" fmla="*/ 0 h 1649872"/>
              <a:gd name="connsiteX2" fmla="*/ 2187279 w 2462313"/>
              <a:gd name="connsiteY2" fmla="*/ 0 h 1649872"/>
              <a:gd name="connsiteX3" fmla="*/ 2462313 w 2462313"/>
              <a:gd name="connsiteY3" fmla="*/ 275034 h 1649872"/>
              <a:gd name="connsiteX4" fmla="*/ 2462313 w 2462313"/>
              <a:gd name="connsiteY4" fmla="*/ 1374838 h 1649872"/>
              <a:gd name="connsiteX5" fmla="*/ 2187279 w 2462313"/>
              <a:gd name="connsiteY5" fmla="*/ 1649872 h 1649872"/>
              <a:gd name="connsiteX6" fmla="*/ 275034 w 2462313"/>
              <a:gd name="connsiteY6" fmla="*/ 1649872 h 1649872"/>
              <a:gd name="connsiteX7" fmla="*/ 0 w 2462313"/>
              <a:gd name="connsiteY7" fmla="*/ 1374838 h 1649872"/>
              <a:gd name="connsiteX8" fmla="*/ 0 w 2462313"/>
              <a:gd name="connsiteY8" fmla="*/ 275034 h 1649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62313" h="1649872">
                <a:moveTo>
                  <a:pt x="0" y="275034"/>
                </a:moveTo>
                <a:cubicBezTo>
                  <a:pt x="0" y="123137"/>
                  <a:pt x="123137" y="0"/>
                  <a:pt x="275034" y="0"/>
                </a:cubicBezTo>
                <a:lnTo>
                  <a:pt x="2187279" y="0"/>
                </a:lnTo>
                <a:cubicBezTo>
                  <a:pt x="2339176" y="0"/>
                  <a:pt x="2462313" y="123137"/>
                  <a:pt x="2462313" y="275034"/>
                </a:cubicBezTo>
                <a:lnTo>
                  <a:pt x="2462313" y="1374838"/>
                </a:lnTo>
                <a:cubicBezTo>
                  <a:pt x="2462313" y="1526735"/>
                  <a:pt x="2339176" y="1649872"/>
                  <a:pt x="2187279" y="1649872"/>
                </a:cubicBezTo>
                <a:lnTo>
                  <a:pt x="275034" y="1649872"/>
                </a:lnTo>
                <a:cubicBezTo>
                  <a:pt x="123137" y="1649872"/>
                  <a:pt x="0" y="1526735"/>
                  <a:pt x="0" y="1374838"/>
                </a:cubicBezTo>
                <a:lnTo>
                  <a:pt x="0" y="275034"/>
                </a:lnTo>
                <a:close/>
              </a:path>
            </a:pathLst>
          </a:cu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r>
              <a:rPr lang="en-US" sz="2800" dirty="0">
                <a:solidFill>
                  <a:schemeClr val="bg1"/>
                </a:solidFill>
              </a:rPr>
              <a:t>Identity Matrix/Unit Matrix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D3ACEE3A-DECF-4ECF-A254-0B1AE01BC5CE}"/>
                  </a:ext>
                </a:extLst>
              </p:cNvPr>
              <p:cNvSpPr/>
              <p:nvPr/>
            </p:nvSpPr>
            <p:spPr>
              <a:xfrm>
                <a:off x="8926384" y="1044002"/>
                <a:ext cx="2434562" cy="146600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IN" sz="28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i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IN" sz="280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IN" sz="2800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IN" sz="2800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IN" sz="2800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IN" sz="2800" dirty="0">
                    <a:solidFill>
                      <a:schemeClr val="tx1">
                        <a:lumMod val="90000"/>
                        <a:lumOff val="10000"/>
                      </a:schemeClr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D3ACEE3A-DECF-4ECF-A254-0B1AE01BC5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6384" y="1044002"/>
                <a:ext cx="2434562" cy="146600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2E8D956-54BF-4993-B770-1E984727FA8C}"/>
                  </a:ext>
                </a:extLst>
              </p:cNvPr>
              <p:cNvSpPr/>
              <p:nvPr/>
            </p:nvSpPr>
            <p:spPr>
              <a:xfrm>
                <a:off x="10971926" y="1932856"/>
                <a:ext cx="778039" cy="7112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IN" sz="2000" b="0" i="1" smtClean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IN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IN" sz="2000" dirty="0">
                  <a:solidFill>
                    <a:schemeClr val="tx1">
                      <a:lumMod val="90000"/>
                      <a:lumOff val="1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2E8D956-54BF-4993-B770-1E984727FA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1926" y="1932856"/>
                <a:ext cx="778039" cy="711200"/>
              </a:xfrm>
              <a:prstGeom prst="rect">
                <a:avLst/>
              </a:prstGeom>
              <a:blipFill>
                <a:blip r:embed="rId3"/>
                <a:stretch>
                  <a:fillRect l="-236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399FBF89-C1CC-408A-BA2E-7084D4B1C0E1}"/>
                  </a:ext>
                </a:extLst>
              </p:cNvPr>
              <p:cNvSpPr/>
              <p:nvPr/>
            </p:nvSpPr>
            <p:spPr>
              <a:xfrm>
                <a:off x="6610894" y="1411979"/>
                <a:ext cx="2751826" cy="71120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  <m:r>
                        <a:rPr lang="en-IN" sz="2800" b="0" i="0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or</m:t>
                      </m:r>
                      <m:r>
                        <a:rPr lang="en-IN" sz="2800" b="0" i="0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IN" sz="28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e>
                        <m:sub>
                          <m:r>
                            <a:rPr lang="en-IN" sz="2800" b="0" i="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IN" sz="28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× 3</m:t>
                          </m:r>
                          <m:r>
                            <a:rPr lang="en-IN" sz="2800" b="0" i="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sSub>
                        <m:sSubPr>
                          <m:ctrlPr>
                            <a:rPr lang="en-IN" sz="28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or</m:t>
                          </m:r>
                          <m:r>
                            <a:rPr lang="en-IN" sz="2800" b="0" i="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IN" sz="2800" b="0" i="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e>
                        <m:sub>
                          <m:r>
                            <a:rPr lang="en-IN" sz="28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IN" sz="2800" b="0" i="0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sz="28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399FBF89-C1CC-408A-BA2E-7084D4B1C0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0894" y="1411979"/>
                <a:ext cx="2751826" cy="71120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3A0B5C3-E49A-41BF-BA0B-B373A5E45B7A}"/>
              </a:ext>
            </a:extLst>
          </p:cNvPr>
          <p:cNvSpPr/>
          <p:nvPr/>
        </p:nvSpPr>
        <p:spPr>
          <a:xfrm rot="2403109">
            <a:off x="9297705" y="1625572"/>
            <a:ext cx="1728000" cy="374241"/>
          </a:xfrm>
          <a:prstGeom prst="round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614D6B65-8798-4A1D-8030-7976E92E878B}"/>
                  </a:ext>
                </a:extLst>
              </p:cNvPr>
              <p:cNvSpPr/>
              <p:nvPr/>
            </p:nvSpPr>
            <p:spPr>
              <a:xfrm>
                <a:off x="1840382" y="1354490"/>
                <a:ext cx="916069" cy="7112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IN" sz="28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IN" sz="2800" i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chemeClr val="tx1">
                      <a:lumMod val="90000"/>
                      <a:lumOff val="1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614D6B65-8798-4A1D-8030-7976E92E87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0382" y="1354490"/>
                <a:ext cx="916069" cy="7112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EDD4FCAB-9346-48DC-BBFC-07522BA687FA}"/>
                  </a:ext>
                </a:extLst>
              </p:cNvPr>
              <p:cNvSpPr/>
              <p:nvPr/>
            </p:nvSpPr>
            <p:spPr>
              <a:xfrm>
                <a:off x="503583" y="1354489"/>
                <a:ext cx="1563538" cy="71120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  <m:r>
                        <a:rPr lang="en-IN" sz="2800" b="0" i="0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IN" sz="28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or</m:t>
                          </m:r>
                          <m:r>
                            <a:rPr lang="en-IN" sz="2800" b="0" i="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IN" sz="2800" b="0" i="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e>
                        <m:sub>
                          <m:r>
                            <a:rPr lang="en-IN" sz="28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N" sz="2800" b="0" i="0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sz="28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EDD4FCAB-9346-48DC-BBFC-07522BA687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583" y="1354489"/>
                <a:ext cx="1563538" cy="71120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1E4202A5-C8E5-46F1-AB20-39EE3CBA1A5A}"/>
                  </a:ext>
                </a:extLst>
              </p:cNvPr>
              <p:cNvSpPr/>
              <p:nvPr/>
            </p:nvSpPr>
            <p:spPr>
              <a:xfrm>
                <a:off x="4514292" y="1044002"/>
                <a:ext cx="1563538" cy="146600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IN" sz="28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i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IN" sz="28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IN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IN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  <m:r>
                          <a:rPr lang="en-IN" sz="28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IN" sz="2800" dirty="0">
                    <a:solidFill>
                      <a:schemeClr val="tx1">
                        <a:lumMod val="90000"/>
                        <a:lumOff val="10000"/>
                      </a:schemeClr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1E4202A5-C8E5-46F1-AB20-39EE3CBA1A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4292" y="1044002"/>
                <a:ext cx="1563538" cy="146600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D77B045-8C55-46CE-BC3C-B1578009766C}"/>
                  </a:ext>
                </a:extLst>
              </p:cNvPr>
              <p:cNvSpPr/>
              <p:nvPr/>
            </p:nvSpPr>
            <p:spPr>
              <a:xfrm>
                <a:off x="3765879" y="1421402"/>
                <a:ext cx="1043274" cy="71120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e>
                        <m:sub>
                          <m:r>
                            <a:rPr lang="en-IN" sz="28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IN" sz="2800" b="0" i="0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sz="28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D77B045-8C55-46CE-BC3C-B157800976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5879" y="1421402"/>
                <a:ext cx="1043274" cy="71120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D501F19E-FDC8-4066-8B42-3ADB42691D83}"/>
                  </a:ext>
                </a:extLst>
              </p:cNvPr>
              <p:cNvSpPr/>
              <p:nvPr/>
            </p:nvSpPr>
            <p:spPr>
              <a:xfrm>
                <a:off x="1045477" y="2230070"/>
                <a:ext cx="3021669" cy="146600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IN" sz="28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IN" sz="280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IN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IN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IN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IN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IN" sz="2800" dirty="0">
                    <a:solidFill>
                      <a:schemeClr val="tx1">
                        <a:lumMod val="90000"/>
                        <a:lumOff val="10000"/>
                      </a:schemeClr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D501F19E-FDC8-4066-8B42-3ADB42691D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5477" y="2230070"/>
                <a:ext cx="3021669" cy="1466003"/>
              </a:xfrm>
              <a:prstGeom prst="rect">
                <a:avLst/>
              </a:prstGeom>
              <a:blipFill>
                <a:blip r:embed="rId9"/>
                <a:stretch>
                  <a:fillRect b="-375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7F2DF49F-C145-417E-9FD9-DE34E82B9F51}"/>
                  </a:ext>
                </a:extLst>
              </p:cNvPr>
              <p:cNvSpPr/>
              <p:nvPr/>
            </p:nvSpPr>
            <p:spPr>
              <a:xfrm>
                <a:off x="533516" y="2607470"/>
                <a:ext cx="1043274" cy="71120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e>
                        <m:sub>
                          <m:r>
                            <a:rPr lang="en-IN" sz="28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IN" sz="2800" b="0" i="0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=</m:t>
                      </m:r>
                    </m:oMath>
                  </m:oMathPara>
                </a14:m>
                <a:endParaRPr lang="en-IN" sz="28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7F2DF49F-C145-417E-9FD9-DE34E82B9F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516" y="2607470"/>
                <a:ext cx="1043274" cy="71120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Freeform 11">
            <a:extLst>
              <a:ext uri="{FF2B5EF4-FFF2-40B4-BE49-F238E27FC236}">
                <a16:creationId xmlns:a16="http://schemas.microsoft.com/office/drawing/2014/main" id="{06236FE7-8998-4F8B-87B5-46EDD0BF6E42}"/>
              </a:ext>
            </a:extLst>
          </p:cNvPr>
          <p:cNvSpPr/>
          <p:nvPr/>
        </p:nvSpPr>
        <p:spPr>
          <a:xfrm>
            <a:off x="3833465" y="3773759"/>
            <a:ext cx="2925191" cy="510230"/>
          </a:xfrm>
          <a:custGeom>
            <a:avLst/>
            <a:gdLst>
              <a:gd name="connsiteX0" fmla="*/ 0 w 2462313"/>
              <a:gd name="connsiteY0" fmla="*/ 275034 h 1649872"/>
              <a:gd name="connsiteX1" fmla="*/ 275034 w 2462313"/>
              <a:gd name="connsiteY1" fmla="*/ 0 h 1649872"/>
              <a:gd name="connsiteX2" fmla="*/ 2187279 w 2462313"/>
              <a:gd name="connsiteY2" fmla="*/ 0 h 1649872"/>
              <a:gd name="connsiteX3" fmla="*/ 2462313 w 2462313"/>
              <a:gd name="connsiteY3" fmla="*/ 275034 h 1649872"/>
              <a:gd name="connsiteX4" fmla="*/ 2462313 w 2462313"/>
              <a:gd name="connsiteY4" fmla="*/ 1374838 h 1649872"/>
              <a:gd name="connsiteX5" fmla="*/ 2187279 w 2462313"/>
              <a:gd name="connsiteY5" fmla="*/ 1649872 h 1649872"/>
              <a:gd name="connsiteX6" fmla="*/ 275034 w 2462313"/>
              <a:gd name="connsiteY6" fmla="*/ 1649872 h 1649872"/>
              <a:gd name="connsiteX7" fmla="*/ 0 w 2462313"/>
              <a:gd name="connsiteY7" fmla="*/ 1374838 h 1649872"/>
              <a:gd name="connsiteX8" fmla="*/ 0 w 2462313"/>
              <a:gd name="connsiteY8" fmla="*/ 275034 h 1649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62313" h="1649872">
                <a:moveTo>
                  <a:pt x="0" y="275034"/>
                </a:moveTo>
                <a:cubicBezTo>
                  <a:pt x="0" y="123137"/>
                  <a:pt x="123137" y="0"/>
                  <a:pt x="275034" y="0"/>
                </a:cubicBezTo>
                <a:lnTo>
                  <a:pt x="2187279" y="0"/>
                </a:lnTo>
                <a:cubicBezTo>
                  <a:pt x="2339176" y="0"/>
                  <a:pt x="2462313" y="123137"/>
                  <a:pt x="2462313" y="275034"/>
                </a:cubicBezTo>
                <a:lnTo>
                  <a:pt x="2462313" y="1374838"/>
                </a:lnTo>
                <a:cubicBezTo>
                  <a:pt x="2462313" y="1526735"/>
                  <a:pt x="2339176" y="1649872"/>
                  <a:pt x="2187279" y="1649872"/>
                </a:cubicBezTo>
                <a:lnTo>
                  <a:pt x="275034" y="1649872"/>
                </a:lnTo>
                <a:cubicBezTo>
                  <a:pt x="123137" y="1649872"/>
                  <a:pt x="0" y="1526735"/>
                  <a:pt x="0" y="1374838"/>
                </a:cubicBezTo>
                <a:lnTo>
                  <a:pt x="0" y="275034"/>
                </a:lnTo>
                <a:close/>
              </a:path>
            </a:pathLst>
          </a:cu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r>
              <a:rPr lang="en-US" sz="2800" dirty="0">
                <a:solidFill>
                  <a:schemeClr val="bg1"/>
                </a:solidFill>
              </a:rPr>
              <a:t>Equal Matrices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985F69C-D3A5-4148-8315-2E61621ED0F2}"/>
              </a:ext>
            </a:extLst>
          </p:cNvPr>
          <p:cNvCxnSpPr>
            <a:cxnSpLocks/>
          </p:cNvCxnSpPr>
          <p:nvPr/>
        </p:nvCxnSpPr>
        <p:spPr>
          <a:xfrm>
            <a:off x="6750212" y="4217653"/>
            <a:ext cx="737266" cy="14402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68CCD4BD-9C68-4916-9298-B902ACA239A0}"/>
              </a:ext>
            </a:extLst>
          </p:cNvPr>
          <p:cNvSpPr/>
          <p:nvPr/>
        </p:nvSpPr>
        <p:spPr>
          <a:xfrm>
            <a:off x="7303970" y="3383111"/>
            <a:ext cx="2075966" cy="7112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 dirty="0">
                <a:solidFill>
                  <a:srgbClr val="7030A0"/>
                </a:solidFill>
              </a:rPr>
              <a:t>Same order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C7CB79F-8387-4920-AA70-BD91D12EAF42}"/>
              </a:ext>
            </a:extLst>
          </p:cNvPr>
          <p:cNvCxnSpPr>
            <a:cxnSpLocks/>
          </p:cNvCxnSpPr>
          <p:nvPr/>
        </p:nvCxnSpPr>
        <p:spPr>
          <a:xfrm flipV="1">
            <a:off x="6750212" y="3712208"/>
            <a:ext cx="737266" cy="14402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4A53E58E-2386-457B-84AA-10CB7C49D78A}"/>
              </a:ext>
            </a:extLst>
          </p:cNvPr>
          <p:cNvSpPr/>
          <p:nvPr/>
        </p:nvSpPr>
        <p:spPr>
          <a:xfrm>
            <a:off x="7130281" y="4125537"/>
            <a:ext cx="3667956" cy="9366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 dirty="0">
                <a:solidFill>
                  <a:srgbClr val="7030A0"/>
                </a:solidFill>
              </a:rPr>
              <a:t>Same corresponding entries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2CB63227-BCBF-4DE9-89A7-E07852C6FA4A}"/>
                  </a:ext>
                </a:extLst>
              </p:cNvPr>
              <p:cNvSpPr/>
              <p:nvPr/>
            </p:nvSpPr>
            <p:spPr>
              <a:xfrm>
                <a:off x="1045477" y="4160050"/>
                <a:ext cx="1563538" cy="146600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IN" sz="28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i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IN" sz="280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IN" sz="2800" b="0" i="1" smtClean="0">
                                  <a:solidFill>
                                    <a:schemeClr val="accent3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IN" sz="28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IN" sz="2800" b="0" i="1" smtClean="0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IN" sz="2800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  <m:r>
                          <a:rPr lang="en-IN" sz="28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IN" sz="2800" dirty="0">
                    <a:solidFill>
                      <a:schemeClr val="tx1">
                        <a:lumMod val="90000"/>
                        <a:lumOff val="10000"/>
                      </a:schemeClr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2CB63227-BCBF-4DE9-89A7-E07852C6FA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5477" y="4160050"/>
                <a:ext cx="1563538" cy="146600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828B69A1-0BA7-4ECC-AB96-3CC9366D5429}"/>
                  </a:ext>
                </a:extLst>
              </p:cNvPr>
              <p:cNvSpPr/>
              <p:nvPr/>
            </p:nvSpPr>
            <p:spPr>
              <a:xfrm>
                <a:off x="297064" y="4499917"/>
                <a:ext cx="1043274" cy="71120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lang="en-IN" sz="2800" b="0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sz="2800" b="0" i="0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sz="28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828B69A1-0BA7-4ECC-AB96-3CC9366D54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064" y="4499917"/>
                <a:ext cx="1043274" cy="71120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708E9122-0E49-4B91-ABCE-49C75E4DBDE4}"/>
                  </a:ext>
                </a:extLst>
              </p:cNvPr>
              <p:cNvSpPr/>
              <p:nvPr/>
            </p:nvSpPr>
            <p:spPr>
              <a:xfrm>
                <a:off x="3491728" y="4160050"/>
                <a:ext cx="1563538" cy="146600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IN" sz="28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i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IN" sz="280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IN" sz="2800" b="0" i="1" smtClean="0">
                                  <a:solidFill>
                                    <a:schemeClr val="accent3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IN" sz="28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IN" sz="2800" b="0" i="1" smtClean="0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IN" sz="2800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  <m:r>
                          <a:rPr lang="en-IN" sz="28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IN" sz="2800" dirty="0">
                    <a:solidFill>
                      <a:schemeClr val="tx1">
                        <a:lumMod val="90000"/>
                        <a:lumOff val="10000"/>
                      </a:schemeClr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708E9122-0E49-4B91-ABCE-49C75E4DBD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1728" y="4160050"/>
                <a:ext cx="1563538" cy="1466003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ACB4F407-81F1-4211-895E-2777BABA2BB8}"/>
                  </a:ext>
                </a:extLst>
              </p:cNvPr>
              <p:cNvSpPr/>
              <p:nvPr/>
            </p:nvSpPr>
            <p:spPr>
              <a:xfrm>
                <a:off x="2743315" y="4499917"/>
                <a:ext cx="1043274" cy="71120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Q</m:t>
                      </m:r>
                      <m:r>
                        <a:rPr lang="en-IN" sz="2800" b="0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sz="2800" b="0" i="0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sz="28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ACB4F407-81F1-4211-895E-2777BABA2B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3315" y="4499917"/>
                <a:ext cx="1043274" cy="711201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6066334B-9643-4FAD-9F69-6091EE3DE68C}"/>
                  </a:ext>
                </a:extLst>
              </p:cNvPr>
              <p:cNvSpPr/>
              <p:nvPr/>
            </p:nvSpPr>
            <p:spPr>
              <a:xfrm>
                <a:off x="1045477" y="5232918"/>
                <a:ext cx="1563538" cy="146600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IN" sz="28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IN" sz="2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IN" sz="2800" i="1">
                                  <a:solidFill>
                                    <a:schemeClr val="accent3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IN" sz="28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IN" sz="28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IN" sz="2800" i="1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IN" sz="2800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  <m:r>
                          <a:rPr lang="en-IN" sz="2800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IN" sz="2800" dirty="0">
                    <a:solidFill>
                      <a:schemeClr val="tx1">
                        <a:lumMod val="90000"/>
                        <a:lumOff val="10000"/>
                      </a:schemeClr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6066334B-9643-4FAD-9F69-6091EE3DE6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5477" y="5232918"/>
                <a:ext cx="1563538" cy="1466003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E416425F-BBD6-45F2-8CA9-11913183790F}"/>
                  </a:ext>
                </a:extLst>
              </p:cNvPr>
              <p:cNvSpPr/>
              <p:nvPr/>
            </p:nvSpPr>
            <p:spPr>
              <a:xfrm>
                <a:off x="297064" y="5621827"/>
                <a:ext cx="1043274" cy="71120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  <m:r>
                        <a:rPr lang="en-IN" sz="2800" b="0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sz="2800" b="0" i="0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sz="28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E416425F-BBD6-45F2-8CA9-1191318379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064" y="5621827"/>
                <a:ext cx="1043274" cy="711201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29E236CE-AD5F-4E95-884D-8B5D17E58204}"/>
                  </a:ext>
                </a:extLst>
              </p:cNvPr>
              <p:cNvSpPr/>
              <p:nvPr/>
            </p:nvSpPr>
            <p:spPr>
              <a:xfrm>
                <a:off x="3505747" y="5252576"/>
                <a:ext cx="1563538" cy="146600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IN" sz="28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IN" sz="2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IN" sz="2800" b="0" i="1" smtClean="0">
                                  <a:solidFill>
                                    <a:schemeClr val="accent3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IN" sz="28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IN" sz="2800" b="0" i="1" smtClean="0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IN" sz="2800" b="0" i="1" smtClean="0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IN" sz="2800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0 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IN" sz="2800" dirty="0">
                    <a:solidFill>
                      <a:schemeClr val="tx1">
                        <a:lumMod val="90000"/>
                        <a:lumOff val="10000"/>
                      </a:schemeClr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29E236CE-AD5F-4E95-884D-8B5D17E582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5747" y="5252576"/>
                <a:ext cx="1563538" cy="1466003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D91FF80B-0C3B-44B6-81EE-EF696D23614E}"/>
                  </a:ext>
                </a:extLst>
              </p:cNvPr>
              <p:cNvSpPr/>
              <p:nvPr/>
            </p:nvSpPr>
            <p:spPr>
              <a:xfrm>
                <a:off x="2743315" y="5614907"/>
                <a:ext cx="1043274" cy="71120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lang="en-IN" sz="2800" b="0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sz="2800" b="0" i="0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sz="28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D91FF80B-0C3B-44B6-81EE-EF696D2361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3315" y="5614907"/>
                <a:ext cx="1043274" cy="711201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E4D84EA-A166-4658-B8A6-F794EA6709B3}"/>
                  </a:ext>
                </a:extLst>
              </p:cNvPr>
              <p:cNvSpPr txBox="1"/>
              <p:nvPr/>
            </p:nvSpPr>
            <p:spPr>
              <a:xfrm>
                <a:off x="4809153" y="4627798"/>
                <a:ext cx="66932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E4D84EA-A166-4658-B8A6-F794EA6709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9153" y="4627798"/>
                <a:ext cx="669323" cy="52322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768D6241-4071-47C3-B67D-BC7D57AF2CF0}"/>
                  </a:ext>
                </a:extLst>
              </p:cNvPr>
              <p:cNvSpPr/>
              <p:nvPr/>
            </p:nvSpPr>
            <p:spPr>
              <a:xfrm>
                <a:off x="5312021" y="4536007"/>
                <a:ext cx="1218999" cy="71120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lang="en-IN" sz="2800" b="0" i="0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Q</m:t>
                      </m:r>
                    </m:oMath>
                  </m:oMathPara>
                </a14:m>
                <a:endParaRPr lang="en-IN" sz="28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768D6241-4071-47C3-B67D-BC7D57AF2C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2021" y="4536007"/>
                <a:ext cx="1218999" cy="711201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1AF123F-7F22-44AD-A66F-066ABBE1D2A4}"/>
                  </a:ext>
                </a:extLst>
              </p:cNvPr>
              <p:cNvSpPr txBox="1"/>
              <p:nvPr/>
            </p:nvSpPr>
            <p:spPr>
              <a:xfrm>
                <a:off x="4839133" y="5731592"/>
                <a:ext cx="66932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1AF123F-7F22-44AD-A66F-066ABBE1D2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9133" y="5731592"/>
                <a:ext cx="669323" cy="52322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45FC0728-49C7-4E47-8127-2B512975315E}"/>
                  </a:ext>
                </a:extLst>
              </p:cNvPr>
              <p:cNvSpPr/>
              <p:nvPr/>
            </p:nvSpPr>
            <p:spPr>
              <a:xfrm>
                <a:off x="5312021" y="5639801"/>
                <a:ext cx="1218999" cy="71120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  <m:r>
                        <a:rPr lang="en-IN" sz="2800" b="0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r>
                        <m:rPr>
                          <m:sty m:val="p"/>
                        </m:rP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</m:oMath>
                  </m:oMathPara>
                </a14:m>
                <a:endParaRPr lang="en-IN" sz="28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45FC0728-49C7-4E47-8127-2B512975315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2021" y="5639801"/>
                <a:ext cx="1218999" cy="711201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25155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8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3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3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/>
      <p:bldP spid="7" grpId="0"/>
      <p:bldP spid="8" grpId="0" animBg="1"/>
      <p:bldP spid="8" grpId="1" animBg="1"/>
      <p:bldP spid="9" grpId="0"/>
      <p:bldP spid="10" grpId="0"/>
      <p:bldP spid="11" grpId="0"/>
      <p:bldP spid="12" grpId="0"/>
      <p:bldP spid="13" grpId="0"/>
      <p:bldP spid="15" grpId="0"/>
      <p:bldP spid="14" grpId="0" animBg="1"/>
      <p:bldP spid="19" grpId="0"/>
      <p:bldP spid="26" grpId="0"/>
      <p:bldP spid="27" grpId="0"/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37" grpId="0"/>
      <p:bldP spid="38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A90A0B0F-2567-4B59-B169-180D59C92724}"/>
              </a:ext>
            </a:extLst>
          </p:cNvPr>
          <p:cNvSpPr/>
          <p:nvPr/>
        </p:nvSpPr>
        <p:spPr>
          <a:xfrm>
            <a:off x="5484907" y="3419550"/>
            <a:ext cx="3201887" cy="301907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002060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564D3D-AC7B-4A36-B87A-A295160CA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System of Two Linear Equations in Two Variables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1933424-3A43-498F-B346-70620E28F60C}"/>
              </a:ext>
            </a:extLst>
          </p:cNvPr>
          <p:cNvCxnSpPr>
            <a:cxnSpLocks/>
          </p:cNvCxnSpPr>
          <p:nvPr/>
        </p:nvCxnSpPr>
        <p:spPr>
          <a:xfrm>
            <a:off x="7019364" y="3606085"/>
            <a:ext cx="0" cy="2498880"/>
          </a:xfrm>
          <a:prstGeom prst="line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4E3E8F0-AB24-4BD0-8A9C-B070D6A2AEDE}"/>
              </a:ext>
            </a:extLst>
          </p:cNvPr>
          <p:cNvCxnSpPr>
            <a:cxnSpLocks/>
          </p:cNvCxnSpPr>
          <p:nvPr/>
        </p:nvCxnSpPr>
        <p:spPr>
          <a:xfrm rot="16200000">
            <a:off x="7019364" y="3608295"/>
            <a:ext cx="0" cy="2366682"/>
          </a:xfrm>
          <a:prstGeom prst="line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0C444A3-3E50-4B38-A5E9-8B9924B6A256}"/>
              </a:ext>
            </a:extLst>
          </p:cNvPr>
          <p:cNvCxnSpPr>
            <a:cxnSpLocks/>
          </p:cNvCxnSpPr>
          <p:nvPr/>
        </p:nvCxnSpPr>
        <p:spPr>
          <a:xfrm flipH="1" flipV="1">
            <a:off x="6471534" y="3745336"/>
            <a:ext cx="1700958" cy="1653989"/>
          </a:xfrm>
          <a:prstGeom prst="line">
            <a:avLst/>
          </a:prstGeom>
          <a:ln w="28575" cap="flat" cmpd="sng" algn="ctr">
            <a:solidFill>
              <a:srgbClr val="58084D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8AD0DD0B-7A48-4B37-895D-37884BF80AD2}"/>
              </a:ext>
            </a:extLst>
          </p:cNvPr>
          <p:cNvSpPr/>
          <p:nvPr/>
        </p:nvSpPr>
        <p:spPr>
          <a:xfrm>
            <a:off x="300925" y="1871177"/>
            <a:ext cx="3156323" cy="1491572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b="1" dirty="0">
                <a:solidFill>
                  <a:schemeClr val="bg1"/>
                </a:solidFill>
                <a:latin typeface="+mj-lt"/>
              </a:rPr>
              <a:t>Type of Solutions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666B4B2-6B8D-40EE-8A05-BDAFFFBA0B61}"/>
              </a:ext>
            </a:extLst>
          </p:cNvPr>
          <p:cNvSpPr/>
          <p:nvPr/>
        </p:nvSpPr>
        <p:spPr>
          <a:xfrm>
            <a:off x="3482791" y="1871177"/>
            <a:ext cx="1976710" cy="1491572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b="1" i="0" dirty="0">
                <a:solidFill>
                  <a:schemeClr val="bg1"/>
                </a:solidFill>
                <a:latin typeface="+mj-lt"/>
              </a:rPr>
              <a:t>Example</a:t>
            </a:r>
            <a:endParaRPr lang="en-IN" sz="2000" b="1" dirty="0">
              <a:solidFill>
                <a:schemeClr val="bg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36DAEC5-8B1C-44DB-A16B-B18B63216427}"/>
              </a:ext>
            </a:extLst>
          </p:cNvPr>
          <p:cNvSpPr/>
          <p:nvPr/>
        </p:nvSpPr>
        <p:spPr>
          <a:xfrm>
            <a:off x="5484907" y="1875585"/>
            <a:ext cx="3197798" cy="1491572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b="1" dirty="0">
                <a:solidFill>
                  <a:schemeClr val="bg1"/>
                </a:solidFill>
                <a:latin typeface="+mj-lt"/>
              </a:rPr>
              <a:t>Graphical Example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EDB2131-B885-4B75-A087-48194C90AA31}"/>
              </a:ext>
            </a:extLst>
          </p:cNvPr>
          <p:cNvSpPr/>
          <p:nvPr/>
        </p:nvSpPr>
        <p:spPr>
          <a:xfrm>
            <a:off x="8708111" y="1875586"/>
            <a:ext cx="3179078" cy="1491572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b="1" dirty="0">
                <a:solidFill>
                  <a:schemeClr val="bg1"/>
                </a:solidFill>
                <a:latin typeface="+mj-lt"/>
              </a:rPr>
              <a:t>What this means graphically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52E2C69-A390-485C-BEA4-BA6F6FE91B46}"/>
              </a:ext>
            </a:extLst>
          </p:cNvPr>
          <p:cNvSpPr/>
          <p:nvPr/>
        </p:nvSpPr>
        <p:spPr>
          <a:xfrm>
            <a:off x="291366" y="3419550"/>
            <a:ext cx="3179469" cy="301907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002060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BF06046-0BC0-482E-9C40-B230413F4AD6}"/>
              </a:ext>
            </a:extLst>
          </p:cNvPr>
          <p:cNvSpPr/>
          <p:nvPr/>
        </p:nvSpPr>
        <p:spPr>
          <a:xfrm>
            <a:off x="3482789" y="3419550"/>
            <a:ext cx="1990159" cy="301907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800" dirty="0">
              <a:solidFill>
                <a:srgbClr val="58084D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F3FAF9B-4F13-4B57-A112-C003DEE21A52}"/>
              </a:ext>
            </a:extLst>
          </p:cNvPr>
          <p:cNvSpPr/>
          <p:nvPr/>
        </p:nvSpPr>
        <p:spPr>
          <a:xfrm>
            <a:off x="8698748" y="3419550"/>
            <a:ext cx="3188442" cy="301907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800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8FC7CED-6D48-491E-ADDC-643F5D460087}"/>
                  </a:ext>
                </a:extLst>
              </p:cNvPr>
              <p:cNvSpPr txBox="1"/>
              <p:nvPr/>
            </p:nvSpPr>
            <p:spPr>
              <a:xfrm>
                <a:off x="3427427" y="4424161"/>
                <a:ext cx="218455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1" smtClean="0">
                          <a:solidFill>
                            <a:srgbClr val="58084D"/>
                          </a:solidFill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lang="en-IN" sz="2800" b="1" i="0" smtClean="0">
                          <a:solidFill>
                            <a:srgbClr val="58084D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N" sz="2800" b="1" i="1" smtClean="0">
                          <a:solidFill>
                            <a:srgbClr val="58084D"/>
                          </a:solidFill>
                          <a:latin typeface="Cambria Math" panose="02040503050406030204" pitchFamily="18" charset="0"/>
                        </a:rPr>
                        <m:t>𝐲</m:t>
                      </m:r>
                      <m:r>
                        <a:rPr lang="en-IN" sz="2800" b="1" smtClean="0">
                          <a:solidFill>
                            <a:srgbClr val="58084D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b="1" i="1" smtClean="0">
                          <a:solidFill>
                            <a:srgbClr val="58084D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</m:oMath>
                  </m:oMathPara>
                </a14:m>
                <a:endParaRPr lang="en-IN" sz="2800" b="1" dirty="0">
                  <a:solidFill>
                    <a:srgbClr val="58084D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8FC7CED-6D48-491E-ADDC-643F5D4600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7427" y="4424161"/>
                <a:ext cx="2184558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 27">
            <a:extLst>
              <a:ext uri="{FF2B5EF4-FFF2-40B4-BE49-F238E27FC236}">
                <a16:creationId xmlns:a16="http://schemas.microsoft.com/office/drawing/2014/main" id="{E9DA6EE9-3BDA-4930-BD0C-E290E1D9E4CF}"/>
              </a:ext>
            </a:extLst>
          </p:cNvPr>
          <p:cNvSpPr/>
          <p:nvPr/>
        </p:nvSpPr>
        <p:spPr>
          <a:xfrm>
            <a:off x="468426" y="4412920"/>
            <a:ext cx="2821599" cy="10563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IN" sz="3200" b="0" i="0" dirty="0">
                <a:solidFill>
                  <a:srgbClr val="002060"/>
                </a:solidFill>
                <a:latin typeface="+mj-lt"/>
              </a:rPr>
              <a:t>Infinitely many Solution</a:t>
            </a:r>
            <a:endParaRPr lang="en-IN" sz="2000" dirty="0">
              <a:solidFill>
                <a:srgbClr val="002060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30866E7-0BF0-41C3-930E-42064C3DC84D}"/>
              </a:ext>
            </a:extLst>
          </p:cNvPr>
          <p:cNvSpPr/>
          <p:nvPr/>
        </p:nvSpPr>
        <p:spPr>
          <a:xfrm>
            <a:off x="8571745" y="4201599"/>
            <a:ext cx="3442448" cy="14915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IN" sz="3200" dirty="0">
                <a:solidFill>
                  <a:srgbClr val="002060"/>
                </a:solidFill>
              </a:rPr>
              <a:t>Two lines are</a:t>
            </a:r>
          </a:p>
          <a:p>
            <a:pPr algn="ctr"/>
            <a:r>
              <a:rPr lang="en-IN" sz="3200" dirty="0">
                <a:solidFill>
                  <a:srgbClr val="002060"/>
                </a:solidFill>
              </a:rPr>
              <a:t> identical.</a:t>
            </a:r>
          </a:p>
          <a:p>
            <a:pPr algn="ctr"/>
            <a:r>
              <a:rPr lang="en-IN" sz="3200" dirty="0">
                <a:solidFill>
                  <a:srgbClr val="002060"/>
                </a:solidFill>
              </a:rPr>
              <a:t>(Lines Coincide)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3B3768F-195F-4785-85C1-26AC72E564F6}"/>
                  </a:ext>
                </a:extLst>
              </p:cNvPr>
              <p:cNvSpPr txBox="1"/>
              <p:nvPr/>
            </p:nvSpPr>
            <p:spPr>
              <a:xfrm>
                <a:off x="3425773" y="4857421"/>
                <a:ext cx="218455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0" smtClean="0">
                          <a:solidFill>
                            <a:srgbClr val="58084D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IN" sz="2800" b="1" i="1" smtClean="0">
                          <a:solidFill>
                            <a:srgbClr val="58084D"/>
                          </a:solidFill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lang="en-IN" sz="2800" b="1" smtClean="0">
                          <a:solidFill>
                            <a:srgbClr val="58084D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N" sz="2800" b="1" i="0" smtClean="0">
                          <a:solidFill>
                            <a:srgbClr val="58084D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IN" sz="2800" b="1" i="1" smtClean="0">
                          <a:solidFill>
                            <a:srgbClr val="58084D"/>
                          </a:solidFill>
                          <a:latin typeface="Cambria Math" panose="02040503050406030204" pitchFamily="18" charset="0"/>
                        </a:rPr>
                        <m:t>𝐲</m:t>
                      </m:r>
                      <m:r>
                        <a:rPr lang="en-IN" sz="2800" b="1" smtClean="0">
                          <a:solidFill>
                            <a:srgbClr val="58084D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b="1" i="0" smtClean="0">
                          <a:solidFill>
                            <a:srgbClr val="58084D"/>
                          </a:solidFill>
                          <a:latin typeface="Cambria Math" panose="02040503050406030204" pitchFamily="18" charset="0"/>
                        </a:rPr>
                        <m:t>𝟔</m:t>
                      </m:r>
                    </m:oMath>
                  </m:oMathPara>
                </a14:m>
                <a:endParaRPr lang="en-IN" sz="2800" b="1" dirty="0">
                  <a:solidFill>
                    <a:srgbClr val="58084D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3B3768F-195F-4785-85C1-26AC72E564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5773" y="4857421"/>
                <a:ext cx="2184558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FE400742-9B36-4686-AA26-C16CEF36814E}"/>
              </a:ext>
            </a:extLst>
          </p:cNvPr>
          <p:cNvCxnSpPr>
            <a:cxnSpLocks/>
          </p:cNvCxnSpPr>
          <p:nvPr/>
        </p:nvCxnSpPr>
        <p:spPr>
          <a:xfrm flipH="1" flipV="1">
            <a:off x="6473022" y="3745335"/>
            <a:ext cx="1700958" cy="1653989"/>
          </a:xfrm>
          <a:prstGeom prst="line">
            <a:avLst/>
          </a:prstGeom>
          <a:ln w="57150" cap="flat" cmpd="sng" algn="ctr">
            <a:solidFill>
              <a:srgbClr val="58084D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43BCC9AB-59AE-4DB5-818C-670F94F6024A}"/>
              </a:ext>
            </a:extLst>
          </p:cNvPr>
          <p:cNvGrpSpPr/>
          <p:nvPr/>
        </p:nvGrpSpPr>
        <p:grpSpPr>
          <a:xfrm>
            <a:off x="301065" y="848673"/>
            <a:ext cx="8735359" cy="992536"/>
            <a:chOff x="301065" y="848673"/>
            <a:chExt cx="8735359" cy="992536"/>
          </a:xfrm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599A407E-6DAD-4D00-ABF0-FCB480866C39}"/>
                </a:ext>
              </a:extLst>
            </p:cNvPr>
            <p:cNvSpPr/>
            <p:nvPr/>
          </p:nvSpPr>
          <p:spPr>
            <a:xfrm>
              <a:off x="301065" y="848673"/>
              <a:ext cx="8735359" cy="992536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IN" sz="2800" b="1" dirty="0">
                <a:solidFill>
                  <a:srgbClr val="002060"/>
                </a:solidFill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337B482-6B06-475C-B9A1-135DFE648A10}"/>
                </a:ext>
              </a:extLst>
            </p:cNvPr>
            <p:cNvSpPr txBox="1"/>
            <p:nvPr/>
          </p:nvSpPr>
          <p:spPr>
            <a:xfrm>
              <a:off x="576002" y="872678"/>
              <a:ext cx="8379740" cy="9541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sz="2800" b="1" dirty="0">
                  <a:solidFill>
                    <a:srgbClr val="002060"/>
                  </a:solidFill>
                </a:rPr>
                <a:t>The graph of a two linear equations in two variables is a</a:t>
              </a:r>
            </a:p>
            <a:p>
              <a:r>
                <a:rPr lang="en-IN" sz="2800" b="1" dirty="0">
                  <a:solidFill>
                    <a:srgbClr val="002060"/>
                  </a:solidFill>
                </a:rPr>
                <a:t> 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A2E01DA-7B49-41D4-861B-52FD05704596}"/>
                </a:ext>
              </a:extLst>
            </p:cNvPr>
            <p:cNvSpPr txBox="1"/>
            <p:nvPr/>
          </p:nvSpPr>
          <p:spPr>
            <a:xfrm>
              <a:off x="3786850" y="1278530"/>
              <a:ext cx="2119407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sz="2800" b="1" dirty="0">
                  <a:solidFill>
                    <a:srgbClr val="58084D"/>
                  </a:solidFill>
                </a:rPr>
                <a:t>straight line</a:t>
              </a:r>
              <a:r>
                <a:rPr lang="en-IN" sz="2800" b="1" dirty="0">
                  <a:solidFill>
                    <a:srgbClr val="002060"/>
                  </a:solidFill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95983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 animBg="1"/>
      <p:bldP spid="29" grpId="0"/>
      <p:bldP spid="30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FBFF84-9F19-4CE3-9B33-38B36C9A06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System of Linear Equations in Three Variables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B25D7FE-E38E-49AD-B845-FE6D7AD2814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94" t="55133" r="51456" b="5607"/>
          <a:stretch/>
        </p:blipFill>
        <p:spPr>
          <a:xfrm>
            <a:off x="912276" y="2472532"/>
            <a:ext cx="4063956" cy="232873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7ADBEDB9-EF87-49AC-AF5A-6D53B96D8654}"/>
              </a:ext>
            </a:extLst>
          </p:cNvPr>
          <p:cNvSpPr/>
          <p:nvPr/>
        </p:nvSpPr>
        <p:spPr>
          <a:xfrm>
            <a:off x="224657" y="848673"/>
            <a:ext cx="9022933" cy="71120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b="1" dirty="0">
                <a:solidFill>
                  <a:srgbClr val="002060"/>
                </a:solidFill>
              </a:rPr>
              <a:t>The graph of a linear equations in three variables is a </a:t>
            </a:r>
            <a:r>
              <a:rPr lang="en-IN" sz="2800" b="1" dirty="0">
                <a:solidFill>
                  <a:srgbClr val="58084D"/>
                </a:solidFill>
              </a:rPr>
              <a:t>plane</a:t>
            </a:r>
            <a:r>
              <a:rPr lang="en-IN" sz="2800" b="1" dirty="0">
                <a:solidFill>
                  <a:srgbClr val="002060"/>
                </a:solidFill>
              </a:rPr>
              <a:t>.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5DF07AB0-2CA7-4ADB-8C9A-5BD0421223EE}"/>
              </a:ext>
            </a:extLst>
          </p:cNvPr>
          <p:cNvSpPr/>
          <p:nvPr/>
        </p:nvSpPr>
        <p:spPr>
          <a:xfrm>
            <a:off x="817081" y="1619940"/>
            <a:ext cx="4239990" cy="711200"/>
          </a:xfrm>
          <a:prstGeom prst="round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b="1" i="0" dirty="0">
                <a:solidFill>
                  <a:srgbClr val="002060"/>
                </a:solidFill>
                <a:latin typeface="+mj-lt"/>
              </a:rPr>
              <a:t>Unique Solution</a:t>
            </a:r>
            <a:endParaRPr lang="en-IN" sz="2000" b="1" dirty="0">
              <a:solidFill>
                <a:srgbClr val="002060"/>
              </a:solidFill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B731804-4F37-44AF-A006-B0C883C9CC3C}"/>
              </a:ext>
            </a:extLst>
          </p:cNvPr>
          <p:cNvGrpSpPr/>
          <p:nvPr/>
        </p:nvGrpSpPr>
        <p:grpSpPr>
          <a:xfrm>
            <a:off x="389965" y="4698064"/>
            <a:ext cx="5082988" cy="1840571"/>
            <a:chOff x="842841" y="4698064"/>
            <a:chExt cx="3703743" cy="1840571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E2724071-3A9D-4861-B58D-607534941362}"/>
                </a:ext>
              </a:extLst>
            </p:cNvPr>
            <p:cNvSpPr/>
            <p:nvPr/>
          </p:nvSpPr>
          <p:spPr>
            <a:xfrm>
              <a:off x="842841" y="5022761"/>
              <a:ext cx="3703743" cy="151587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rgbClr val="002060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6DD4FC0-7D14-4FC1-9F3D-AD448E840391}"/>
                </a:ext>
              </a:extLst>
            </p:cNvPr>
            <p:cNvSpPr/>
            <p:nvPr/>
          </p:nvSpPr>
          <p:spPr>
            <a:xfrm>
              <a:off x="877558" y="4698064"/>
              <a:ext cx="3634309" cy="161589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IN" sz="3200" b="0" i="0" dirty="0">
                  <a:solidFill>
                    <a:srgbClr val="002060"/>
                  </a:solidFill>
                  <a:latin typeface="+mj-lt"/>
                </a:rPr>
                <a:t>The planes intersects in a single point.</a:t>
              </a:r>
              <a:endParaRPr lang="en-IN" sz="2000" dirty="0">
                <a:solidFill>
                  <a:srgbClr val="002060"/>
                </a:solidFill>
              </a:endParaRPr>
            </a:p>
          </p:txBody>
        </p:sp>
      </p:grp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A87E7AB2-6977-49ED-A536-6AE294B8E2AB}"/>
              </a:ext>
            </a:extLst>
          </p:cNvPr>
          <p:cNvSpPr/>
          <p:nvPr/>
        </p:nvSpPr>
        <p:spPr>
          <a:xfrm>
            <a:off x="6825804" y="1623859"/>
            <a:ext cx="4239990" cy="711200"/>
          </a:xfrm>
          <a:prstGeom prst="round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b="1" i="0" dirty="0">
                <a:solidFill>
                  <a:srgbClr val="002060"/>
                </a:solidFill>
                <a:latin typeface="+mj-lt"/>
              </a:rPr>
              <a:t>Infinitely many Solution</a:t>
            </a:r>
            <a:endParaRPr lang="en-IN" sz="2000" b="1" dirty="0">
              <a:solidFill>
                <a:srgbClr val="002060"/>
              </a:solidFill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DFD5F02-735A-41FD-BBFD-E4E1996B92DE}"/>
              </a:ext>
            </a:extLst>
          </p:cNvPr>
          <p:cNvGrpSpPr/>
          <p:nvPr/>
        </p:nvGrpSpPr>
        <p:grpSpPr>
          <a:xfrm>
            <a:off x="6413089" y="4798077"/>
            <a:ext cx="5082988" cy="1740559"/>
            <a:chOff x="6906645" y="4805742"/>
            <a:chExt cx="3713907" cy="1636797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5A24B1FA-0266-423A-A904-44BB226F3683}"/>
                </a:ext>
              </a:extLst>
            </p:cNvPr>
            <p:cNvSpPr/>
            <p:nvPr/>
          </p:nvSpPr>
          <p:spPr>
            <a:xfrm>
              <a:off x="6906645" y="5026680"/>
              <a:ext cx="3703743" cy="141585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rgbClr val="002060"/>
                </a:solidFill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D943A2BA-891D-43F3-A6EB-4CA836894CF4}"/>
                </a:ext>
              </a:extLst>
            </p:cNvPr>
            <p:cNvSpPr/>
            <p:nvPr/>
          </p:nvSpPr>
          <p:spPr>
            <a:xfrm>
              <a:off x="6916810" y="4805742"/>
              <a:ext cx="3703742" cy="142550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IN" sz="3200" b="0" i="0" dirty="0">
                  <a:solidFill>
                    <a:srgbClr val="002060"/>
                  </a:solidFill>
                  <a:latin typeface="+mj-lt"/>
                </a:rPr>
                <a:t>The planes intersects in a line or are the same plane.</a:t>
              </a:r>
              <a:endParaRPr lang="en-IN" sz="2000" dirty="0">
                <a:solidFill>
                  <a:srgbClr val="002060"/>
                </a:solidFill>
              </a:endParaRPr>
            </a:p>
          </p:txBody>
        </p:sp>
      </p:grpSp>
      <p:pic>
        <p:nvPicPr>
          <p:cNvPr id="37" name="Picture 36">
            <a:extLst>
              <a:ext uri="{FF2B5EF4-FFF2-40B4-BE49-F238E27FC236}">
                <a16:creationId xmlns:a16="http://schemas.microsoft.com/office/drawing/2014/main" id="{0C5EFC35-8582-4848-9055-63DEF7A624B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8" t="58432" r="16078" b="4314"/>
          <a:stretch/>
        </p:blipFill>
        <p:spPr>
          <a:xfrm>
            <a:off x="6906640" y="2472531"/>
            <a:ext cx="4133393" cy="232873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86245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6" grpId="0" animBg="1"/>
      <p:bldP spid="29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FBFF84-9F19-4CE3-9B33-38B36C9A06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System of Linear Equations in Three Variables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7ADBEDB9-EF87-49AC-AF5A-6D53B96D8654}"/>
              </a:ext>
            </a:extLst>
          </p:cNvPr>
          <p:cNvSpPr/>
          <p:nvPr/>
        </p:nvSpPr>
        <p:spPr>
          <a:xfrm>
            <a:off x="224657" y="848673"/>
            <a:ext cx="9022933" cy="71120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b="1" dirty="0">
                <a:solidFill>
                  <a:srgbClr val="002060"/>
                </a:solidFill>
              </a:rPr>
              <a:t>The graph of a linear equations in three variables is a </a:t>
            </a:r>
            <a:r>
              <a:rPr lang="en-IN" sz="2800" b="1" dirty="0">
                <a:solidFill>
                  <a:srgbClr val="58084D"/>
                </a:solidFill>
              </a:rPr>
              <a:t>plane</a:t>
            </a:r>
            <a:r>
              <a:rPr lang="en-IN" sz="2800" b="1" dirty="0">
                <a:solidFill>
                  <a:srgbClr val="002060"/>
                </a:solidFill>
              </a:rPr>
              <a:t>.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5DF07AB0-2CA7-4ADB-8C9A-5BD0421223EE}"/>
              </a:ext>
            </a:extLst>
          </p:cNvPr>
          <p:cNvSpPr/>
          <p:nvPr/>
        </p:nvSpPr>
        <p:spPr>
          <a:xfrm>
            <a:off x="3937310" y="1771664"/>
            <a:ext cx="3703743" cy="711200"/>
          </a:xfrm>
          <a:prstGeom prst="round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b="1" i="0" dirty="0">
                <a:solidFill>
                  <a:srgbClr val="002060"/>
                </a:solidFill>
                <a:latin typeface="+mj-lt"/>
              </a:rPr>
              <a:t>No Solution</a:t>
            </a:r>
            <a:endParaRPr lang="en-IN" sz="2000" b="1" dirty="0">
              <a:solidFill>
                <a:srgbClr val="002060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4428529-C566-45FD-94E0-807E4B20D4C4}"/>
              </a:ext>
            </a:extLst>
          </p:cNvPr>
          <p:cNvGrpSpPr/>
          <p:nvPr/>
        </p:nvGrpSpPr>
        <p:grpSpPr>
          <a:xfrm>
            <a:off x="1009709" y="5126715"/>
            <a:ext cx="9022933" cy="831867"/>
            <a:chOff x="1009709" y="5126715"/>
            <a:chExt cx="9022933" cy="831867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E2724071-3A9D-4861-B58D-607534941362}"/>
                </a:ext>
              </a:extLst>
            </p:cNvPr>
            <p:cNvSpPr/>
            <p:nvPr/>
          </p:nvSpPr>
          <p:spPr>
            <a:xfrm>
              <a:off x="1009709" y="5126715"/>
              <a:ext cx="9022933" cy="83186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rgbClr val="002060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6DD4FC0-7D14-4FC1-9F3D-AD448E840391}"/>
                </a:ext>
              </a:extLst>
            </p:cNvPr>
            <p:cNvSpPr/>
            <p:nvPr/>
          </p:nvSpPr>
          <p:spPr>
            <a:xfrm>
              <a:off x="1433567" y="5247382"/>
              <a:ext cx="8335317" cy="711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IN" sz="3200" b="0" i="0" dirty="0">
                  <a:solidFill>
                    <a:srgbClr val="002060"/>
                  </a:solidFill>
                  <a:latin typeface="+mj-lt"/>
                </a:rPr>
                <a:t>The planes have no common point of intersects.</a:t>
              </a:r>
              <a:endParaRPr lang="en-IN" sz="2000" dirty="0">
                <a:solidFill>
                  <a:srgbClr val="002060"/>
                </a:solidFill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883C9D5D-8749-4217-9D98-82140597A09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46" t="23219" r="22735" b="42855"/>
          <a:stretch/>
        </p:blipFill>
        <p:spPr>
          <a:xfrm>
            <a:off x="8435921" y="2798245"/>
            <a:ext cx="2665926" cy="202448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E5715EF-92A7-46A6-B734-E8B150357EE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98" t="16560" r="52378" b="50107"/>
          <a:stretch/>
        </p:blipFill>
        <p:spPr>
          <a:xfrm>
            <a:off x="476518" y="2798245"/>
            <a:ext cx="2665927" cy="202198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4A5E838-87B9-42ED-9EAC-7351A25F4F8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54" t="53770" r="68185" b="11615"/>
          <a:stretch/>
        </p:blipFill>
        <p:spPr>
          <a:xfrm>
            <a:off x="4456219" y="2798245"/>
            <a:ext cx="2665927" cy="202198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22962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1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CE1241C0-3DDD-4FAE-A786-DA94E79ED9AC}"/>
              </a:ext>
            </a:extLst>
          </p:cNvPr>
          <p:cNvGrpSpPr/>
          <p:nvPr/>
        </p:nvGrpSpPr>
        <p:grpSpPr>
          <a:xfrm>
            <a:off x="843636" y="3070122"/>
            <a:ext cx="5782126" cy="3003209"/>
            <a:chOff x="184055" y="3094005"/>
            <a:chExt cx="5782126" cy="300320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78A34E8A-E9BB-42BD-85C9-D1D1C59A5124}"/>
                    </a:ext>
                  </a:extLst>
                </p:cNvPr>
                <p:cNvSpPr/>
                <p:nvPr/>
              </p:nvSpPr>
              <p:spPr>
                <a:xfrm>
                  <a:off x="480165" y="3094005"/>
                  <a:ext cx="5486016" cy="3003209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IN" sz="28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6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/>
                              <m:e/>
                              <m:e/>
                              <m:e/>
                              <m:e/>
                              <m:e/>
                            </m:mr>
                            <m:mr>
                              <m:e/>
                              <m:e/>
                              <m:e/>
                              <m:e/>
                              <m:e/>
                              <m:e/>
                            </m:mr>
                            <m:mr>
                              <m:e/>
                              <m:e/>
                              <m:e/>
                              <m:e/>
                              <m:e/>
                              <m:e/>
                            </m:mr>
                            <m:mr>
                              <m:e/>
                              <m:e/>
                              <m:e/>
                              <m:e/>
                              <m:e/>
                              <m:e/>
                            </m:mr>
                            <m:mr>
                              <m:e/>
                              <m:e/>
                              <m:e/>
                              <m:e/>
                              <m:e/>
                              <m:e/>
                            </m:mr>
                            <m:mr>
                              <m:e/>
                              <m:e/>
                              <m:e/>
                              <m:e/>
                              <m:e/>
                              <m:e/>
                            </m:mr>
                          </m:m>
                          <m:r>
                            <a:rPr lang="en-IN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a14:m>
                  <a:r>
                    <a:rPr lang="en-IN" sz="2800" dirty="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78A34E8A-E9BB-42BD-85C9-D1D1C59A512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0165" y="3094005"/>
                  <a:ext cx="5486016" cy="3003209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75D4FDB8-EF0C-480B-9CF7-4453C9350C0F}"/>
                    </a:ext>
                  </a:extLst>
                </p:cNvPr>
                <p:cNvSpPr/>
                <p:nvPr/>
              </p:nvSpPr>
              <p:spPr>
                <a:xfrm>
                  <a:off x="184055" y="4303980"/>
                  <a:ext cx="965836" cy="71120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𝐀</m:t>
                        </m:r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en-IN" sz="28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75D4FDB8-EF0C-480B-9CF7-4453C9350C0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4055" y="4303980"/>
                  <a:ext cx="965836" cy="711201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AEF01D4F-BB77-4450-9D5D-7A34DCBE32AA}"/>
                  </a:ext>
                </a:extLst>
              </p:cNvPr>
              <p:cNvSpPr/>
              <p:nvPr/>
            </p:nvSpPr>
            <p:spPr>
              <a:xfrm>
                <a:off x="1905605" y="4641404"/>
                <a:ext cx="3988120" cy="53985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0     0      5     10    0     15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AEF01D4F-BB77-4450-9D5D-7A34DCBE32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5605" y="4641404"/>
                <a:ext cx="3988120" cy="53985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440BEE93-38BF-4145-8E30-54B93E737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Method:2         Gauss Elimination Method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E5A59A6-61D3-4B1D-9344-0517921E50DE}"/>
              </a:ext>
            </a:extLst>
          </p:cNvPr>
          <p:cNvSpPr/>
          <p:nvPr/>
        </p:nvSpPr>
        <p:spPr>
          <a:xfrm>
            <a:off x="67045" y="835437"/>
            <a:ext cx="1706820" cy="539851"/>
          </a:xfrm>
          <a:prstGeom prst="round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dirty="0">
                <a:solidFill>
                  <a:schemeClr val="bg1"/>
                </a:solidFill>
              </a:rPr>
              <a:t>Example:5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5110184-F78F-47D2-97B0-83722DCC1AAB}"/>
              </a:ext>
            </a:extLst>
          </p:cNvPr>
          <p:cNvSpPr/>
          <p:nvPr/>
        </p:nvSpPr>
        <p:spPr>
          <a:xfrm>
            <a:off x="67046" y="2412988"/>
            <a:ext cx="1706820" cy="539851"/>
          </a:xfrm>
          <a:prstGeom prst="round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dirty="0">
                <a:solidFill>
                  <a:schemeClr val="bg1"/>
                </a:solidFill>
              </a:rPr>
              <a:t>Solution: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FF56FE0-733F-46DA-A99F-8D7FAEFDF0CD}"/>
              </a:ext>
            </a:extLst>
          </p:cNvPr>
          <p:cNvSpPr/>
          <p:nvPr/>
        </p:nvSpPr>
        <p:spPr>
          <a:xfrm>
            <a:off x="1809222" y="871363"/>
            <a:ext cx="6141408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IN" sz="2800" dirty="0">
                <a:solidFill>
                  <a:srgbClr val="002060"/>
                </a:solidFill>
              </a:rPr>
              <a:t>Solve by using Gauss Elimination Method: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90EAD75A-3B26-45DB-9BEE-1D29F822BAA7}"/>
                  </a:ext>
                </a:extLst>
              </p:cNvPr>
              <p:cNvSpPr/>
              <p:nvPr/>
            </p:nvSpPr>
            <p:spPr>
              <a:xfrm>
                <a:off x="1428543" y="1299696"/>
                <a:ext cx="4527975" cy="53985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+3</m:t>
                      </m:r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−2</m:t>
                      </m:r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+2</m:t>
                      </m:r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=0,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90EAD75A-3B26-45DB-9BEE-1D29F822BA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8543" y="1299696"/>
                <a:ext cx="4527975" cy="53985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5DE8FD22-4921-493C-BBC4-1C3A94B68A10}"/>
                  </a:ext>
                </a:extLst>
              </p:cNvPr>
              <p:cNvSpPr/>
              <p:nvPr/>
            </p:nvSpPr>
            <p:spPr>
              <a:xfrm>
                <a:off x="5576921" y="1299696"/>
                <a:ext cx="6700322" cy="53985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+6</m:t>
                      </m:r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−5</m:t>
                      </m:r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−2</m:t>
                      </m:r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+4</m:t>
                      </m:r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−3</m:t>
                      </m:r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=−1,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5DE8FD22-4921-493C-BBC4-1C3A94B68A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6921" y="1299696"/>
                <a:ext cx="6700322" cy="53985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BA5DC714-E90A-4A6B-A064-F5FEEC333B0B}"/>
                  </a:ext>
                </a:extLst>
              </p:cNvPr>
              <p:cNvSpPr/>
              <p:nvPr/>
            </p:nvSpPr>
            <p:spPr>
              <a:xfrm>
                <a:off x="1209899" y="1763955"/>
                <a:ext cx="4527975" cy="53985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+10</m:t>
                      </m:r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+15</m:t>
                      </m:r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=5,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BA5DC714-E90A-4A6B-A064-F5FEEC333B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9899" y="1763955"/>
                <a:ext cx="4527975" cy="53985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B5EFC2D8-B6D1-417B-8D11-83AB74FD1BF3}"/>
                  </a:ext>
                </a:extLst>
              </p:cNvPr>
              <p:cNvSpPr/>
              <p:nvPr/>
            </p:nvSpPr>
            <p:spPr>
              <a:xfrm>
                <a:off x="4737429" y="1763955"/>
                <a:ext cx="6700322" cy="53985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+6</m:t>
                      </m:r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+8</m:t>
                      </m:r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+4</m:t>
                      </m:r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+18</m:t>
                      </m:r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=6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B5EFC2D8-B6D1-417B-8D11-83AB74FD1B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7429" y="1763955"/>
                <a:ext cx="6700322" cy="53985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821BE698-9FF1-46D5-A89B-3627937ADE33}"/>
                  </a:ext>
                </a:extLst>
              </p:cNvPr>
              <p:cNvSpPr/>
              <p:nvPr/>
            </p:nvSpPr>
            <p:spPr>
              <a:xfrm>
                <a:off x="1773865" y="2429581"/>
                <a:ext cx="9417167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IN" sz="2800" dirty="0">
                    <a:solidFill>
                      <a:srgbClr val="002060"/>
                    </a:solidFill>
                  </a:rPr>
                  <a:t>The matrix representation of the above system is </a:t>
                </a:r>
                <a14:m>
                  <m:oMath xmlns:m="http://schemas.openxmlformats.org/officeDocument/2006/math">
                    <m:r>
                      <a:rPr lang="en-IN" sz="28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𝐀𝐗</m:t>
                    </m:r>
                    <m:r>
                      <a:rPr lang="en-IN" sz="28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sz="28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𝐁</m:t>
                    </m:r>
                    <m:r>
                      <a:rPr lang="en-IN" sz="28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where</m:t>
                    </m:r>
                  </m:oMath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821BE698-9FF1-46D5-A89B-3627937ADE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3865" y="2429581"/>
                <a:ext cx="9417167" cy="468000"/>
              </a:xfrm>
              <a:prstGeom prst="rect">
                <a:avLst/>
              </a:prstGeom>
              <a:blipFill>
                <a:blip r:embed="rId9"/>
                <a:stretch>
                  <a:fillRect l="-1359" t="-14474" b="-4868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B84ED339-0548-43C7-8C96-760C98358242}"/>
                  </a:ext>
                </a:extLst>
              </p:cNvPr>
              <p:cNvSpPr/>
              <p:nvPr/>
            </p:nvSpPr>
            <p:spPr>
              <a:xfrm>
                <a:off x="6192837" y="4290027"/>
                <a:ext cx="965836" cy="71120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𝐗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B84ED339-0548-43C7-8C96-760C983582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2837" y="4290027"/>
                <a:ext cx="965836" cy="71120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FD9CE46C-D2AC-4CDD-9EAE-DB6086501CF2}"/>
                  </a:ext>
                </a:extLst>
              </p:cNvPr>
              <p:cNvSpPr/>
              <p:nvPr/>
            </p:nvSpPr>
            <p:spPr>
              <a:xfrm>
                <a:off x="8787336" y="4280341"/>
                <a:ext cx="965836" cy="71120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𝐁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FD9CE46C-D2AC-4CDD-9EAE-DB6086501C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7336" y="4280341"/>
                <a:ext cx="965836" cy="71120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ectangle 19">
            <a:extLst>
              <a:ext uri="{FF2B5EF4-FFF2-40B4-BE49-F238E27FC236}">
                <a16:creationId xmlns:a16="http://schemas.microsoft.com/office/drawing/2014/main" id="{2EB8A1C2-6106-4113-B6D0-7F892E118034}"/>
              </a:ext>
            </a:extLst>
          </p:cNvPr>
          <p:cNvSpPr/>
          <p:nvPr/>
        </p:nvSpPr>
        <p:spPr>
          <a:xfrm>
            <a:off x="7871880" y="4279797"/>
            <a:ext cx="965836" cy="7112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 b="0" i="0" dirty="0">
                <a:solidFill>
                  <a:srgbClr val="002060"/>
                </a:solidFill>
                <a:latin typeface="+mj-lt"/>
                <a:ea typeface="Cambria Math" panose="02040503050406030204" pitchFamily="18" charset="0"/>
              </a:rPr>
              <a:t>and</a:t>
            </a:r>
            <a:endParaRPr lang="en-IN" sz="28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F24695E-C89F-43FE-BD23-A11188C7DFC8}"/>
                  </a:ext>
                </a:extLst>
              </p:cNvPr>
              <p:cNvSpPr/>
              <p:nvPr/>
            </p:nvSpPr>
            <p:spPr>
              <a:xfrm>
                <a:off x="14597299" y="1824543"/>
                <a:ext cx="965835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890E4F"/>
                          </a:solidFill>
                          <a:latin typeface="Cambria Math" panose="02040503050406030204" pitchFamily="18" charset="0"/>
                        </a:rPr>
                        <m:t>   −2</m:t>
                      </m:r>
                    </m:oMath>
                  </m:oMathPara>
                </a14:m>
                <a:endParaRPr lang="en-IN" sz="2800" dirty="0">
                  <a:solidFill>
                    <a:srgbClr val="890E4F"/>
                  </a:solidFill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F24695E-C89F-43FE-BD23-A11188C7DF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97299" y="1824543"/>
                <a:ext cx="965835" cy="46800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52ADB11B-1865-4299-BE83-5B6D6A0E46C8}"/>
                  </a:ext>
                </a:extLst>
              </p:cNvPr>
              <p:cNvSpPr/>
              <p:nvPr/>
            </p:nvSpPr>
            <p:spPr>
              <a:xfrm>
                <a:off x="15031003" y="2926102"/>
                <a:ext cx="965835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890E4F"/>
                          </a:solidFill>
                          <a:latin typeface="Cambria Math" panose="02040503050406030204" pitchFamily="18" charset="0"/>
                        </a:rPr>
                        <m:t>    −7</m:t>
                      </m:r>
                    </m:oMath>
                  </m:oMathPara>
                </a14:m>
                <a:endParaRPr lang="en-IN" sz="2800" dirty="0">
                  <a:solidFill>
                    <a:srgbClr val="890E4F"/>
                  </a:solidFill>
                </a:endParaRP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52ADB11B-1865-4299-BE83-5B6D6A0E46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31003" y="2926102"/>
                <a:ext cx="965835" cy="46800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701F7C1B-3955-4699-8A46-294FA4CCD8A9}"/>
                  </a:ext>
                </a:extLst>
              </p:cNvPr>
              <p:cNvSpPr/>
              <p:nvPr/>
            </p:nvSpPr>
            <p:spPr>
              <a:xfrm>
                <a:off x="1874013" y="4040876"/>
                <a:ext cx="3988120" cy="53985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    6 −5 −2     4  −3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701F7C1B-3955-4699-8A46-294FA4CCD8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4013" y="4040876"/>
                <a:ext cx="3988120" cy="539851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D7C92E67-2491-4680-B9D8-C5E82CBFDF7D}"/>
                  </a:ext>
                </a:extLst>
              </p:cNvPr>
              <p:cNvSpPr/>
              <p:nvPr/>
            </p:nvSpPr>
            <p:spPr>
              <a:xfrm>
                <a:off x="1856078" y="3478097"/>
                <a:ext cx="3988120" cy="53985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     3 −2      0     2       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D7C92E67-2491-4680-B9D8-C5E82CBFDF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6078" y="3478097"/>
                <a:ext cx="3988120" cy="53985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60360D14-262A-49F9-A34D-416045C69995}"/>
                  </a:ext>
                </a:extLst>
              </p:cNvPr>
              <p:cNvSpPr/>
              <p:nvPr/>
            </p:nvSpPr>
            <p:spPr>
              <a:xfrm>
                <a:off x="1905605" y="5241932"/>
                <a:ext cx="3988120" cy="53985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    6      0      8      4     18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60360D14-262A-49F9-A34D-416045C699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5605" y="5241932"/>
                <a:ext cx="3988120" cy="539851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4" name="Group 43">
            <a:extLst>
              <a:ext uri="{FF2B5EF4-FFF2-40B4-BE49-F238E27FC236}">
                <a16:creationId xmlns:a16="http://schemas.microsoft.com/office/drawing/2014/main" id="{6BAC3C3A-51B6-4189-A58E-BBABFF6A08A8}"/>
              </a:ext>
            </a:extLst>
          </p:cNvPr>
          <p:cNvGrpSpPr/>
          <p:nvPr/>
        </p:nvGrpSpPr>
        <p:grpSpPr>
          <a:xfrm>
            <a:off x="6775318" y="2961258"/>
            <a:ext cx="1438267" cy="3003209"/>
            <a:chOff x="6341099" y="2805688"/>
            <a:chExt cx="1438267" cy="300320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E74D48DA-67C0-4F8A-849D-ED96AB4A71D5}"/>
                    </a:ext>
                  </a:extLst>
                </p:cNvPr>
                <p:cNvSpPr/>
                <p:nvPr/>
              </p:nvSpPr>
              <p:spPr>
                <a:xfrm>
                  <a:off x="6341099" y="2805688"/>
                  <a:ext cx="1438267" cy="3003209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IN" sz="28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IN" sz="2800" b="0" i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IN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IN" sz="2800" b="0" i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IN" sz="2800" b="0" i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9</m:t>
                                      </m:r>
                                    </m:e>
                                  </m:m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IN" sz="28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/>
                                        <m:e/>
                                        <m:e/>
                                        <m:e/>
                                        <m:e/>
                                      </m:eqArr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en-IN" sz="2800" b="0" i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en-IN" sz="2800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E74D48DA-67C0-4F8A-849D-ED96AB4A71D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41099" y="2805688"/>
                  <a:ext cx="1438267" cy="3003209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54C2F07F-3536-4C2B-93AF-69CE514EAE9C}"/>
                    </a:ext>
                  </a:extLst>
                </p:cNvPr>
                <p:cNvSpPr/>
                <p:nvPr/>
              </p:nvSpPr>
              <p:spPr>
                <a:xfrm>
                  <a:off x="6679157" y="2920258"/>
                  <a:ext cx="717113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IN" sz="2800" dirty="0">
                    <a:solidFill>
                      <a:srgbClr val="009900"/>
                    </a:solidFill>
                  </a:endParaRPr>
                </a:p>
              </p:txBody>
            </p:sp>
          </mc:Choice>
          <mc:Fallback xmlns=""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54C2F07F-3536-4C2B-93AF-69CE514EAE9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79157" y="2920258"/>
                  <a:ext cx="717113" cy="468000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BE9102DE-5625-4FFD-A1AA-2F4C0C9E33C1}"/>
                    </a:ext>
                  </a:extLst>
                </p:cNvPr>
                <p:cNvSpPr/>
                <p:nvPr/>
              </p:nvSpPr>
              <p:spPr>
                <a:xfrm>
                  <a:off x="6676911" y="3342489"/>
                  <a:ext cx="717113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IN" sz="28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BE9102DE-5625-4FFD-A1AA-2F4C0C9E33C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76911" y="3342489"/>
                  <a:ext cx="717113" cy="468000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F5101BBC-0EDF-4769-A0DC-66460A4D8AEC}"/>
                    </a:ext>
                  </a:extLst>
                </p:cNvPr>
                <p:cNvSpPr/>
                <p:nvPr/>
              </p:nvSpPr>
              <p:spPr>
                <a:xfrm>
                  <a:off x="6662617" y="3792585"/>
                  <a:ext cx="717113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IN" sz="2800" dirty="0">
                    <a:solidFill>
                      <a:schemeClr val="accent5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F5101BBC-0EDF-4769-A0DC-66460A4D8AE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62617" y="3792585"/>
                  <a:ext cx="717113" cy="468000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5E67BD9D-BA51-4AAB-975B-A39047ABEB1F}"/>
                    </a:ext>
                  </a:extLst>
                </p:cNvPr>
                <p:cNvSpPr/>
                <p:nvPr/>
              </p:nvSpPr>
              <p:spPr>
                <a:xfrm>
                  <a:off x="6678608" y="4248346"/>
                  <a:ext cx="717113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IN" sz="2800" dirty="0">
                    <a:solidFill>
                      <a:schemeClr val="accent5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5E67BD9D-BA51-4AAB-975B-A39047ABEB1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78608" y="4248346"/>
                  <a:ext cx="717113" cy="468000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841F811E-FD7E-4F42-833C-0317FA273D14}"/>
                    </a:ext>
                  </a:extLst>
                </p:cNvPr>
                <p:cNvSpPr/>
                <p:nvPr/>
              </p:nvSpPr>
              <p:spPr>
                <a:xfrm>
                  <a:off x="6672346" y="4681497"/>
                  <a:ext cx="717113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en-IN" sz="2800" dirty="0">
                    <a:solidFill>
                      <a:schemeClr val="accent5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841F811E-FD7E-4F42-833C-0317FA273D1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72346" y="4681497"/>
                  <a:ext cx="717113" cy="468000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7CE2E01B-1A97-4BB3-BF01-3C7980F7904D}"/>
                    </a:ext>
                  </a:extLst>
                </p:cNvPr>
                <p:cNvSpPr/>
                <p:nvPr/>
              </p:nvSpPr>
              <p:spPr>
                <a:xfrm>
                  <a:off x="6672347" y="5140441"/>
                  <a:ext cx="717113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oMath>
                    </m:oMathPara>
                  </a14:m>
                  <a:endParaRPr lang="en-IN" sz="2800" dirty="0">
                    <a:solidFill>
                      <a:schemeClr val="accent5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7CE2E01B-1A97-4BB3-BF01-3C7980F7904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72347" y="5140441"/>
                  <a:ext cx="717113" cy="468000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17270320-4EB7-45F1-BE42-BCD4BB736519}"/>
              </a:ext>
            </a:extLst>
          </p:cNvPr>
          <p:cNvGrpSpPr/>
          <p:nvPr/>
        </p:nvGrpSpPr>
        <p:grpSpPr>
          <a:xfrm>
            <a:off x="9304533" y="3379444"/>
            <a:ext cx="1438267" cy="2384567"/>
            <a:chOff x="10448621" y="2834301"/>
            <a:chExt cx="1438267" cy="238456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33B2D6CD-EE06-410B-A7AA-EAAC444BCDE6}"/>
                    </a:ext>
                  </a:extLst>
                </p:cNvPr>
                <p:cNvSpPr/>
                <p:nvPr/>
              </p:nvSpPr>
              <p:spPr>
                <a:xfrm>
                  <a:off x="10448621" y="2834301"/>
                  <a:ext cx="1438267" cy="2384567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IN" sz="28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IN" sz="2800" b="0" i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IN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IN" sz="2800" b="0" i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IN" sz="2800" b="0" i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9</m:t>
                                      </m:r>
                                    </m:e>
                                  </m:m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IN" sz="28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/>
                                        <m:e/>
                                        <m:e/>
                                      </m:eqArr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en-IN" sz="2800" b="0" i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en-IN" sz="2800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33B2D6CD-EE06-410B-A7AA-EAAC444BCDE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48621" y="2834301"/>
                  <a:ext cx="1438267" cy="2384567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91FC9493-CD44-4791-A947-E9B71C63641A}"/>
                    </a:ext>
                  </a:extLst>
                </p:cNvPr>
                <p:cNvSpPr/>
                <p:nvPr/>
              </p:nvSpPr>
              <p:spPr>
                <a:xfrm>
                  <a:off x="10770035" y="3126466"/>
                  <a:ext cx="717113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91FC9493-CD44-4791-A947-E9B71C63641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70035" y="3126466"/>
                  <a:ext cx="717113" cy="468000"/>
                </a:xfrm>
                <a:prstGeom prst="rect">
                  <a:avLst/>
                </a:prstGeom>
                <a:blipFill>
                  <a:blip r:embed="rId2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B161F9CC-19BA-465F-B9BC-0CF8D06BFDC9}"/>
                    </a:ext>
                  </a:extLst>
                </p:cNvPr>
                <p:cNvSpPr/>
                <p:nvPr/>
              </p:nvSpPr>
              <p:spPr>
                <a:xfrm>
                  <a:off x="10763001" y="3607485"/>
                  <a:ext cx="717113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B161F9CC-19BA-465F-B9BC-0CF8D06BFDC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63001" y="3607485"/>
                  <a:ext cx="717113" cy="468000"/>
                </a:xfrm>
                <a:prstGeom prst="rect">
                  <a:avLst/>
                </a:prstGeom>
                <a:blipFill>
                  <a:blip r:embed="rId26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E55E478A-F679-4228-8529-11AE98CD1917}"/>
                    </a:ext>
                  </a:extLst>
                </p:cNvPr>
                <p:cNvSpPr/>
                <p:nvPr/>
              </p:nvSpPr>
              <p:spPr>
                <a:xfrm>
                  <a:off x="10781403" y="4072353"/>
                  <a:ext cx="717113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E55E478A-F679-4228-8529-11AE98CD191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81403" y="4072353"/>
                  <a:ext cx="717113" cy="468000"/>
                </a:xfrm>
                <a:prstGeom prst="rect">
                  <a:avLst/>
                </a:prstGeom>
                <a:blipFill>
                  <a:blip r:embed="rId27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188D090F-8364-4388-A718-24654B630FF8}"/>
                    </a:ext>
                  </a:extLst>
                </p:cNvPr>
                <p:cNvSpPr/>
                <p:nvPr/>
              </p:nvSpPr>
              <p:spPr>
                <a:xfrm>
                  <a:off x="10781402" y="4492571"/>
                  <a:ext cx="717113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188D090F-8364-4388-A718-24654B630FF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81402" y="4492571"/>
                  <a:ext cx="717113" cy="468000"/>
                </a:xfrm>
                <a:prstGeom prst="rect">
                  <a:avLst/>
                </a:prstGeom>
                <a:blipFill>
                  <a:blip r:embed="rId28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87E2463-76AE-43C4-8ADF-A797DC785C21}"/>
              </a:ext>
            </a:extLst>
          </p:cNvPr>
          <p:cNvSpPr/>
          <p:nvPr/>
        </p:nvSpPr>
        <p:spPr>
          <a:xfrm>
            <a:off x="7951632" y="86486"/>
            <a:ext cx="3668829" cy="539851"/>
          </a:xfrm>
          <a:prstGeom prst="round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b="1" dirty="0">
                <a:solidFill>
                  <a:schemeClr val="bg1"/>
                </a:solidFill>
              </a:rPr>
              <a:t>Infinitely many Solution</a:t>
            </a:r>
          </a:p>
        </p:txBody>
      </p:sp>
      <p:sp>
        <p:nvSpPr>
          <p:cNvPr id="4" name="Arrow: Notched Right 3">
            <a:extLst>
              <a:ext uri="{FF2B5EF4-FFF2-40B4-BE49-F238E27FC236}">
                <a16:creationId xmlns:a16="http://schemas.microsoft.com/office/drawing/2014/main" id="{AE2084D8-2323-4BD3-AD77-BB1161C0792F}"/>
              </a:ext>
            </a:extLst>
          </p:cNvPr>
          <p:cNvSpPr/>
          <p:nvPr/>
        </p:nvSpPr>
        <p:spPr>
          <a:xfrm>
            <a:off x="1991451" y="131923"/>
            <a:ext cx="688617" cy="404605"/>
          </a:xfrm>
          <a:prstGeom prst="notched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</a:pPr>
            <a:endParaRPr lang="en-IN" sz="28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8182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7" grpId="0" animBg="1"/>
      <p:bldP spid="14" grpId="0"/>
      <p:bldP spid="18" grpId="0"/>
      <p:bldP spid="19" grpId="0"/>
      <p:bldP spid="20" grpId="0"/>
      <p:bldP spid="33" grpId="0"/>
      <p:bldP spid="34" grpId="0"/>
      <p:bldP spid="36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E752419-D63E-47A4-854B-109E2F73B33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Method:2</a:t>
                </a:r>
                <a:r>
                  <a:rPr lang="en-IN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IN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  <m:r>
                      <a:rPr lang="en-IN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dirty="0"/>
                  <a:t>Example:5(</a:t>
                </a:r>
                <a:r>
                  <a:rPr lang="en-IN" dirty="0">
                    <a:solidFill>
                      <a:srgbClr val="1D578F"/>
                    </a:solidFill>
                  </a:rPr>
                  <a:t>Continue</a:t>
                </a:r>
                <a:r>
                  <a:rPr lang="en-IN" dirty="0"/>
                  <a:t>)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E752419-D63E-47A4-854B-109E2F73B33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64D6DD59-F8DF-417A-842C-8F27CDAB6B77}"/>
              </a:ext>
            </a:extLst>
          </p:cNvPr>
          <p:cNvSpPr/>
          <p:nvPr/>
        </p:nvSpPr>
        <p:spPr>
          <a:xfrm>
            <a:off x="986498" y="855502"/>
            <a:ext cx="4646384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IN" sz="2800" dirty="0">
                <a:solidFill>
                  <a:srgbClr val="002060"/>
                </a:solidFill>
              </a:rPr>
              <a:t>Consider the Augmented matrix</a:t>
            </a:r>
            <a:endParaRPr lang="en-IN" sz="2800" b="1" dirty="0">
              <a:solidFill>
                <a:srgbClr val="002060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8679E22-C3CF-42DC-84F8-0731BD1B2739}"/>
              </a:ext>
            </a:extLst>
          </p:cNvPr>
          <p:cNvGrpSpPr/>
          <p:nvPr/>
        </p:nvGrpSpPr>
        <p:grpSpPr>
          <a:xfrm>
            <a:off x="915326" y="2276825"/>
            <a:ext cx="1944546" cy="471208"/>
            <a:chOff x="2027654" y="5357172"/>
            <a:chExt cx="1944546" cy="47120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FC4C664F-BF0D-4A3B-8C2D-9137FF89362D}"/>
                    </a:ext>
                  </a:extLst>
                </p:cNvPr>
                <p:cNvSpPr/>
                <p:nvPr/>
              </p:nvSpPr>
              <p:spPr>
                <a:xfrm>
                  <a:off x="2027654" y="5357172"/>
                  <a:ext cx="1459235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d>
                              <m:dPr>
                                <m:begChr m:val=""/>
                                <m:endChr m:val="|"/>
                                <m:ctrlPr>
                                  <a:rPr lang="en-IN" sz="28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A</m:t>
                                </m:r>
                                <m:r>
                                  <a:rPr lang="en-IN" sz="2800" b="0" i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d>
                            <m: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B</m:t>
                            </m:r>
                            <m: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FC4C664F-BF0D-4A3B-8C2D-9137FF89362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27654" y="5357172"/>
                  <a:ext cx="1459235" cy="46800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B5D52D45-4879-430F-84D9-B481A1D6E23B}"/>
                    </a:ext>
                  </a:extLst>
                </p:cNvPr>
                <p:cNvSpPr/>
                <p:nvPr/>
              </p:nvSpPr>
              <p:spPr>
                <a:xfrm>
                  <a:off x="3255087" y="5360380"/>
                  <a:ext cx="717113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B5D52D45-4879-430F-84D9-B481A1D6E23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55087" y="5360380"/>
                  <a:ext cx="717113" cy="46800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0" name="Right Arrow 3">
            <a:extLst>
              <a:ext uri="{FF2B5EF4-FFF2-40B4-BE49-F238E27FC236}">
                <a16:creationId xmlns:a16="http://schemas.microsoft.com/office/drawing/2014/main" id="{60A7944D-0D2A-475B-82CB-BE43CB247E1B}"/>
              </a:ext>
            </a:extLst>
          </p:cNvPr>
          <p:cNvSpPr/>
          <p:nvPr/>
        </p:nvSpPr>
        <p:spPr>
          <a:xfrm flipV="1">
            <a:off x="271550" y="892327"/>
            <a:ext cx="576777" cy="394349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endParaRPr lang="en-IN" sz="280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B8E47A6A-26B9-4151-902E-E41CE7BFD7A6}"/>
                  </a:ext>
                </a:extLst>
              </p:cNvPr>
              <p:cNvSpPr/>
              <p:nvPr/>
            </p:nvSpPr>
            <p:spPr>
              <a:xfrm>
                <a:off x="1996824" y="1089501"/>
                <a:ext cx="6559193" cy="300320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IN" sz="28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m>
                          <m:mPr>
                            <m:mcs>
                              <m:mc>
                                <m:mcPr>
                                  <m:count m:val="7"/>
                                  <m:mcJc m:val="center"/>
                                </m:mcPr>
                              </m:mc>
                            </m:mcs>
                            <m:ctrlPr>
                              <a:rPr lang="en-IN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/>
                            <m:e/>
                            <m:e/>
                            <m:e/>
                            <m:e/>
                            <m:e/>
                            <m:e/>
                          </m:mr>
                          <m:mr>
                            <m:e/>
                            <m:e/>
                            <m:e/>
                            <m:e/>
                            <m:e/>
                            <m:e/>
                            <m:e/>
                          </m:mr>
                          <m:mr>
                            <m:e/>
                            <m:e/>
                            <m:e/>
                            <m:e/>
                            <m:e/>
                            <m:e/>
                            <m:e/>
                          </m:mr>
                          <m:mr>
                            <m:e/>
                            <m:e/>
                            <m:e/>
                            <m:e/>
                            <m:e/>
                            <m:e/>
                            <m:e/>
                          </m:mr>
                          <m:mr>
                            <m:e/>
                            <m:e/>
                            <m:e/>
                            <m:e/>
                            <m:e/>
                            <m:e/>
                            <m:e/>
                          </m:mr>
                          <m:mr>
                            <m:e/>
                            <m:e/>
                            <m:e/>
                            <m:e/>
                            <m:e/>
                            <m:e/>
                            <m:e/>
                          </m:mr>
                        </m:m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</a:t>
                </a:r>
                <a:endParaRPr lang="en-IN" sz="2800" dirty="0">
                  <a:solidFill>
                    <a:schemeClr val="tx1">
                      <a:lumMod val="90000"/>
                      <a:lumOff val="1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B8E47A6A-26B9-4151-902E-E41CE7BFD7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6824" y="1089501"/>
                <a:ext cx="6559193" cy="300320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Group 18">
            <a:extLst>
              <a:ext uri="{FF2B5EF4-FFF2-40B4-BE49-F238E27FC236}">
                <a16:creationId xmlns:a16="http://schemas.microsoft.com/office/drawing/2014/main" id="{ABD872FF-55E6-4AF9-A20B-F732F92C1CAA}"/>
              </a:ext>
            </a:extLst>
          </p:cNvPr>
          <p:cNvGrpSpPr/>
          <p:nvPr/>
        </p:nvGrpSpPr>
        <p:grpSpPr>
          <a:xfrm>
            <a:off x="2828941" y="1483196"/>
            <a:ext cx="4037647" cy="2303686"/>
            <a:chOff x="7698939" y="2083626"/>
            <a:chExt cx="4037647" cy="230368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11563A8E-66F7-459A-9F6D-7CA585E7F62D}"/>
                    </a:ext>
                  </a:extLst>
                </p:cNvPr>
                <p:cNvSpPr/>
                <p:nvPr/>
              </p:nvSpPr>
              <p:spPr>
                <a:xfrm>
                  <a:off x="7748466" y="3246933"/>
                  <a:ext cx="3988120" cy="53985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0     0      5     10    0     15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11563A8E-66F7-459A-9F6D-7CA585E7F62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48466" y="3246933"/>
                  <a:ext cx="3988120" cy="539851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03919A03-2778-4188-8C66-8E1DE4D29E62}"/>
                    </a:ext>
                  </a:extLst>
                </p:cNvPr>
                <p:cNvSpPr/>
                <p:nvPr/>
              </p:nvSpPr>
              <p:spPr>
                <a:xfrm>
                  <a:off x="7716874" y="2646405"/>
                  <a:ext cx="3988120" cy="53985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    6 −5 −2     4  −3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03919A03-2778-4188-8C66-8E1DE4D29E6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16874" y="2646405"/>
                  <a:ext cx="3988120" cy="539851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F7381956-A1EE-49C7-9876-5E50EDD007ED}"/>
                    </a:ext>
                  </a:extLst>
                </p:cNvPr>
                <p:cNvSpPr/>
                <p:nvPr/>
              </p:nvSpPr>
              <p:spPr>
                <a:xfrm>
                  <a:off x="7698939" y="2083626"/>
                  <a:ext cx="3988120" cy="53985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     3 −2      0     2       0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F7381956-A1EE-49C7-9876-5E50EDD007E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98939" y="2083626"/>
                  <a:ext cx="3988120" cy="539851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70BEC45B-ECA9-44BC-9C29-E5328E43F6BE}"/>
                    </a:ext>
                  </a:extLst>
                </p:cNvPr>
                <p:cNvSpPr/>
                <p:nvPr/>
              </p:nvSpPr>
              <p:spPr>
                <a:xfrm>
                  <a:off x="7748466" y="3847461"/>
                  <a:ext cx="3988120" cy="53985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    6      0      8      4     18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70BEC45B-ECA9-44BC-9C29-E5328E43F6B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48466" y="3847461"/>
                  <a:ext cx="3988120" cy="539851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45601C6-AAAE-4A09-8797-41837F5847DE}"/>
              </a:ext>
            </a:extLst>
          </p:cNvPr>
          <p:cNvCxnSpPr/>
          <p:nvPr/>
        </p:nvCxnSpPr>
        <p:spPr>
          <a:xfrm>
            <a:off x="6855224" y="1545572"/>
            <a:ext cx="0" cy="21600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B90E2D03-DA82-4460-8B84-C9EB5923F37B}"/>
              </a:ext>
            </a:extLst>
          </p:cNvPr>
          <p:cNvGrpSpPr/>
          <p:nvPr/>
        </p:nvGrpSpPr>
        <p:grpSpPr>
          <a:xfrm>
            <a:off x="6872807" y="1483196"/>
            <a:ext cx="754077" cy="2187028"/>
            <a:chOff x="9600350" y="3706145"/>
            <a:chExt cx="754077" cy="218702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7D20812A-61CC-46DD-8998-039DEFC4FA08}"/>
                    </a:ext>
                  </a:extLst>
                </p:cNvPr>
                <p:cNvSpPr/>
                <p:nvPr/>
              </p:nvSpPr>
              <p:spPr>
                <a:xfrm>
                  <a:off x="9637314" y="3706145"/>
                  <a:ext cx="717113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7D20812A-61CC-46DD-8998-039DEFC4FA0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37314" y="3706145"/>
                  <a:ext cx="717113" cy="468000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9BA90793-27FE-49FF-933E-944A42104868}"/>
                    </a:ext>
                  </a:extLst>
                </p:cNvPr>
                <p:cNvSpPr/>
                <p:nvPr/>
              </p:nvSpPr>
              <p:spPr>
                <a:xfrm>
                  <a:off x="9600350" y="4244972"/>
                  <a:ext cx="717113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9BA90793-27FE-49FF-933E-944A4210486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00350" y="4244972"/>
                  <a:ext cx="717113" cy="468000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411ABAD7-56D9-4EDA-8F06-5CB0243DB5FE}"/>
                    </a:ext>
                  </a:extLst>
                </p:cNvPr>
                <p:cNvSpPr/>
                <p:nvPr/>
              </p:nvSpPr>
              <p:spPr>
                <a:xfrm>
                  <a:off x="9637314" y="4854627"/>
                  <a:ext cx="717113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411ABAD7-56D9-4EDA-8F06-5CB0243DB5F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37314" y="4854627"/>
                  <a:ext cx="717113" cy="468000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50BB39C6-BE39-498D-B598-B53BA026CF1A}"/>
                    </a:ext>
                  </a:extLst>
                </p:cNvPr>
                <p:cNvSpPr/>
                <p:nvPr/>
              </p:nvSpPr>
              <p:spPr>
                <a:xfrm>
                  <a:off x="9637314" y="5425173"/>
                  <a:ext cx="717113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50BB39C6-BE39-498D-B598-B53BA026CF1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37314" y="5425173"/>
                  <a:ext cx="717113" cy="468000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4E7AA84F-740D-4163-87D1-BF308A53679B}"/>
              </a:ext>
            </a:extLst>
          </p:cNvPr>
          <p:cNvGrpSpPr/>
          <p:nvPr/>
        </p:nvGrpSpPr>
        <p:grpSpPr>
          <a:xfrm>
            <a:off x="1996824" y="3591353"/>
            <a:ext cx="6559193" cy="3003209"/>
            <a:chOff x="1996824" y="3591353"/>
            <a:chExt cx="6559193" cy="3003209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769D5F15-B9B6-4BA2-888C-E1268CDDF808}"/>
                </a:ext>
              </a:extLst>
            </p:cNvPr>
            <p:cNvGrpSpPr/>
            <p:nvPr/>
          </p:nvGrpSpPr>
          <p:grpSpPr>
            <a:xfrm>
              <a:off x="1996824" y="3591353"/>
              <a:ext cx="6559193" cy="3003209"/>
              <a:chOff x="1996824" y="3591353"/>
              <a:chExt cx="6559193" cy="3003209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Rectangle 26">
                    <a:extLst>
                      <a:ext uri="{FF2B5EF4-FFF2-40B4-BE49-F238E27FC236}">
                        <a16:creationId xmlns:a16="http://schemas.microsoft.com/office/drawing/2014/main" id="{BC2AE298-D347-4A36-8496-DB0FDC8CF62E}"/>
                      </a:ext>
                    </a:extLst>
                  </p:cNvPr>
                  <p:cNvSpPr/>
                  <p:nvPr/>
                </p:nvSpPr>
                <p:spPr>
                  <a:xfrm>
                    <a:off x="1996824" y="3591353"/>
                    <a:ext cx="6559193" cy="3003209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IN" sz="280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m>
                              <m:mPr>
                                <m:mcs>
                                  <m:mc>
                                    <m:mcPr>
                                      <m:count m:val="7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/>
                                <m:e/>
                                <m:e/>
                                <m:e/>
                                <m:e/>
                                <m:e/>
                                <m:e/>
                              </m:mr>
                              <m:mr>
                                <m:e/>
                                <m:e/>
                                <m:e/>
                                <m:e/>
                                <m:e/>
                                <m:e/>
                                <m:e/>
                              </m:mr>
                              <m:mr>
                                <m:e/>
                                <m:e/>
                                <m:e/>
                                <m:e/>
                                <m:e/>
                                <m:e/>
                                <m:e/>
                              </m:mr>
                              <m:mr>
                                <m:e/>
                                <m:e/>
                                <m:e/>
                                <m:e/>
                                <m:e/>
                                <m:e/>
                                <m:e/>
                              </m:mr>
                              <m:mr>
                                <m:e/>
                                <m:e/>
                                <m:e/>
                                <m:e/>
                                <m:e/>
                                <m:e/>
                                <m:e/>
                              </m:mr>
                              <m:mr>
                                <m:e/>
                                <m:e/>
                                <m:e/>
                                <m:e/>
                                <m:e/>
                                <m:e/>
                                <m:e/>
                              </m:mr>
                            </m:m>
                            <m: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</m:oMath>
                    </a14:m>
                    <a:r>
                      <a:rPr lang="en-IN" sz="2800" dirty="0">
                        <a:solidFill>
                          <a:srgbClr val="002060"/>
                        </a:solidFill>
                      </a:rPr>
                      <a:t> </a:t>
                    </a:r>
                    <a:endParaRPr lang="en-IN" sz="2800" dirty="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7" name="Rectangle 26">
                    <a:extLst>
                      <a:ext uri="{FF2B5EF4-FFF2-40B4-BE49-F238E27FC236}">
                        <a16:creationId xmlns:a16="http://schemas.microsoft.com/office/drawing/2014/main" id="{BC2AE298-D347-4A36-8496-DB0FDC8CF62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996824" y="3591353"/>
                    <a:ext cx="6559193" cy="3003209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0" name="Rectangle 39">
                    <a:extLst>
                      <a:ext uri="{FF2B5EF4-FFF2-40B4-BE49-F238E27FC236}">
                        <a16:creationId xmlns:a16="http://schemas.microsoft.com/office/drawing/2014/main" id="{FD54F877-3615-42BB-B280-7F2B18540C0B}"/>
                      </a:ext>
                    </a:extLst>
                  </p:cNvPr>
                  <p:cNvSpPr/>
                  <p:nvPr/>
                </p:nvSpPr>
                <p:spPr>
                  <a:xfrm>
                    <a:off x="2098003" y="4771823"/>
                    <a:ext cx="856661" cy="71120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IN" sz="36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</m:oMath>
                      </m:oMathPara>
                    </a14:m>
                    <a:endParaRPr lang="en-IN" sz="3600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0" name="Rectangle 39">
                    <a:extLst>
                      <a:ext uri="{FF2B5EF4-FFF2-40B4-BE49-F238E27FC236}">
                        <a16:creationId xmlns:a16="http://schemas.microsoft.com/office/drawing/2014/main" id="{FD54F877-3615-42BB-B280-7F2B18540C0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98003" y="4771823"/>
                    <a:ext cx="856661" cy="711201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D9E95362-B689-4C1D-92D4-146BC0D6BEDE}"/>
                    </a:ext>
                  </a:extLst>
                </p:cNvPr>
                <p:cNvSpPr/>
                <p:nvPr/>
              </p:nvSpPr>
              <p:spPr>
                <a:xfrm>
                  <a:off x="2846876" y="4547827"/>
                  <a:ext cx="3988120" cy="53985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0     0 </m:t>
                        </m:r>
                        <m:r>
                          <a:rPr lang="en-IN" sz="28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1      2      0  </m:t>
                        </m:r>
                        <m:r>
                          <a:rPr lang="en-IN" sz="28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D9E95362-B689-4C1D-92D4-146BC0D6BED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46876" y="4547827"/>
                  <a:ext cx="3988120" cy="539851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F3CD455E-80C2-46A0-B586-BC65D4C48F49}"/>
                    </a:ext>
                  </a:extLst>
                </p:cNvPr>
                <p:cNvSpPr/>
                <p:nvPr/>
              </p:nvSpPr>
              <p:spPr>
                <a:xfrm>
                  <a:off x="2842193" y="3985048"/>
                  <a:ext cx="3988120" cy="53985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     3 −2      0      2       0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F3CD455E-80C2-46A0-B586-BC65D4C48F4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42193" y="3985048"/>
                  <a:ext cx="3988120" cy="539851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302A7F16-560F-49B1-84D8-3927F497DAA4}"/>
                </a:ext>
              </a:extLst>
            </p:cNvPr>
            <p:cNvCxnSpPr/>
            <p:nvPr/>
          </p:nvCxnSpPr>
          <p:spPr>
            <a:xfrm>
              <a:off x="6855224" y="4047424"/>
              <a:ext cx="0" cy="216000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78BCA16C-2AAF-41CC-9358-B0AEB8BE508C}"/>
                </a:ext>
              </a:extLst>
            </p:cNvPr>
            <p:cNvGrpSpPr/>
            <p:nvPr/>
          </p:nvGrpSpPr>
          <p:grpSpPr>
            <a:xfrm>
              <a:off x="6867697" y="3985048"/>
              <a:ext cx="801260" cy="2187028"/>
              <a:chOff x="9595240" y="3706145"/>
              <a:chExt cx="801260" cy="218702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5" name="Rectangle 34">
                    <a:extLst>
                      <a:ext uri="{FF2B5EF4-FFF2-40B4-BE49-F238E27FC236}">
                        <a16:creationId xmlns:a16="http://schemas.microsoft.com/office/drawing/2014/main" id="{25FBC6BA-8CC6-4020-83D9-3698CBE7CDD2}"/>
                      </a:ext>
                    </a:extLst>
                  </p:cNvPr>
                  <p:cNvSpPr/>
                  <p:nvPr/>
                </p:nvSpPr>
                <p:spPr>
                  <a:xfrm>
                    <a:off x="9637314" y="3706145"/>
                    <a:ext cx="717113" cy="4680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en-IN" sz="2800" dirty="0">
                      <a:solidFill>
                        <a:srgbClr val="00206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5" name="Rectangle 34">
                    <a:extLst>
                      <a:ext uri="{FF2B5EF4-FFF2-40B4-BE49-F238E27FC236}">
                        <a16:creationId xmlns:a16="http://schemas.microsoft.com/office/drawing/2014/main" id="{25FBC6BA-8CC6-4020-83D9-3698CBE7CDD2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637314" y="3706145"/>
                    <a:ext cx="717113" cy="468000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6" name="Rectangle 35">
                    <a:extLst>
                      <a:ext uri="{FF2B5EF4-FFF2-40B4-BE49-F238E27FC236}">
                        <a16:creationId xmlns:a16="http://schemas.microsoft.com/office/drawing/2014/main" id="{ACBEE546-2CBE-4014-B3CD-DD7B89034C73}"/>
                      </a:ext>
                    </a:extLst>
                  </p:cNvPr>
                  <p:cNvSpPr/>
                  <p:nvPr/>
                </p:nvSpPr>
                <p:spPr>
                  <a:xfrm>
                    <a:off x="9600350" y="4244972"/>
                    <a:ext cx="717113" cy="4680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en-IN" sz="2800" dirty="0">
                      <a:solidFill>
                        <a:srgbClr val="00206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6" name="Rectangle 35">
                    <a:extLst>
                      <a:ext uri="{FF2B5EF4-FFF2-40B4-BE49-F238E27FC236}">
                        <a16:creationId xmlns:a16="http://schemas.microsoft.com/office/drawing/2014/main" id="{ACBEE546-2CBE-4014-B3CD-DD7B89034C7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600350" y="4244972"/>
                    <a:ext cx="717113" cy="468000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7" name="Rectangle 36">
                    <a:extLst>
                      <a:ext uri="{FF2B5EF4-FFF2-40B4-BE49-F238E27FC236}">
                        <a16:creationId xmlns:a16="http://schemas.microsoft.com/office/drawing/2014/main" id="{258CCA4B-9664-4890-8BC6-A95F8454413D}"/>
                      </a:ext>
                    </a:extLst>
                  </p:cNvPr>
                  <p:cNvSpPr/>
                  <p:nvPr/>
                </p:nvSpPr>
                <p:spPr>
                  <a:xfrm>
                    <a:off x="9595240" y="4854627"/>
                    <a:ext cx="801260" cy="4680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1/3</m:t>
                          </m:r>
                        </m:oMath>
                      </m:oMathPara>
                    </a14:m>
                    <a:endParaRPr lang="en-IN" sz="2800" dirty="0">
                      <a:solidFill>
                        <a:srgbClr val="00206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7" name="Rectangle 36">
                    <a:extLst>
                      <a:ext uri="{FF2B5EF4-FFF2-40B4-BE49-F238E27FC236}">
                        <a16:creationId xmlns:a16="http://schemas.microsoft.com/office/drawing/2014/main" id="{258CCA4B-9664-4890-8BC6-A95F8454413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595240" y="4854627"/>
                    <a:ext cx="801260" cy="468000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8" name="Rectangle 37">
                    <a:extLst>
                      <a:ext uri="{FF2B5EF4-FFF2-40B4-BE49-F238E27FC236}">
                        <a16:creationId xmlns:a16="http://schemas.microsoft.com/office/drawing/2014/main" id="{A1EC6FE8-1637-4943-91ED-87384E81A9BF}"/>
                      </a:ext>
                    </a:extLst>
                  </p:cNvPr>
                  <p:cNvSpPr/>
                  <p:nvPr/>
                </p:nvSpPr>
                <p:spPr>
                  <a:xfrm>
                    <a:off x="9637314" y="5425173"/>
                    <a:ext cx="717113" cy="4680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en-IN" sz="2800" dirty="0">
                      <a:solidFill>
                        <a:srgbClr val="00206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8" name="Rectangle 37">
                    <a:extLst>
                      <a:ext uri="{FF2B5EF4-FFF2-40B4-BE49-F238E27FC236}">
                        <a16:creationId xmlns:a16="http://schemas.microsoft.com/office/drawing/2014/main" id="{A1EC6FE8-1637-4943-91ED-87384E81A9B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637314" y="5425173"/>
                    <a:ext cx="717113" cy="468000"/>
                  </a:xfrm>
                  <a:prstGeom prst="rect">
                    <a:avLst/>
                  </a:prstGeom>
                  <a:blipFill>
                    <a:blip r:embed="rId21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2A7A4E3C-9F99-482E-989B-03A69F069D4A}"/>
                    </a:ext>
                  </a:extLst>
                </p:cNvPr>
                <p:cNvSpPr/>
                <p:nvPr/>
              </p:nvSpPr>
              <p:spPr>
                <a:xfrm>
                  <a:off x="2846620" y="5140080"/>
                  <a:ext cx="3988120" cy="53985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0     0 </m:t>
                        </m:r>
                        <m:r>
                          <a:rPr lang="en-IN" sz="28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0      0      0  </m:t>
                        </m:r>
                        <m:r>
                          <a:rPr lang="en-IN" sz="28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2A7A4E3C-9F99-482E-989B-03A69F069D4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46620" y="5140080"/>
                  <a:ext cx="3988120" cy="539851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80B42187-C0D3-48E1-A64E-53729F6C6E4D}"/>
                    </a:ext>
                  </a:extLst>
                </p:cNvPr>
                <p:cNvSpPr/>
                <p:nvPr/>
              </p:nvSpPr>
              <p:spPr>
                <a:xfrm>
                  <a:off x="2851964" y="5704076"/>
                  <a:ext cx="3988120" cy="53985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0     0 </m:t>
                        </m:r>
                        <m:r>
                          <a:rPr lang="en-IN" sz="28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0      0      0  </m:t>
                        </m:r>
                        <m:r>
                          <a:rPr lang="en-IN" sz="28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80B42187-C0D3-48E1-A64E-53729F6C6E4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51964" y="5704076"/>
                  <a:ext cx="3988120" cy="539851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Cloud Callout 30">
                <a:extLst>
                  <a:ext uri="{FF2B5EF4-FFF2-40B4-BE49-F238E27FC236}">
                    <a16:creationId xmlns:a16="http://schemas.microsoft.com/office/drawing/2014/main" id="{B07FE86F-8423-4FD1-AC7E-5BC45368DD68}"/>
                  </a:ext>
                </a:extLst>
              </p:cNvPr>
              <p:cNvSpPr/>
              <p:nvPr/>
            </p:nvSpPr>
            <p:spPr>
              <a:xfrm>
                <a:off x="7721780" y="1582669"/>
                <a:ext cx="4470219" cy="1934287"/>
              </a:xfrm>
              <a:prstGeom prst="cloudCallout">
                <a:avLst>
                  <a:gd name="adj1" fmla="val -50870"/>
                  <a:gd name="adj2" fmla="val -51356"/>
                </a:avLst>
              </a:prstGeom>
              <a:gradFill>
                <a:gsLst>
                  <a:gs pos="10000">
                    <a:srgbClr val="0E47A1"/>
                  </a:gs>
                  <a:gs pos="100000">
                    <a:srgbClr val="03A9F5"/>
                  </a:gs>
                </a:gsLst>
                <a:lin ang="10800000" scaled="1"/>
              </a:gradFill>
              <a:ln>
                <a:noFill/>
              </a:ln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</a:pPr>
                <a:r>
                  <a:rPr lang="en-IN" sz="2800" dirty="0">
                    <a:solidFill>
                      <a:schemeClr val="bg1"/>
                    </a:solidFill>
                  </a:rPr>
                  <a:t>Convert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|"/>
                        <m:ctrlPr>
                          <a:rPr lang="en-IN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n-IN" sz="28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IN" sz="28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IN" sz="28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B</m:t>
                    </m:r>
                    <m:r>
                      <a:rPr lang="en-IN" sz="28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] </m:t>
                    </m:r>
                  </m:oMath>
                </a14:m>
                <a:r>
                  <a:rPr lang="en-IN" sz="2800" dirty="0">
                    <a:solidFill>
                      <a:schemeClr val="bg1"/>
                    </a:solidFill>
                  </a:rPr>
                  <a:t>into Row-Echelon Form by yourself</a:t>
                </a:r>
              </a:p>
            </p:txBody>
          </p:sp>
        </mc:Choice>
        <mc:Fallback xmlns="">
          <p:sp>
            <p:nvSpPr>
              <p:cNvPr id="44" name="Cloud Callout 30">
                <a:extLst>
                  <a:ext uri="{FF2B5EF4-FFF2-40B4-BE49-F238E27FC236}">
                    <a16:creationId xmlns:a16="http://schemas.microsoft.com/office/drawing/2014/main" id="{B07FE86F-8423-4FD1-AC7E-5BC45368DD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1780" y="1582669"/>
                <a:ext cx="4470219" cy="1934287"/>
              </a:xfrm>
              <a:prstGeom prst="cloudCallout">
                <a:avLst>
                  <a:gd name="adj1" fmla="val -50870"/>
                  <a:gd name="adj2" fmla="val -51356"/>
                </a:avLst>
              </a:prstGeom>
              <a:blipFill>
                <a:blip r:embed="rId2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40F1FDC-C0C1-4F74-824F-7BC643C0BD35}"/>
              </a:ext>
            </a:extLst>
          </p:cNvPr>
          <p:cNvSpPr/>
          <p:nvPr/>
        </p:nvSpPr>
        <p:spPr>
          <a:xfrm>
            <a:off x="7951632" y="86486"/>
            <a:ext cx="3668829" cy="539851"/>
          </a:xfrm>
          <a:prstGeom prst="round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b="1" dirty="0">
                <a:solidFill>
                  <a:schemeClr val="bg1"/>
                </a:solidFill>
              </a:rPr>
              <a:t>Infinitely many Solution</a:t>
            </a:r>
          </a:p>
        </p:txBody>
      </p:sp>
    </p:spTree>
    <p:extLst>
      <p:ext uri="{BB962C8B-B14F-4D97-AF65-F5344CB8AC3E}">
        <p14:creationId xmlns:p14="http://schemas.microsoft.com/office/powerpoint/2010/main" val="3355608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 animBg="1"/>
      <p:bldP spid="12" grpId="0"/>
      <p:bldP spid="44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A6FDFC4-0C0C-470C-A73C-5DC01B3542E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Method:2</a:t>
                </a:r>
                <a:r>
                  <a:rPr lang="en-IN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IN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  <m:r>
                      <a:rPr lang="en-IN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dirty="0"/>
                  <a:t>Example:5(</a:t>
                </a:r>
                <a:r>
                  <a:rPr lang="en-IN" dirty="0">
                    <a:solidFill>
                      <a:srgbClr val="1D578F"/>
                    </a:solidFill>
                  </a:rPr>
                  <a:t>Continue</a:t>
                </a:r>
                <a:r>
                  <a:rPr lang="en-IN" dirty="0"/>
                  <a:t>)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A6FDFC4-0C0C-470C-A73C-5DC01B3542E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36A84FA2-48A7-4D25-8D06-966CCA6BAFB2}"/>
              </a:ext>
            </a:extLst>
          </p:cNvPr>
          <p:cNvGrpSpPr/>
          <p:nvPr/>
        </p:nvGrpSpPr>
        <p:grpSpPr>
          <a:xfrm>
            <a:off x="-202408" y="863250"/>
            <a:ext cx="6559193" cy="3003209"/>
            <a:chOff x="1982853" y="3590952"/>
            <a:chExt cx="6559193" cy="3003209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152EFC5A-C8F0-42A0-9FBB-E56F083BB9EF}"/>
                </a:ext>
              </a:extLst>
            </p:cNvPr>
            <p:cNvGrpSpPr/>
            <p:nvPr/>
          </p:nvGrpSpPr>
          <p:grpSpPr>
            <a:xfrm>
              <a:off x="1982853" y="3590952"/>
              <a:ext cx="6559193" cy="3003209"/>
              <a:chOff x="1982853" y="3590952"/>
              <a:chExt cx="6559193" cy="3003209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Rectangle 15">
                    <a:extLst>
                      <a:ext uri="{FF2B5EF4-FFF2-40B4-BE49-F238E27FC236}">
                        <a16:creationId xmlns:a16="http://schemas.microsoft.com/office/drawing/2014/main" id="{37EFD06A-414D-473C-8BC7-EF5481165720}"/>
                      </a:ext>
                    </a:extLst>
                  </p:cNvPr>
                  <p:cNvSpPr/>
                  <p:nvPr/>
                </p:nvSpPr>
                <p:spPr>
                  <a:xfrm>
                    <a:off x="1982853" y="3590952"/>
                    <a:ext cx="6559193" cy="3003209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IN" sz="280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sz="28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m>
                              <m:mPr>
                                <m:mcs>
                                  <m:mc>
                                    <m:mcPr>
                                      <m:count m:val="7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/>
                                <m:e/>
                                <m:e/>
                                <m:e/>
                                <m:e/>
                                <m:e/>
                                <m:e/>
                              </m:mr>
                              <m:mr>
                                <m:e/>
                                <m:e/>
                                <m:e/>
                                <m:e/>
                                <m:e/>
                                <m:e/>
                                <m:e/>
                              </m:mr>
                              <m:mr>
                                <m:e/>
                                <m:e/>
                                <m:e/>
                                <m:e/>
                                <m:e/>
                                <m:e/>
                                <m:e/>
                              </m:mr>
                              <m:mr>
                                <m:e/>
                                <m:e/>
                                <m:e/>
                                <m:e/>
                                <m:e/>
                                <m:e/>
                                <m:e/>
                              </m:mr>
                              <m:mr>
                                <m:e/>
                                <m:e/>
                                <m:e/>
                                <m:e/>
                                <m:e/>
                                <m:e/>
                                <m:e/>
                              </m:mr>
                              <m:mr>
                                <m:e/>
                                <m:e/>
                                <m:e/>
                                <m:e/>
                                <m:e/>
                                <m:e/>
                                <m:e/>
                              </m:mr>
                            </m:m>
                            <m:r>
                              <a:rPr lang="en-IN" sz="28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</m:oMath>
                    </a14:m>
                    <a:r>
                      <a:rPr lang="en-IN" sz="2800" dirty="0">
                        <a:solidFill>
                          <a:srgbClr val="002060"/>
                        </a:solidFill>
                      </a:rPr>
                      <a:t> </a:t>
                    </a:r>
                    <a:endParaRPr lang="en-IN" sz="2800" dirty="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6" name="Rectangle 15">
                    <a:extLst>
                      <a:ext uri="{FF2B5EF4-FFF2-40B4-BE49-F238E27FC236}">
                        <a16:creationId xmlns:a16="http://schemas.microsoft.com/office/drawing/2014/main" id="{37EFD06A-414D-473C-8BC7-EF5481165720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982853" y="3590952"/>
                    <a:ext cx="6559193" cy="3003209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Rectangle 16">
                    <a:extLst>
                      <a:ext uri="{FF2B5EF4-FFF2-40B4-BE49-F238E27FC236}">
                        <a16:creationId xmlns:a16="http://schemas.microsoft.com/office/drawing/2014/main" id="{A908A9EE-946A-44FA-8292-2F16E18CB6CD}"/>
                      </a:ext>
                    </a:extLst>
                  </p:cNvPr>
                  <p:cNvSpPr/>
                  <p:nvPr/>
                </p:nvSpPr>
                <p:spPr>
                  <a:xfrm>
                    <a:off x="2098003" y="4771823"/>
                    <a:ext cx="856661" cy="71120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IN" sz="36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</m:oMath>
                      </m:oMathPara>
                    </a14:m>
                    <a:endParaRPr lang="en-IN" sz="3600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7" name="Rectangle 16">
                    <a:extLst>
                      <a:ext uri="{FF2B5EF4-FFF2-40B4-BE49-F238E27FC236}">
                        <a16:creationId xmlns:a16="http://schemas.microsoft.com/office/drawing/2014/main" id="{A908A9EE-946A-44FA-8292-2F16E18CB6C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98003" y="4771823"/>
                    <a:ext cx="856661" cy="711201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FE349DB7-DF56-4CDB-867C-C534CDF9E725}"/>
                    </a:ext>
                  </a:extLst>
                </p:cNvPr>
                <p:cNvSpPr/>
                <p:nvPr/>
              </p:nvSpPr>
              <p:spPr>
                <a:xfrm>
                  <a:off x="2846876" y="4547827"/>
                  <a:ext cx="3988120" cy="53985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0     0 </m:t>
                        </m:r>
                        <m:r>
                          <a:rPr lang="en-IN" sz="28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1      2      0  </m:t>
                        </m:r>
                        <m:r>
                          <a:rPr lang="en-IN" sz="28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FE349DB7-DF56-4CDB-867C-C534CDF9E72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46876" y="4547827"/>
                  <a:ext cx="3988120" cy="539851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019B8B63-C148-451A-9935-7CE35657930B}"/>
                    </a:ext>
                  </a:extLst>
                </p:cNvPr>
                <p:cNvSpPr/>
                <p:nvPr/>
              </p:nvSpPr>
              <p:spPr>
                <a:xfrm>
                  <a:off x="2842193" y="3985048"/>
                  <a:ext cx="3988120" cy="53985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     3 −2      0      2       0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019B8B63-C148-451A-9935-7CE35657930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42193" y="3985048"/>
                  <a:ext cx="3988120" cy="539851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5B366EFD-86BE-4ACD-A399-A720E20ABBBB}"/>
                </a:ext>
              </a:extLst>
            </p:cNvPr>
            <p:cNvCxnSpPr/>
            <p:nvPr/>
          </p:nvCxnSpPr>
          <p:spPr>
            <a:xfrm>
              <a:off x="6880982" y="4047424"/>
              <a:ext cx="0" cy="216000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FA67DBE1-B357-48F5-A8B5-85403E76EB30}"/>
                </a:ext>
              </a:extLst>
            </p:cNvPr>
            <p:cNvGrpSpPr/>
            <p:nvPr/>
          </p:nvGrpSpPr>
          <p:grpSpPr>
            <a:xfrm>
              <a:off x="6867697" y="3985048"/>
              <a:ext cx="801260" cy="2187028"/>
              <a:chOff x="9595240" y="3706145"/>
              <a:chExt cx="801260" cy="218702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Rectangle 11">
                    <a:extLst>
                      <a:ext uri="{FF2B5EF4-FFF2-40B4-BE49-F238E27FC236}">
                        <a16:creationId xmlns:a16="http://schemas.microsoft.com/office/drawing/2014/main" id="{4D69142B-2647-425F-831F-38CE23BF8DD2}"/>
                      </a:ext>
                    </a:extLst>
                  </p:cNvPr>
                  <p:cNvSpPr/>
                  <p:nvPr/>
                </p:nvSpPr>
                <p:spPr>
                  <a:xfrm>
                    <a:off x="9637314" y="3706145"/>
                    <a:ext cx="717113" cy="4680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en-IN" sz="2800" dirty="0">
                      <a:solidFill>
                        <a:srgbClr val="00206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2" name="Rectangle 11">
                    <a:extLst>
                      <a:ext uri="{FF2B5EF4-FFF2-40B4-BE49-F238E27FC236}">
                        <a16:creationId xmlns:a16="http://schemas.microsoft.com/office/drawing/2014/main" id="{4D69142B-2647-425F-831F-38CE23BF8DD2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637314" y="3706145"/>
                    <a:ext cx="717113" cy="468000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Rectangle 12">
                    <a:extLst>
                      <a:ext uri="{FF2B5EF4-FFF2-40B4-BE49-F238E27FC236}">
                        <a16:creationId xmlns:a16="http://schemas.microsoft.com/office/drawing/2014/main" id="{CC763A9B-5385-4AA3-B210-A9F3B8EF6F58}"/>
                      </a:ext>
                    </a:extLst>
                  </p:cNvPr>
                  <p:cNvSpPr/>
                  <p:nvPr/>
                </p:nvSpPr>
                <p:spPr>
                  <a:xfrm>
                    <a:off x="9600350" y="4244972"/>
                    <a:ext cx="717113" cy="4680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en-IN" sz="2800" dirty="0">
                      <a:solidFill>
                        <a:srgbClr val="00206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3" name="Rectangle 12">
                    <a:extLst>
                      <a:ext uri="{FF2B5EF4-FFF2-40B4-BE49-F238E27FC236}">
                        <a16:creationId xmlns:a16="http://schemas.microsoft.com/office/drawing/2014/main" id="{CC763A9B-5385-4AA3-B210-A9F3B8EF6F5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600350" y="4244972"/>
                    <a:ext cx="717113" cy="468000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Rectangle 13">
                    <a:extLst>
                      <a:ext uri="{FF2B5EF4-FFF2-40B4-BE49-F238E27FC236}">
                        <a16:creationId xmlns:a16="http://schemas.microsoft.com/office/drawing/2014/main" id="{F1EB3D5B-1583-4319-B949-5A60BD478FBB}"/>
                      </a:ext>
                    </a:extLst>
                  </p:cNvPr>
                  <p:cNvSpPr/>
                  <p:nvPr/>
                </p:nvSpPr>
                <p:spPr>
                  <a:xfrm>
                    <a:off x="9595240" y="4854627"/>
                    <a:ext cx="801260" cy="4680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1/3</m:t>
                          </m:r>
                        </m:oMath>
                      </m:oMathPara>
                    </a14:m>
                    <a:endParaRPr lang="en-IN" sz="2800" dirty="0">
                      <a:solidFill>
                        <a:srgbClr val="00206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4" name="Rectangle 13">
                    <a:extLst>
                      <a:ext uri="{FF2B5EF4-FFF2-40B4-BE49-F238E27FC236}">
                        <a16:creationId xmlns:a16="http://schemas.microsoft.com/office/drawing/2014/main" id="{F1EB3D5B-1583-4319-B949-5A60BD478FB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595240" y="4854627"/>
                    <a:ext cx="801260" cy="468000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Rectangle 14">
                    <a:extLst>
                      <a:ext uri="{FF2B5EF4-FFF2-40B4-BE49-F238E27FC236}">
                        <a16:creationId xmlns:a16="http://schemas.microsoft.com/office/drawing/2014/main" id="{2144A562-F5D3-4B76-9643-A5E6909278DD}"/>
                      </a:ext>
                    </a:extLst>
                  </p:cNvPr>
                  <p:cNvSpPr/>
                  <p:nvPr/>
                </p:nvSpPr>
                <p:spPr>
                  <a:xfrm>
                    <a:off x="9637314" y="5425173"/>
                    <a:ext cx="717113" cy="4680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en-IN" sz="2800" dirty="0">
                      <a:solidFill>
                        <a:srgbClr val="00206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5" name="Rectangle 14">
                    <a:extLst>
                      <a:ext uri="{FF2B5EF4-FFF2-40B4-BE49-F238E27FC236}">
                        <a16:creationId xmlns:a16="http://schemas.microsoft.com/office/drawing/2014/main" id="{2144A562-F5D3-4B76-9643-A5E6909278D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637314" y="5425173"/>
                    <a:ext cx="717113" cy="468000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CE08FF26-6950-4071-8953-135EF2186481}"/>
                    </a:ext>
                  </a:extLst>
                </p:cNvPr>
                <p:cNvSpPr/>
                <p:nvPr/>
              </p:nvSpPr>
              <p:spPr>
                <a:xfrm>
                  <a:off x="2846620" y="5140080"/>
                  <a:ext cx="3988120" cy="53985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0     0 </m:t>
                        </m:r>
                        <m:r>
                          <a:rPr lang="en-IN" sz="28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0      0      0  </m:t>
                        </m:r>
                        <m:r>
                          <a:rPr lang="en-IN" sz="28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CE08FF26-6950-4071-8953-135EF218648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46620" y="5140080"/>
                  <a:ext cx="3988120" cy="539851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AEA437DC-8707-417A-B156-92E5D354475A}"/>
                    </a:ext>
                  </a:extLst>
                </p:cNvPr>
                <p:cNvSpPr/>
                <p:nvPr/>
              </p:nvSpPr>
              <p:spPr>
                <a:xfrm>
                  <a:off x="2851964" y="5704076"/>
                  <a:ext cx="3988120" cy="53985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0     0 </m:t>
                        </m:r>
                        <m:r>
                          <a:rPr lang="en-IN" sz="28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0      0      0  </m:t>
                        </m:r>
                        <m:r>
                          <a:rPr lang="en-IN" sz="28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AEA437DC-8707-417A-B156-92E5D354475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51964" y="5704076"/>
                  <a:ext cx="3988120" cy="539851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F72A6186-ED54-4CB1-A820-AE8B7AE10E34}"/>
                  </a:ext>
                </a:extLst>
              </p:cNvPr>
              <p:cNvSpPr/>
              <p:nvPr/>
            </p:nvSpPr>
            <p:spPr>
              <a:xfrm>
                <a:off x="717942" y="659033"/>
                <a:ext cx="484303" cy="49292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F72A6186-ED54-4CB1-A820-AE8B7AE10E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942" y="659033"/>
                <a:ext cx="484303" cy="49292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9DA3611C-FFBA-458A-A9D2-0FD506029DCE}"/>
              </a:ext>
            </a:extLst>
          </p:cNvPr>
          <p:cNvSpPr/>
          <p:nvPr/>
        </p:nvSpPr>
        <p:spPr>
          <a:xfrm rot="16200000">
            <a:off x="452506" y="2217684"/>
            <a:ext cx="2194059" cy="403022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1D49CD29-874A-44BD-8A23-9B25B40D3AA8}"/>
                  </a:ext>
                </a:extLst>
              </p:cNvPr>
              <p:cNvSpPr/>
              <p:nvPr/>
            </p:nvSpPr>
            <p:spPr>
              <a:xfrm>
                <a:off x="1312857" y="659033"/>
                <a:ext cx="484303" cy="49292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1D49CD29-874A-44BD-8A23-9B25B40D3A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2857" y="659033"/>
                <a:ext cx="484303" cy="49292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6883E8C3-3406-4713-AF29-80F8CBA7A701}"/>
                  </a:ext>
                </a:extLst>
              </p:cNvPr>
              <p:cNvSpPr/>
              <p:nvPr/>
            </p:nvSpPr>
            <p:spPr>
              <a:xfrm>
                <a:off x="1972770" y="663076"/>
                <a:ext cx="484303" cy="49292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6883E8C3-3406-4713-AF29-80F8CBA7A7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2770" y="663076"/>
                <a:ext cx="484303" cy="49292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CC941D6-6255-406E-A92B-0E909B92C205}"/>
                  </a:ext>
                </a:extLst>
              </p:cNvPr>
              <p:cNvSpPr/>
              <p:nvPr/>
            </p:nvSpPr>
            <p:spPr>
              <a:xfrm>
                <a:off x="2650992" y="675594"/>
                <a:ext cx="484303" cy="49292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CC941D6-6255-406E-A92B-0E909B92C2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0992" y="675594"/>
                <a:ext cx="484303" cy="49292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7FEA968B-9601-4D94-999D-6B8C8B2C21E8}"/>
                  </a:ext>
                </a:extLst>
              </p:cNvPr>
              <p:cNvSpPr/>
              <p:nvPr/>
            </p:nvSpPr>
            <p:spPr>
              <a:xfrm>
                <a:off x="3315219" y="688199"/>
                <a:ext cx="484303" cy="49292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7FEA968B-9601-4D94-999D-6B8C8B2C21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5219" y="688199"/>
                <a:ext cx="484303" cy="49292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74EDE50F-D18D-4DC1-B15F-4CC1CE785388}"/>
                  </a:ext>
                </a:extLst>
              </p:cNvPr>
              <p:cNvSpPr/>
              <p:nvPr/>
            </p:nvSpPr>
            <p:spPr>
              <a:xfrm>
                <a:off x="4099739" y="688199"/>
                <a:ext cx="484303" cy="49292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74EDE50F-D18D-4DC1-B15F-4CC1CE7853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9739" y="688199"/>
                <a:ext cx="484303" cy="49292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Rectangle 26">
            <a:extLst>
              <a:ext uri="{FF2B5EF4-FFF2-40B4-BE49-F238E27FC236}">
                <a16:creationId xmlns:a16="http://schemas.microsoft.com/office/drawing/2014/main" id="{DCE7B889-15E5-4F69-9DC4-8B2CA67123B3}"/>
              </a:ext>
            </a:extLst>
          </p:cNvPr>
          <p:cNvSpPr/>
          <p:nvPr/>
        </p:nvSpPr>
        <p:spPr>
          <a:xfrm rot="10800000" flipV="1">
            <a:off x="6027733" y="803274"/>
            <a:ext cx="5757556" cy="2317403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sz="2800" dirty="0">
              <a:solidFill>
                <a:srgbClr val="002060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7174F1A-5F98-40E1-99C8-0ECE751712FD}"/>
              </a:ext>
            </a:extLst>
          </p:cNvPr>
          <p:cNvSpPr/>
          <p:nvPr/>
        </p:nvSpPr>
        <p:spPr>
          <a:xfrm>
            <a:off x="6131313" y="800776"/>
            <a:ext cx="954781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IN" sz="2800" dirty="0">
                <a:solidFill>
                  <a:srgbClr val="002060"/>
                </a:solidFill>
              </a:rPr>
              <a:t>Here, </a:t>
            </a:r>
            <a:endParaRPr lang="en-IN" sz="2800" b="1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4C0DC6E6-F82F-4145-B2D4-38FF98773E25}"/>
                  </a:ext>
                </a:extLst>
              </p:cNvPr>
              <p:cNvSpPr/>
              <p:nvPr/>
            </p:nvSpPr>
            <p:spPr>
              <a:xfrm>
                <a:off x="6925146" y="812570"/>
                <a:ext cx="1352878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ρ</m:t>
                      </m:r>
                      <m:d>
                        <m:d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</m:t>
                          </m:r>
                        </m:e>
                      </m:d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4C0DC6E6-F82F-4145-B2D4-38FF98773E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5146" y="812570"/>
                <a:ext cx="1352878" cy="46800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608335E7-D62E-43C1-B937-CA0AC492B919}"/>
                  </a:ext>
                </a:extLst>
              </p:cNvPr>
              <p:cNvSpPr/>
              <p:nvPr/>
            </p:nvSpPr>
            <p:spPr>
              <a:xfrm>
                <a:off x="7994994" y="823687"/>
                <a:ext cx="607183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608335E7-D62E-43C1-B937-CA0AC492B9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4994" y="823687"/>
                <a:ext cx="607183" cy="46800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704DB6E9-A051-4141-92AB-61C9B94E9177}"/>
                  </a:ext>
                </a:extLst>
              </p:cNvPr>
              <p:cNvSpPr/>
              <p:nvPr/>
            </p:nvSpPr>
            <p:spPr>
              <a:xfrm>
                <a:off x="8450280" y="847727"/>
                <a:ext cx="360967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&amp;</m:t>
                      </m:r>
                    </m:oMath>
                  </m:oMathPara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704DB6E9-A051-4141-92AB-61C9B94E91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0280" y="847727"/>
                <a:ext cx="360967" cy="46800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13A60525-6080-4E06-8B4E-7A7319F08A8D}"/>
                  </a:ext>
                </a:extLst>
              </p:cNvPr>
              <p:cNvSpPr/>
              <p:nvPr/>
            </p:nvSpPr>
            <p:spPr>
              <a:xfrm>
                <a:off x="8655522" y="813707"/>
                <a:ext cx="2576965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ρ</m:t>
                      </m:r>
                      <m:d>
                        <m:d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en-IN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A</m:t>
                                  </m:r>
                                  <m:r>
                                    <a:rPr lang="en-IN" sz="280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  <m: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  <m: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e>
                      </m:d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13A60525-6080-4E06-8B4E-7A7319F08A8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5522" y="813707"/>
                <a:ext cx="2576965" cy="46800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7DBF3BF3-B344-493A-9578-C621DFC3B688}"/>
                  </a:ext>
                </a:extLst>
              </p:cNvPr>
              <p:cNvSpPr/>
              <p:nvPr/>
            </p:nvSpPr>
            <p:spPr>
              <a:xfrm>
                <a:off x="6330776" y="1280215"/>
                <a:ext cx="4364680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ρ</m:t>
                      </m:r>
                      <m:d>
                        <m:d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</m:t>
                          </m:r>
                        </m:e>
                      </m:d>
                      <m:r>
                        <a:rPr lang="en-IN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IN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ρ</m:t>
                      </m:r>
                      <m:d>
                        <m:d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en-IN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28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A</m:t>
                                  </m:r>
                                  <m:r>
                                    <a:rPr lang="en-IN" sz="280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  <m: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  <m: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e>
                      </m:d>
                      <m:r>
                        <a:rPr lang="en-IN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IN" sz="28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7DBF3BF3-B344-493A-9578-C621DFC3B6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0776" y="1280215"/>
                <a:ext cx="4364680" cy="46800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0CF6BB5E-189F-4730-A0E9-B34FE8CEF13F}"/>
                  </a:ext>
                </a:extLst>
              </p:cNvPr>
              <p:cNvSpPr/>
              <p:nvPr/>
            </p:nvSpPr>
            <p:spPr>
              <a:xfrm>
                <a:off x="6700620" y="1749806"/>
                <a:ext cx="4804042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IN" sz="2800" dirty="0">
                    <a:solidFill>
                      <a:srgbClr val="002060"/>
                    </a:solidFill>
                  </a:rPr>
                  <a:t>where,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n</m:t>
                    </m:r>
                    <m:r>
                      <a:rPr lang="en-IN" sz="28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IN" sz="2800" b="1" dirty="0">
                    <a:solidFill>
                      <a:srgbClr val="002060"/>
                    </a:solidFill>
                  </a:rPr>
                  <a:t> </a:t>
                </a:r>
                <a:r>
                  <a:rPr lang="en-IN" sz="2800" dirty="0">
                    <a:solidFill>
                      <a:srgbClr val="002060"/>
                    </a:solidFill>
                  </a:rPr>
                  <a:t>number of variables</a:t>
                </a:r>
              </a:p>
            </p:txBody>
          </p:sp>
        </mc:Choice>
        <mc:Fallback xmlns="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0CF6BB5E-189F-4730-A0E9-B34FE8CEF1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0620" y="1749806"/>
                <a:ext cx="4804042" cy="468000"/>
              </a:xfrm>
              <a:prstGeom prst="rect">
                <a:avLst/>
              </a:prstGeom>
              <a:blipFill>
                <a:blip r:embed="rId24"/>
                <a:stretch>
                  <a:fillRect l="-2538" t="-12987" b="-4675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Rectangle 34">
            <a:extLst>
              <a:ext uri="{FF2B5EF4-FFF2-40B4-BE49-F238E27FC236}">
                <a16:creationId xmlns:a16="http://schemas.microsoft.com/office/drawing/2014/main" id="{45F8517F-A566-4D31-8F36-599E3B7A8DEE}"/>
              </a:ext>
            </a:extLst>
          </p:cNvPr>
          <p:cNvSpPr/>
          <p:nvPr/>
        </p:nvSpPr>
        <p:spPr>
          <a:xfrm>
            <a:off x="6093964" y="2253662"/>
            <a:ext cx="5410697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IN" sz="2800" dirty="0">
                <a:solidFill>
                  <a:srgbClr val="002060"/>
                </a:solidFill>
              </a:rPr>
              <a:t>Thus, the given system has </a:t>
            </a:r>
            <a:r>
              <a:rPr lang="en-IN" sz="2800" b="1" dirty="0">
                <a:solidFill>
                  <a:srgbClr val="002060"/>
                </a:solidFill>
              </a:rPr>
              <a:t>infinitely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7F279FB-2C4E-447A-BAF9-69621EE2E528}"/>
              </a:ext>
            </a:extLst>
          </p:cNvPr>
          <p:cNvSpPr/>
          <p:nvPr/>
        </p:nvSpPr>
        <p:spPr>
          <a:xfrm>
            <a:off x="6135957" y="2638609"/>
            <a:ext cx="3205609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IN" sz="2800" b="1" dirty="0">
                <a:solidFill>
                  <a:srgbClr val="002060"/>
                </a:solidFill>
              </a:rPr>
              <a:t>many</a:t>
            </a:r>
            <a:r>
              <a:rPr lang="en-IN" sz="2800" dirty="0">
                <a:solidFill>
                  <a:srgbClr val="002060"/>
                </a:solidFill>
              </a:rPr>
              <a:t> solution. </a:t>
            </a:r>
            <a:endParaRPr lang="en-IN" sz="2800" b="1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1E37B40-493B-4008-90A4-C5D4496F39E3}"/>
                  </a:ext>
                </a:extLst>
              </p:cNvPr>
              <p:cNvSpPr txBox="1"/>
              <p:nvPr/>
            </p:nvSpPr>
            <p:spPr>
              <a:xfrm>
                <a:off x="10202912" y="1277916"/>
                <a:ext cx="84482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n</m:t>
                      </m:r>
                    </m:oMath>
                  </m:oMathPara>
                </a14:m>
                <a:endParaRPr lang="en-IN" sz="1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1E37B40-493B-4008-90A4-C5D4496F39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02912" y="1277916"/>
                <a:ext cx="844827" cy="523220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75A391E5-260E-454E-BC49-1578F5A084CD}"/>
                  </a:ext>
                </a:extLst>
              </p:cNvPr>
              <p:cNvSpPr/>
              <p:nvPr/>
            </p:nvSpPr>
            <p:spPr>
              <a:xfrm>
                <a:off x="10829662" y="836425"/>
                <a:ext cx="607183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75A391E5-260E-454E-BC49-1578F5A084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29662" y="836425"/>
                <a:ext cx="607183" cy="468000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477ECA89-CDD6-4CB3-9347-5DBAED85088A}"/>
                  </a:ext>
                </a:extLst>
              </p:cNvPr>
              <p:cNvSpPr/>
              <p:nvPr/>
            </p:nvSpPr>
            <p:spPr>
              <a:xfrm>
                <a:off x="10879232" y="1286190"/>
                <a:ext cx="793308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IN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477ECA89-CDD6-4CB3-9347-5DBAED8508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79232" y="1286190"/>
                <a:ext cx="793308" cy="468000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13DDE469-3715-4699-B904-71C74371A91C}"/>
              </a:ext>
            </a:extLst>
          </p:cNvPr>
          <p:cNvSpPr/>
          <p:nvPr/>
        </p:nvSpPr>
        <p:spPr>
          <a:xfrm>
            <a:off x="772116" y="1353001"/>
            <a:ext cx="424755" cy="346960"/>
          </a:xfrm>
          <a:prstGeom prst="round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960D0488-C4B0-4026-AE50-75DFE1732DEE}"/>
              </a:ext>
            </a:extLst>
          </p:cNvPr>
          <p:cNvSpPr/>
          <p:nvPr/>
        </p:nvSpPr>
        <p:spPr>
          <a:xfrm>
            <a:off x="2032318" y="1917213"/>
            <a:ext cx="424755" cy="346960"/>
          </a:xfrm>
          <a:prstGeom prst="round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F562CF86-1A6E-4A07-A708-27C760A62A69}"/>
              </a:ext>
            </a:extLst>
          </p:cNvPr>
          <p:cNvSpPr/>
          <p:nvPr/>
        </p:nvSpPr>
        <p:spPr>
          <a:xfrm>
            <a:off x="4129512" y="2521168"/>
            <a:ext cx="424755" cy="346960"/>
          </a:xfrm>
          <a:prstGeom prst="round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CC8B1A47-C95D-41C6-B9F0-541908CF2FE5}"/>
              </a:ext>
            </a:extLst>
          </p:cNvPr>
          <p:cNvSpPr/>
          <p:nvPr/>
        </p:nvSpPr>
        <p:spPr>
          <a:xfrm rot="16200000">
            <a:off x="1812884" y="2217684"/>
            <a:ext cx="2194059" cy="403022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2A272C99-E834-4B7D-8757-771EDE09F192}"/>
              </a:ext>
            </a:extLst>
          </p:cNvPr>
          <p:cNvSpPr/>
          <p:nvPr/>
        </p:nvSpPr>
        <p:spPr>
          <a:xfrm rot="16200000">
            <a:off x="2459873" y="2217684"/>
            <a:ext cx="2194059" cy="403022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4B925174-E113-4D57-A78A-0CE4743C4FE0}"/>
              </a:ext>
            </a:extLst>
          </p:cNvPr>
          <p:cNvSpPr/>
          <p:nvPr/>
        </p:nvSpPr>
        <p:spPr>
          <a:xfrm>
            <a:off x="1344875" y="791742"/>
            <a:ext cx="433976" cy="363521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BC8FA82F-6F94-4FA4-A60D-50B5A87BA173}"/>
              </a:ext>
            </a:extLst>
          </p:cNvPr>
          <p:cNvSpPr/>
          <p:nvPr/>
        </p:nvSpPr>
        <p:spPr>
          <a:xfrm>
            <a:off x="2676155" y="806499"/>
            <a:ext cx="433976" cy="363521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DC004B6C-E860-45BA-B5BE-2D6B2A4BB9A7}"/>
              </a:ext>
            </a:extLst>
          </p:cNvPr>
          <p:cNvSpPr/>
          <p:nvPr/>
        </p:nvSpPr>
        <p:spPr>
          <a:xfrm>
            <a:off x="3340383" y="815409"/>
            <a:ext cx="433976" cy="363521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D7B9DB57-57EA-4C1E-A4DE-207D6B2281D6}"/>
                  </a:ext>
                </a:extLst>
              </p:cNvPr>
              <p:cNvSpPr/>
              <p:nvPr/>
            </p:nvSpPr>
            <p:spPr>
              <a:xfrm>
                <a:off x="724660" y="3655371"/>
                <a:ext cx="2148794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Let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D7B9DB57-57EA-4C1E-A4DE-207D6B2281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660" y="3655371"/>
                <a:ext cx="2148794" cy="468000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D2D4F4FF-2E90-43C8-9998-397A6DA88C25}"/>
                  </a:ext>
                </a:extLst>
              </p:cNvPr>
              <p:cNvSpPr/>
              <p:nvPr/>
            </p:nvSpPr>
            <p:spPr>
              <a:xfrm>
                <a:off x="4858452" y="3642642"/>
                <a:ext cx="2271401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; 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&amp; 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∈ 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ℝ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D2D4F4FF-2E90-43C8-9998-397A6DA88C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8452" y="3642642"/>
                <a:ext cx="2271401" cy="468000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Right Arrow 3">
            <a:extLst>
              <a:ext uri="{FF2B5EF4-FFF2-40B4-BE49-F238E27FC236}">
                <a16:creationId xmlns:a16="http://schemas.microsoft.com/office/drawing/2014/main" id="{6A0908EA-A8F5-4CDD-B4E4-61CFD780F19F}"/>
              </a:ext>
            </a:extLst>
          </p:cNvPr>
          <p:cNvSpPr/>
          <p:nvPr/>
        </p:nvSpPr>
        <p:spPr>
          <a:xfrm flipV="1">
            <a:off x="214155" y="3740441"/>
            <a:ext cx="576777" cy="394349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endParaRPr lang="en-IN" sz="280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515B6D42-DA31-4396-9413-1D6DA7EBDF21}"/>
                  </a:ext>
                </a:extLst>
              </p:cNvPr>
              <p:cNvSpPr/>
              <p:nvPr/>
            </p:nvSpPr>
            <p:spPr>
              <a:xfrm>
                <a:off x="2303747" y="3666790"/>
                <a:ext cx="1710299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515B6D42-DA31-4396-9413-1D6DA7EBDF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3747" y="3666790"/>
                <a:ext cx="1710299" cy="468000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5B8F3BF0-62FC-4422-984D-3E2886D58F64}"/>
                  </a:ext>
                </a:extLst>
              </p:cNvPr>
              <p:cNvSpPr/>
              <p:nvPr/>
            </p:nvSpPr>
            <p:spPr>
              <a:xfrm>
                <a:off x="3517867" y="3663558"/>
                <a:ext cx="1710299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&amp;</m:t>
                      </m:r>
                      <m:sSub>
                        <m:sSub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5B8F3BF0-62FC-4422-984D-3E2886D58F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7867" y="3663558"/>
                <a:ext cx="1710299" cy="468000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Rectangle 69">
            <a:extLst>
              <a:ext uri="{FF2B5EF4-FFF2-40B4-BE49-F238E27FC236}">
                <a16:creationId xmlns:a16="http://schemas.microsoft.com/office/drawing/2014/main" id="{10FDB36E-236C-44DF-912F-FDC0C05DADF4}"/>
              </a:ext>
            </a:extLst>
          </p:cNvPr>
          <p:cNvSpPr/>
          <p:nvPr/>
        </p:nvSpPr>
        <p:spPr>
          <a:xfrm>
            <a:off x="846633" y="4214979"/>
            <a:ext cx="4708584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IN" sz="2800" dirty="0">
                <a:solidFill>
                  <a:srgbClr val="002060"/>
                </a:solidFill>
              </a:rPr>
              <a:t>Applying the Back Substitution,</a:t>
            </a:r>
            <a:endParaRPr lang="en-IN" sz="2800" b="1" dirty="0">
              <a:solidFill>
                <a:srgbClr val="002060"/>
              </a:solidFill>
            </a:endParaRPr>
          </a:p>
        </p:txBody>
      </p:sp>
      <p:sp>
        <p:nvSpPr>
          <p:cNvPr id="71" name="Right Arrow 3">
            <a:extLst>
              <a:ext uri="{FF2B5EF4-FFF2-40B4-BE49-F238E27FC236}">
                <a16:creationId xmlns:a16="http://schemas.microsoft.com/office/drawing/2014/main" id="{4844C8BC-ECFB-41D1-B4BA-2BB1F29E2E20}"/>
              </a:ext>
            </a:extLst>
          </p:cNvPr>
          <p:cNvSpPr/>
          <p:nvPr/>
        </p:nvSpPr>
        <p:spPr>
          <a:xfrm flipV="1">
            <a:off x="177426" y="5001365"/>
            <a:ext cx="576777" cy="394349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endParaRPr lang="en-IN" sz="280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C83E136B-5F0A-4BCE-94ED-A3BA577717A4}"/>
                  </a:ext>
                </a:extLst>
              </p:cNvPr>
              <p:cNvSpPr/>
              <p:nvPr/>
            </p:nvSpPr>
            <p:spPr>
              <a:xfrm>
                <a:off x="750794" y="4717717"/>
                <a:ext cx="1990851" cy="96164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C83E136B-5F0A-4BCE-94ED-A3BA577717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794" y="4717717"/>
                <a:ext cx="1990851" cy="961646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299FB7E2-9065-4532-BF75-0125E0D248DF}"/>
                  </a:ext>
                </a:extLst>
              </p:cNvPr>
              <p:cNvSpPr/>
              <p:nvPr/>
            </p:nvSpPr>
            <p:spPr>
              <a:xfrm>
                <a:off x="882603" y="5679363"/>
                <a:ext cx="1990851" cy="96164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⟹</m:t>
                          </m:r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=</m:t>
                      </m:r>
                      <m:f>
                        <m:f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299FB7E2-9065-4532-BF75-0125E0D248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2603" y="5679363"/>
                <a:ext cx="1990851" cy="961646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Right Arrow 3">
            <a:extLst>
              <a:ext uri="{FF2B5EF4-FFF2-40B4-BE49-F238E27FC236}">
                <a16:creationId xmlns:a16="http://schemas.microsoft.com/office/drawing/2014/main" id="{8D7FCD1E-D4C3-46A5-82DA-5CB77BA5B0C4}"/>
              </a:ext>
            </a:extLst>
          </p:cNvPr>
          <p:cNvSpPr/>
          <p:nvPr/>
        </p:nvSpPr>
        <p:spPr>
          <a:xfrm flipV="1">
            <a:off x="7716781" y="1357611"/>
            <a:ext cx="576777" cy="394349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endParaRPr lang="en-IN" sz="280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04A208C8-91EB-41EC-AC50-5D99D4FDEDB2}"/>
                  </a:ext>
                </a:extLst>
              </p:cNvPr>
              <p:cNvSpPr/>
              <p:nvPr/>
            </p:nvSpPr>
            <p:spPr>
              <a:xfrm>
                <a:off x="8293558" y="1280794"/>
                <a:ext cx="3643133" cy="58702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+2</m:t>
                      </m:r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+3</m:t>
                      </m:r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04A208C8-91EB-41EC-AC50-5D99D4FDED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3558" y="1280794"/>
                <a:ext cx="3643133" cy="587023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D7713059-6E98-4F12-85BF-AF4E86FE5FB6}"/>
                  </a:ext>
                </a:extLst>
              </p:cNvPr>
              <p:cNvSpPr txBox="1"/>
              <p:nvPr/>
            </p:nvSpPr>
            <p:spPr>
              <a:xfrm>
                <a:off x="7865154" y="2117355"/>
                <a:ext cx="66932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D7713059-6E98-4F12-85BF-AF4E86FE5F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5154" y="2117355"/>
                <a:ext cx="669323" cy="523220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6EC45A47-D01D-49C1-A75A-CA9028CD81BC}"/>
                  </a:ext>
                </a:extLst>
              </p:cNvPr>
              <p:cNvSpPr/>
              <p:nvPr/>
            </p:nvSpPr>
            <p:spPr>
              <a:xfrm>
                <a:off x="8240994" y="2053278"/>
                <a:ext cx="3643133" cy="62264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IN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sSub>
                        <m:sSub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IN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sSub>
                        <m:sSub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6EC45A47-D01D-49C1-A75A-CA9028CD81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0994" y="2053278"/>
                <a:ext cx="3643133" cy="622640"/>
              </a:xfrm>
              <a:prstGeom prst="rect">
                <a:avLst/>
              </a:prstGeom>
              <a:blipFill>
                <a:blip r:embed="rId3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6782F4FA-6049-4695-B6E9-3F99C77B3A12}"/>
                  </a:ext>
                </a:extLst>
              </p:cNvPr>
              <p:cNvSpPr txBox="1"/>
              <p:nvPr/>
            </p:nvSpPr>
            <p:spPr>
              <a:xfrm>
                <a:off x="7867790" y="2981271"/>
                <a:ext cx="66932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6782F4FA-6049-4695-B6E9-3F99C77B3A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7790" y="2981271"/>
                <a:ext cx="669323" cy="523220"/>
              </a:xfrm>
              <a:prstGeom prst="rect">
                <a:avLst/>
              </a:prstGeom>
              <a:blipFill>
                <a:blip r:embed="rId3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3DCBB43D-4628-44F1-A312-C15EC1EA5C79}"/>
                  </a:ext>
                </a:extLst>
              </p:cNvPr>
              <p:cNvSpPr/>
              <p:nvPr/>
            </p:nvSpPr>
            <p:spPr>
              <a:xfrm>
                <a:off x="8431177" y="2675918"/>
                <a:ext cx="3643133" cy="96164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IN" sz="280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)−3</m:t>
                      </m:r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3DCBB43D-4628-44F1-A312-C15EC1EA5C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1177" y="2675918"/>
                <a:ext cx="3643133" cy="961646"/>
              </a:xfrm>
              <a:prstGeom prst="rect">
                <a:avLst/>
              </a:prstGeom>
              <a:blipFill>
                <a:blip r:embed="rId38"/>
                <a:stretch>
                  <a:fillRect b="-443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9630DD7-F520-482A-A893-FC27EA02E5C3}"/>
                  </a:ext>
                </a:extLst>
              </p:cNvPr>
              <p:cNvSpPr txBox="1"/>
              <p:nvPr/>
            </p:nvSpPr>
            <p:spPr>
              <a:xfrm>
                <a:off x="7874622" y="3754170"/>
                <a:ext cx="66932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C9630DD7-F520-482A-A893-FC27EA02E5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4622" y="3754170"/>
                <a:ext cx="669323" cy="523220"/>
              </a:xfrm>
              <a:prstGeom prst="rect">
                <a:avLst/>
              </a:prstGeom>
              <a:blipFill>
                <a:blip r:embed="rId3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580589C0-0B81-40BB-99F2-2FF81B0C4C1A}"/>
                  </a:ext>
                </a:extLst>
              </p:cNvPr>
              <p:cNvSpPr/>
              <p:nvPr/>
            </p:nvSpPr>
            <p:spPr>
              <a:xfrm>
                <a:off x="8031744" y="3712932"/>
                <a:ext cx="2520167" cy="56690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IN" sz="280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580589C0-0B81-40BB-99F2-2FF81B0C4C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1744" y="3712932"/>
                <a:ext cx="2520167" cy="566909"/>
              </a:xfrm>
              <a:prstGeom prst="rect">
                <a:avLst/>
              </a:prstGeom>
              <a:blipFill>
                <a:blip r:embed="rId4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6FA8900-096A-406B-AEAA-158D214739F6}"/>
              </a:ext>
            </a:extLst>
          </p:cNvPr>
          <p:cNvCxnSpPr>
            <a:cxnSpLocks/>
          </p:cNvCxnSpPr>
          <p:nvPr/>
        </p:nvCxnSpPr>
        <p:spPr>
          <a:xfrm flipH="1">
            <a:off x="11037706" y="3131110"/>
            <a:ext cx="228629" cy="20412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063079DD-F5A4-40CB-9D4A-C675660BD2AA}"/>
              </a:ext>
            </a:extLst>
          </p:cNvPr>
          <p:cNvCxnSpPr>
            <a:cxnSpLocks/>
          </p:cNvCxnSpPr>
          <p:nvPr/>
        </p:nvCxnSpPr>
        <p:spPr>
          <a:xfrm flipH="1">
            <a:off x="11506702" y="3339420"/>
            <a:ext cx="228629" cy="20412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3" name="Rectangle: Rounded Corners 82">
            <a:extLst>
              <a:ext uri="{FF2B5EF4-FFF2-40B4-BE49-F238E27FC236}">
                <a16:creationId xmlns:a16="http://schemas.microsoft.com/office/drawing/2014/main" id="{7A8C1ABD-BD73-43DF-905C-3142BF0CF325}"/>
              </a:ext>
            </a:extLst>
          </p:cNvPr>
          <p:cNvSpPr/>
          <p:nvPr/>
        </p:nvSpPr>
        <p:spPr>
          <a:xfrm>
            <a:off x="2042117" y="1903388"/>
            <a:ext cx="3212548" cy="346960"/>
          </a:xfrm>
          <a:prstGeom prst="round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3B8A49DB-6818-43AF-8ACB-69B6187734E3}"/>
              </a:ext>
            </a:extLst>
          </p:cNvPr>
          <p:cNvSpPr/>
          <p:nvPr/>
        </p:nvSpPr>
        <p:spPr>
          <a:xfrm>
            <a:off x="7951632" y="86486"/>
            <a:ext cx="3668829" cy="539851"/>
          </a:xfrm>
          <a:prstGeom prst="round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b="1" dirty="0">
                <a:solidFill>
                  <a:schemeClr val="bg1"/>
                </a:solidFill>
              </a:rPr>
              <a:t>Infinitely many Solution</a:t>
            </a:r>
          </a:p>
        </p:txBody>
      </p:sp>
      <p:sp>
        <p:nvSpPr>
          <p:cNvPr id="85" name="Rectangle: Rounded Corners 84">
            <a:extLst>
              <a:ext uri="{FF2B5EF4-FFF2-40B4-BE49-F238E27FC236}">
                <a16:creationId xmlns:a16="http://schemas.microsoft.com/office/drawing/2014/main" id="{28CFE23B-ABBE-47FC-AC49-C7BF0A2F1ADA}"/>
              </a:ext>
            </a:extLst>
          </p:cNvPr>
          <p:cNvSpPr/>
          <p:nvPr/>
        </p:nvSpPr>
        <p:spPr>
          <a:xfrm>
            <a:off x="7352045" y="863249"/>
            <a:ext cx="64800" cy="5580000"/>
          </a:xfrm>
          <a:prstGeom prst="round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b="1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22345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0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5" dur="7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0" dur="7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1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6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1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1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0" fill="hold">
                      <p:stCondLst>
                        <p:cond delay="indefinite"/>
                      </p:stCondLst>
                      <p:childTnLst>
                        <p:par>
                          <p:cTn id="211" fill="hold">
                            <p:stCondLst>
                              <p:cond delay="0"/>
                            </p:stCondLst>
                            <p:childTnLst>
                              <p:par>
                                <p:cTn id="2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5" fill="hold">
                            <p:stCondLst>
                              <p:cond delay="500"/>
                            </p:stCondLst>
                            <p:childTnLst>
                              <p:par>
                                <p:cTn id="2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8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9" fill="hold">
                      <p:stCondLst>
                        <p:cond delay="indefinite"/>
                      </p:stCondLst>
                      <p:childTnLst>
                        <p:par>
                          <p:cTn id="220" fill="hold">
                            <p:stCondLst>
                              <p:cond delay="0"/>
                            </p:stCondLst>
                            <p:childTnLst>
                              <p:par>
                                <p:cTn id="2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3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4" fill="hold">
                      <p:stCondLst>
                        <p:cond delay="indefinite"/>
                      </p:stCondLst>
                      <p:childTnLst>
                        <p:par>
                          <p:cTn id="225" fill="hold">
                            <p:stCondLst>
                              <p:cond delay="0"/>
                            </p:stCondLst>
                            <p:childTnLst>
                              <p:par>
                                <p:cTn id="22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8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9" fill="hold">
                      <p:stCondLst>
                        <p:cond delay="indefinite"/>
                      </p:stCondLst>
                      <p:childTnLst>
                        <p:par>
                          <p:cTn id="230" fill="hold">
                            <p:stCondLst>
                              <p:cond delay="0"/>
                            </p:stCondLst>
                            <p:childTnLst>
                              <p:par>
                                <p:cTn id="2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4" fill="hold">
                      <p:stCondLst>
                        <p:cond delay="indefinite"/>
                      </p:stCondLst>
                      <p:childTnLst>
                        <p:par>
                          <p:cTn id="235" fill="hold">
                            <p:stCondLst>
                              <p:cond delay="0"/>
                            </p:stCondLst>
                            <p:childTnLst>
                              <p:par>
                                <p:cTn id="2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8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9" fill="hold">
                      <p:stCondLst>
                        <p:cond delay="indefinite"/>
                      </p:stCondLst>
                      <p:childTnLst>
                        <p:par>
                          <p:cTn id="240" fill="hold">
                            <p:stCondLst>
                              <p:cond delay="0"/>
                            </p:stCondLst>
                            <p:childTnLst>
                              <p:par>
                                <p:cTn id="2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3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4" fill="hold">
                      <p:stCondLst>
                        <p:cond delay="indefinite"/>
                      </p:stCondLst>
                      <p:childTnLst>
                        <p:par>
                          <p:cTn id="245" fill="hold">
                            <p:stCondLst>
                              <p:cond delay="0"/>
                            </p:stCondLst>
                            <p:childTnLst>
                              <p:par>
                                <p:cTn id="2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8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9" presetID="2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250" dur="8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2" fill="hold">
                      <p:stCondLst>
                        <p:cond delay="indefinite"/>
                      </p:stCondLst>
                      <p:childTnLst>
                        <p:par>
                          <p:cTn id="253" fill="hold">
                            <p:stCondLst>
                              <p:cond delay="0"/>
                            </p:stCondLst>
                            <p:childTnLst>
                              <p:par>
                                <p:cTn id="2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6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7" fill="hold">
                      <p:stCondLst>
                        <p:cond delay="indefinite"/>
                      </p:stCondLst>
                      <p:childTnLst>
                        <p:par>
                          <p:cTn id="258" fill="hold">
                            <p:stCondLst>
                              <p:cond delay="0"/>
                            </p:stCondLst>
                            <p:childTnLst>
                              <p:par>
                                <p:cTn id="2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1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2" fill="hold">
                      <p:stCondLst>
                        <p:cond delay="indefinite"/>
                      </p:stCondLst>
                      <p:childTnLst>
                        <p:par>
                          <p:cTn id="263" fill="hold">
                            <p:stCondLst>
                              <p:cond delay="0"/>
                            </p:stCondLst>
                            <p:childTnLst>
                              <p:par>
                                <p:cTn id="2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6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7" fill="hold">
                      <p:stCondLst>
                        <p:cond delay="indefinite"/>
                      </p:stCondLst>
                      <p:childTnLst>
                        <p:par>
                          <p:cTn id="268" fill="hold">
                            <p:stCondLst>
                              <p:cond delay="0"/>
                            </p:stCondLst>
                            <p:childTnLst>
                              <p:par>
                                <p:cTn id="26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2" fill="hold">
                            <p:stCondLst>
                              <p:cond delay="500"/>
                            </p:stCondLst>
                            <p:childTnLst>
                              <p:par>
                                <p:cTn id="27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5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6" fill="hold">
                      <p:stCondLst>
                        <p:cond delay="indefinite"/>
                      </p:stCondLst>
                      <p:childTnLst>
                        <p:par>
                          <p:cTn id="277" fill="hold">
                            <p:stCondLst>
                              <p:cond delay="0"/>
                            </p:stCondLst>
                            <p:childTnLst>
                              <p:par>
                                <p:cTn id="27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1" fill="hold">
                      <p:stCondLst>
                        <p:cond delay="indefinite"/>
                      </p:stCondLst>
                      <p:childTnLst>
                        <p:par>
                          <p:cTn id="282" fill="hold">
                            <p:stCondLst>
                              <p:cond delay="0"/>
                            </p:stCondLst>
                            <p:childTnLst>
                              <p:par>
                                <p:cTn id="28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5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 animBg="1"/>
      <p:bldP spid="21" grpId="1" animBg="1"/>
      <p:bldP spid="22" grpId="0"/>
      <p:bldP spid="23" grpId="0"/>
      <p:bldP spid="24" grpId="0"/>
      <p:bldP spid="25" grpId="0"/>
      <p:bldP spid="26" grpId="0"/>
      <p:bldP spid="27" grpId="0" animBg="1"/>
      <p:bldP spid="27" grpId="1" animBg="1"/>
      <p:bldP spid="28" grpId="0"/>
      <p:bldP spid="28" grpId="1"/>
      <p:bldP spid="29" grpId="0"/>
      <p:bldP spid="29" grpId="1"/>
      <p:bldP spid="30" grpId="0"/>
      <p:bldP spid="30" grpId="1"/>
      <p:bldP spid="31" grpId="0"/>
      <p:bldP spid="31" grpId="1"/>
      <p:bldP spid="32" grpId="0"/>
      <p:bldP spid="32" grpId="1"/>
      <p:bldP spid="33" grpId="0"/>
      <p:bldP spid="33" grpId="1"/>
      <p:bldP spid="34" grpId="0"/>
      <p:bldP spid="34" grpId="1"/>
      <p:bldP spid="35" grpId="0"/>
      <p:bldP spid="35" grpId="1"/>
      <p:bldP spid="36" grpId="0"/>
      <p:bldP spid="36" grpId="1"/>
      <p:bldP spid="37" grpId="0"/>
      <p:bldP spid="37" grpId="1"/>
      <p:bldP spid="38" grpId="0"/>
      <p:bldP spid="38" grpId="1"/>
      <p:bldP spid="39" grpId="0"/>
      <p:bldP spid="39" grpId="1"/>
      <p:bldP spid="57" grpId="0" animBg="1"/>
      <p:bldP spid="57" grpId="1" animBg="1"/>
      <p:bldP spid="58" grpId="0" animBg="1"/>
      <p:bldP spid="58" grpId="1" animBg="1"/>
      <p:bldP spid="59" grpId="0" animBg="1"/>
      <p:bldP spid="59" grpId="1" animBg="1"/>
      <p:bldP spid="60" grpId="0" animBg="1"/>
      <p:bldP spid="60" grpId="1" animBg="1"/>
      <p:bldP spid="61" grpId="0" animBg="1"/>
      <p:bldP spid="61" grpId="1" animBg="1"/>
      <p:bldP spid="62" grpId="0" animBg="1"/>
      <p:bldP spid="62" grpId="1" animBg="1"/>
      <p:bldP spid="63" grpId="0" animBg="1"/>
      <p:bldP spid="63" grpId="1" animBg="1"/>
      <p:bldP spid="64" grpId="0" animBg="1"/>
      <p:bldP spid="64" grpId="1" animBg="1"/>
      <p:bldP spid="65" grpId="0"/>
      <p:bldP spid="66" grpId="0"/>
      <p:bldP spid="67" grpId="0" animBg="1"/>
      <p:bldP spid="68" grpId="0"/>
      <p:bldP spid="69" grpId="0"/>
      <p:bldP spid="70" grpId="0"/>
      <p:bldP spid="71" grpId="0" animBg="1"/>
      <p:bldP spid="72" grpId="0"/>
      <p:bldP spid="74" grpId="0"/>
      <p:bldP spid="77" grpId="0" animBg="1"/>
      <p:bldP spid="78" grpId="0"/>
      <p:bldP spid="79" grpId="0"/>
      <p:bldP spid="80" grpId="0"/>
      <p:bldP spid="81" grpId="0"/>
      <p:bldP spid="82" grpId="0"/>
      <p:bldP spid="73" grpId="0"/>
      <p:bldP spid="75" grpId="0"/>
      <p:bldP spid="83" grpId="0" animBg="1"/>
      <p:bldP spid="83" grpId="1" animBg="1"/>
      <p:bldP spid="85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737B817-ED31-4C1B-9D51-67128AB1302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Method:2</a:t>
                </a:r>
                <a:r>
                  <a:rPr lang="en-IN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IN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  <m:r>
                      <a:rPr lang="en-IN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dirty="0"/>
                  <a:t>Example:5(</a:t>
                </a:r>
                <a:r>
                  <a:rPr lang="en-IN" dirty="0">
                    <a:solidFill>
                      <a:srgbClr val="1D578F"/>
                    </a:solidFill>
                  </a:rPr>
                  <a:t>Continue</a:t>
                </a:r>
                <a:r>
                  <a:rPr lang="en-IN" dirty="0"/>
                  <a:t>)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737B817-ED31-4C1B-9D51-67128AB1302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Group 17">
            <a:extLst>
              <a:ext uri="{FF2B5EF4-FFF2-40B4-BE49-F238E27FC236}">
                <a16:creationId xmlns:a16="http://schemas.microsoft.com/office/drawing/2014/main" id="{796115C4-FE80-4DC5-B03C-2F97AA25D796}"/>
              </a:ext>
            </a:extLst>
          </p:cNvPr>
          <p:cNvGrpSpPr/>
          <p:nvPr/>
        </p:nvGrpSpPr>
        <p:grpSpPr>
          <a:xfrm>
            <a:off x="-184659" y="857927"/>
            <a:ext cx="6559193" cy="3003209"/>
            <a:chOff x="2000602" y="3585629"/>
            <a:chExt cx="6559193" cy="3003209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0D94CC6C-582B-47C4-A675-BE982FDB793C}"/>
                </a:ext>
              </a:extLst>
            </p:cNvPr>
            <p:cNvGrpSpPr/>
            <p:nvPr/>
          </p:nvGrpSpPr>
          <p:grpSpPr>
            <a:xfrm>
              <a:off x="2000602" y="3585629"/>
              <a:ext cx="6559193" cy="3003209"/>
              <a:chOff x="2000602" y="3585629"/>
              <a:chExt cx="6559193" cy="3003209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0" name="Rectangle 29">
                    <a:extLst>
                      <a:ext uri="{FF2B5EF4-FFF2-40B4-BE49-F238E27FC236}">
                        <a16:creationId xmlns:a16="http://schemas.microsoft.com/office/drawing/2014/main" id="{FD6A7E41-FEE7-4844-BC36-54D4B7789557}"/>
                      </a:ext>
                    </a:extLst>
                  </p:cNvPr>
                  <p:cNvSpPr/>
                  <p:nvPr/>
                </p:nvSpPr>
                <p:spPr>
                  <a:xfrm>
                    <a:off x="2000602" y="3585629"/>
                    <a:ext cx="6559193" cy="3003209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IN" sz="280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sz="28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m>
                              <m:mPr>
                                <m:mcs>
                                  <m:mc>
                                    <m:mcPr>
                                      <m:count m:val="7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/>
                                <m:e/>
                                <m:e/>
                                <m:e/>
                                <m:e/>
                                <m:e/>
                                <m:e/>
                              </m:mr>
                              <m:mr>
                                <m:e/>
                                <m:e/>
                                <m:e/>
                                <m:e/>
                                <m:e/>
                                <m:e/>
                                <m:e/>
                              </m:mr>
                              <m:mr>
                                <m:e/>
                                <m:e/>
                                <m:e/>
                                <m:e/>
                                <m:e/>
                                <m:e/>
                                <m:e/>
                              </m:mr>
                              <m:mr>
                                <m:e/>
                                <m:e/>
                                <m:e/>
                                <m:e/>
                                <m:e/>
                                <m:e/>
                                <m:e/>
                              </m:mr>
                              <m:mr>
                                <m:e/>
                                <m:e/>
                                <m:e/>
                                <m:e/>
                                <m:e/>
                                <m:e/>
                                <m:e/>
                              </m:mr>
                              <m:mr>
                                <m:e/>
                                <m:e/>
                                <m:e/>
                                <m:e/>
                                <m:e/>
                                <m:e/>
                                <m:e/>
                              </m:mr>
                            </m:m>
                            <m:r>
                              <a:rPr lang="en-IN" sz="28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</m:oMath>
                    </a14:m>
                    <a:r>
                      <a:rPr lang="en-IN" sz="2800" dirty="0">
                        <a:solidFill>
                          <a:srgbClr val="002060"/>
                        </a:solidFill>
                      </a:rPr>
                      <a:t> </a:t>
                    </a:r>
                    <a:endParaRPr lang="en-IN" sz="2800" dirty="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0" name="Rectangle 29">
                    <a:extLst>
                      <a:ext uri="{FF2B5EF4-FFF2-40B4-BE49-F238E27FC236}">
                        <a16:creationId xmlns:a16="http://schemas.microsoft.com/office/drawing/2014/main" id="{FD6A7E41-FEE7-4844-BC36-54D4B778955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00602" y="3585629"/>
                    <a:ext cx="6559193" cy="3003209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" name="Rectangle 30">
                    <a:extLst>
                      <a:ext uri="{FF2B5EF4-FFF2-40B4-BE49-F238E27FC236}">
                        <a16:creationId xmlns:a16="http://schemas.microsoft.com/office/drawing/2014/main" id="{10E14B2D-CEFC-4969-96C5-E44CFEDF20E4}"/>
                      </a:ext>
                    </a:extLst>
                  </p:cNvPr>
                  <p:cNvSpPr/>
                  <p:nvPr/>
                </p:nvSpPr>
                <p:spPr>
                  <a:xfrm>
                    <a:off x="2204019" y="4771823"/>
                    <a:ext cx="856661" cy="71120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IN" sz="36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</m:oMath>
                      </m:oMathPara>
                    </a14:m>
                    <a:endParaRPr lang="en-IN" sz="3600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1" name="Rectangle 30">
                    <a:extLst>
                      <a:ext uri="{FF2B5EF4-FFF2-40B4-BE49-F238E27FC236}">
                        <a16:creationId xmlns:a16="http://schemas.microsoft.com/office/drawing/2014/main" id="{10E14B2D-CEFC-4969-96C5-E44CFEDF20E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04019" y="4771823"/>
                    <a:ext cx="856661" cy="711201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643563EA-FFCB-4379-97A5-8768FCF4D946}"/>
                    </a:ext>
                  </a:extLst>
                </p:cNvPr>
                <p:cNvSpPr/>
                <p:nvPr/>
              </p:nvSpPr>
              <p:spPr>
                <a:xfrm>
                  <a:off x="2846876" y="4547827"/>
                  <a:ext cx="3988120" cy="53985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0     0 </m:t>
                        </m:r>
                        <m:r>
                          <a:rPr lang="en-IN" sz="28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1      2      0  </m:t>
                        </m:r>
                        <m:r>
                          <a:rPr lang="en-IN" sz="28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643563EA-FFCB-4379-97A5-8768FCF4D94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46876" y="4547827"/>
                  <a:ext cx="3988120" cy="539851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0F69C729-96A9-450C-B167-B7CD43C16088}"/>
                    </a:ext>
                  </a:extLst>
                </p:cNvPr>
                <p:cNvSpPr/>
                <p:nvPr/>
              </p:nvSpPr>
              <p:spPr>
                <a:xfrm>
                  <a:off x="2842193" y="3985048"/>
                  <a:ext cx="3988120" cy="53985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     3 −2      0      2       0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0F69C729-96A9-450C-B167-B7CD43C1608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42193" y="3985048"/>
                  <a:ext cx="3988120" cy="539851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9EA789E-956F-46F9-BC28-CEAF3B3E6780}"/>
                </a:ext>
              </a:extLst>
            </p:cNvPr>
            <p:cNvCxnSpPr/>
            <p:nvPr/>
          </p:nvCxnSpPr>
          <p:spPr>
            <a:xfrm>
              <a:off x="6880982" y="4047424"/>
              <a:ext cx="0" cy="216000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1B90A27F-AAFD-4FF0-B22F-9BBAAA483ACE}"/>
                </a:ext>
              </a:extLst>
            </p:cNvPr>
            <p:cNvGrpSpPr/>
            <p:nvPr/>
          </p:nvGrpSpPr>
          <p:grpSpPr>
            <a:xfrm>
              <a:off x="6867697" y="3985048"/>
              <a:ext cx="801260" cy="2187028"/>
              <a:chOff x="9595240" y="3706145"/>
              <a:chExt cx="801260" cy="218702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" name="Rectangle 25">
                    <a:extLst>
                      <a:ext uri="{FF2B5EF4-FFF2-40B4-BE49-F238E27FC236}">
                        <a16:creationId xmlns:a16="http://schemas.microsoft.com/office/drawing/2014/main" id="{E2862356-EF00-4188-8B6D-DDF25D31CCCE}"/>
                      </a:ext>
                    </a:extLst>
                  </p:cNvPr>
                  <p:cNvSpPr/>
                  <p:nvPr/>
                </p:nvSpPr>
                <p:spPr>
                  <a:xfrm>
                    <a:off x="9637314" y="3706145"/>
                    <a:ext cx="717113" cy="4680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en-IN" sz="2800" dirty="0">
                      <a:solidFill>
                        <a:srgbClr val="00206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6" name="Rectangle 25">
                    <a:extLst>
                      <a:ext uri="{FF2B5EF4-FFF2-40B4-BE49-F238E27FC236}">
                        <a16:creationId xmlns:a16="http://schemas.microsoft.com/office/drawing/2014/main" id="{E2862356-EF00-4188-8B6D-DDF25D31CCC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637314" y="3706145"/>
                    <a:ext cx="717113" cy="468000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Rectangle 26">
                    <a:extLst>
                      <a:ext uri="{FF2B5EF4-FFF2-40B4-BE49-F238E27FC236}">
                        <a16:creationId xmlns:a16="http://schemas.microsoft.com/office/drawing/2014/main" id="{D4176E9F-F01F-4DBA-8E92-BBDE3717E2F9}"/>
                      </a:ext>
                    </a:extLst>
                  </p:cNvPr>
                  <p:cNvSpPr/>
                  <p:nvPr/>
                </p:nvSpPr>
                <p:spPr>
                  <a:xfrm>
                    <a:off x="9600350" y="4244972"/>
                    <a:ext cx="717113" cy="4680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en-IN" sz="2800" dirty="0">
                      <a:solidFill>
                        <a:srgbClr val="00206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7" name="Rectangle 26">
                    <a:extLst>
                      <a:ext uri="{FF2B5EF4-FFF2-40B4-BE49-F238E27FC236}">
                        <a16:creationId xmlns:a16="http://schemas.microsoft.com/office/drawing/2014/main" id="{D4176E9F-F01F-4DBA-8E92-BBDE3717E2F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600350" y="4244972"/>
                    <a:ext cx="717113" cy="468000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Rectangle 27">
                    <a:extLst>
                      <a:ext uri="{FF2B5EF4-FFF2-40B4-BE49-F238E27FC236}">
                        <a16:creationId xmlns:a16="http://schemas.microsoft.com/office/drawing/2014/main" id="{AD4BA887-9165-4E06-BA39-4C784F0F21BB}"/>
                      </a:ext>
                    </a:extLst>
                  </p:cNvPr>
                  <p:cNvSpPr/>
                  <p:nvPr/>
                </p:nvSpPr>
                <p:spPr>
                  <a:xfrm>
                    <a:off x="9595240" y="4854627"/>
                    <a:ext cx="801260" cy="4680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1/3</m:t>
                          </m:r>
                        </m:oMath>
                      </m:oMathPara>
                    </a14:m>
                    <a:endParaRPr lang="en-IN" sz="2800" dirty="0">
                      <a:solidFill>
                        <a:srgbClr val="00206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8" name="Rectangle 27">
                    <a:extLst>
                      <a:ext uri="{FF2B5EF4-FFF2-40B4-BE49-F238E27FC236}">
                        <a16:creationId xmlns:a16="http://schemas.microsoft.com/office/drawing/2014/main" id="{AD4BA887-9165-4E06-BA39-4C784F0F21B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595240" y="4854627"/>
                    <a:ext cx="801260" cy="468000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Rectangle 28">
                    <a:extLst>
                      <a:ext uri="{FF2B5EF4-FFF2-40B4-BE49-F238E27FC236}">
                        <a16:creationId xmlns:a16="http://schemas.microsoft.com/office/drawing/2014/main" id="{2B36DE50-365A-4528-B8CD-DC81CD4E66D1}"/>
                      </a:ext>
                    </a:extLst>
                  </p:cNvPr>
                  <p:cNvSpPr/>
                  <p:nvPr/>
                </p:nvSpPr>
                <p:spPr>
                  <a:xfrm>
                    <a:off x="9637314" y="5425173"/>
                    <a:ext cx="717113" cy="4680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en-IN" sz="2800" dirty="0">
                      <a:solidFill>
                        <a:srgbClr val="00206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9" name="Rectangle 28">
                    <a:extLst>
                      <a:ext uri="{FF2B5EF4-FFF2-40B4-BE49-F238E27FC236}">
                        <a16:creationId xmlns:a16="http://schemas.microsoft.com/office/drawing/2014/main" id="{2B36DE50-365A-4528-B8CD-DC81CD4E66D1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637314" y="5425173"/>
                    <a:ext cx="717113" cy="468000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59E5D200-4C9A-40C0-B61F-33B409043A8E}"/>
                    </a:ext>
                  </a:extLst>
                </p:cNvPr>
                <p:cNvSpPr/>
                <p:nvPr/>
              </p:nvSpPr>
              <p:spPr>
                <a:xfrm>
                  <a:off x="2846620" y="5140080"/>
                  <a:ext cx="3988120" cy="53985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0     0 </m:t>
                        </m:r>
                        <m:r>
                          <a:rPr lang="en-IN" sz="28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0      0      0  </m:t>
                        </m:r>
                        <m:r>
                          <a:rPr lang="en-IN" sz="28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59E5D200-4C9A-40C0-B61F-33B409043A8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46620" y="5140080"/>
                  <a:ext cx="3988120" cy="539851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63DA9D00-8F3C-43BA-A739-2A29A13A416D}"/>
                    </a:ext>
                  </a:extLst>
                </p:cNvPr>
                <p:cNvSpPr/>
                <p:nvPr/>
              </p:nvSpPr>
              <p:spPr>
                <a:xfrm>
                  <a:off x="2851964" y="5704076"/>
                  <a:ext cx="3988120" cy="53985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0     0 </m:t>
                        </m:r>
                        <m:r>
                          <a:rPr lang="en-IN" sz="28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0      0      0  </m:t>
                        </m:r>
                        <m:r>
                          <a:rPr lang="en-IN" sz="28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63DA9D00-8F3C-43BA-A739-2A29A13A416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51964" y="5704076"/>
                  <a:ext cx="3988120" cy="539851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2240BEDF-ABF1-4AA4-BB44-D9041A36A988}"/>
                  </a:ext>
                </a:extLst>
              </p:cNvPr>
              <p:cNvSpPr/>
              <p:nvPr/>
            </p:nvSpPr>
            <p:spPr>
              <a:xfrm>
                <a:off x="717942" y="659033"/>
                <a:ext cx="484303" cy="49292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2240BEDF-ABF1-4AA4-BB44-D9041A36A9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942" y="659033"/>
                <a:ext cx="484303" cy="49292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510C3557-4514-4D9A-A238-E61FCEAD806C}"/>
                  </a:ext>
                </a:extLst>
              </p:cNvPr>
              <p:cNvSpPr/>
              <p:nvPr/>
            </p:nvSpPr>
            <p:spPr>
              <a:xfrm>
                <a:off x="1312857" y="659033"/>
                <a:ext cx="484303" cy="49292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510C3557-4514-4D9A-A238-E61FCEAD80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2857" y="659033"/>
                <a:ext cx="484303" cy="49292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8572E4E5-3577-4A8F-9F26-4201CAB329CC}"/>
                  </a:ext>
                </a:extLst>
              </p:cNvPr>
              <p:cNvSpPr/>
              <p:nvPr/>
            </p:nvSpPr>
            <p:spPr>
              <a:xfrm>
                <a:off x="1972770" y="663076"/>
                <a:ext cx="484303" cy="49292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8572E4E5-3577-4A8F-9F26-4201CAB329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2770" y="663076"/>
                <a:ext cx="484303" cy="49292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69EA3A64-FFF4-4EC8-B633-1D701F6A1D54}"/>
                  </a:ext>
                </a:extLst>
              </p:cNvPr>
              <p:cNvSpPr/>
              <p:nvPr/>
            </p:nvSpPr>
            <p:spPr>
              <a:xfrm>
                <a:off x="2650992" y="675594"/>
                <a:ext cx="484303" cy="49292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69EA3A64-FFF4-4EC8-B633-1D701F6A1D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0992" y="675594"/>
                <a:ext cx="484303" cy="49292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1F83436B-E47C-421E-B8D4-DFB8400FB6AA}"/>
                  </a:ext>
                </a:extLst>
              </p:cNvPr>
              <p:cNvSpPr/>
              <p:nvPr/>
            </p:nvSpPr>
            <p:spPr>
              <a:xfrm>
                <a:off x="3315219" y="688199"/>
                <a:ext cx="484303" cy="49292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1F83436B-E47C-421E-B8D4-DFB8400FB6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5219" y="688199"/>
                <a:ext cx="484303" cy="49292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36D3A61F-81E5-48F7-BA10-6CAB03836020}"/>
                  </a:ext>
                </a:extLst>
              </p:cNvPr>
              <p:cNvSpPr/>
              <p:nvPr/>
            </p:nvSpPr>
            <p:spPr>
              <a:xfrm>
                <a:off x="4099739" y="688199"/>
                <a:ext cx="484303" cy="49292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36D3A61F-81E5-48F7-BA10-6CAB038360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9739" y="688199"/>
                <a:ext cx="484303" cy="49292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DB36BBF3-9485-4B7A-A82D-455C8FBD976D}"/>
              </a:ext>
            </a:extLst>
          </p:cNvPr>
          <p:cNvSpPr/>
          <p:nvPr/>
        </p:nvSpPr>
        <p:spPr>
          <a:xfrm>
            <a:off x="7895119" y="85675"/>
            <a:ext cx="2922698" cy="539851"/>
          </a:xfrm>
          <a:prstGeom prst="round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b="1" dirty="0">
                <a:solidFill>
                  <a:schemeClr val="bg1"/>
                </a:solidFill>
              </a:rPr>
              <a:t>Infinitely Solution</a:t>
            </a:r>
          </a:p>
        </p:txBody>
      </p:sp>
      <p:sp>
        <p:nvSpPr>
          <p:cNvPr id="40" name="Right Arrow 3">
            <a:extLst>
              <a:ext uri="{FF2B5EF4-FFF2-40B4-BE49-F238E27FC236}">
                <a16:creationId xmlns:a16="http://schemas.microsoft.com/office/drawing/2014/main" id="{A6E8BAD8-DCA7-47AB-BB4E-AF0225D1DF58}"/>
              </a:ext>
            </a:extLst>
          </p:cNvPr>
          <p:cNvSpPr/>
          <p:nvPr/>
        </p:nvSpPr>
        <p:spPr>
          <a:xfrm flipV="1">
            <a:off x="216620" y="3717577"/>
            <a:ext cx="576777" cy="394349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endParaRPr lang="en-IN" sz="280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D196D295-2FEE-486A-9F84-F835A3D0C515}"/>
                  </a:ext>
                </a:extLst>
              </p:cNvPr>
              <p:cNvSpPr/>
              <p:nvPr/>
            </p:nvSpPr>
            <p:spPr>
              <a:xfrm>
                <a:off x="743136" y="3626448"/>
                <a:ext cx="4740560" cy="63327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+3</m:t>
                      </m:r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−2</m:t>
                      </m:r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+2</m:t>
                      </m:r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D196D295-2FEE-486A-9F84-F835A3D0C5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136" y="3626448"/>
                <a:ext cx="4740560" cy="633274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FF26C7EB-797B-404C-A465-F06719A72553}"/>
                  </a:ext>
                </a:extLst>
              </p:cNvPr>
              <p:cNvSpPr txBox="1"/>
              <p:nvPr/>
            </p:nvSpPr>
            <p:spPr>
              <a:xfrm>
                <a:off x="200201" y="4212846"/>
                <a:ext cx="66932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FF26C7EB-797B-404C-A465-F06719A725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201" y="4212846"/>
                <a:ext cx="669323" cy="52322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11DFBEA3-0008-4946-B204-161352DE31D5}"/>
                  </a:ext>
                </a:extLst>
              </p:cNvPr>
              <p:cNvSpPr/>
              <p:nvPr/>
            </p:nvSpPr>
            <p:spPr>
              <a:xfrm>
                <a:off x="885943" y="4208723"/>
                <a:ext cx="3474022" cy="63327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IN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2</m:t>
                    </m:r>
                    <m:sSub>
                      <m:sSubPr>
                        <m:ctrlPr>
                          <a:rPr lang="en-I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IN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3</m:t>
                    </m:r>
                    <m:sSub>
                      <m:sSubPr>
                        <m:ctrlPr>
                          <a:rPr lang="en-I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IN" sz="28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2</m:t>
                    </m:r>
                    <m:sSub>
                      <m:sSubPr>
                        <m:ctrlPr>
                          <a:rPr lang="en-IN" sz="28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IN" sz="280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11DFBEA3-0008-4946-B204-161352DE31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943" y="4208723"/>
                <a:ext cx="3474022" cy="633274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3" name="Group 52">
            <a:extLst>
              <a:ext uri="{FF2B5EF4-FFF2-40B4-BE49-F238E27FC236}">
                <a16:creationId xmlns:a16="http://schemas.microsoft.com/office/drawing/2014/main" id="{2C2901C5-1468-4773-AA98-3EB794CC9FA9}"/>
              </a:ext>
            </a:extLst>
          </p:cNvPr>
          <p:cNvGrpSpPr/>
          <p:nvPr/>
        </p:nvGrpSpPr>
        <p:grpSpPr>
          <a:xfrm>
            <a:off x="9039799" y="4358827"/>
            <a:ext cx="2952000" cy="1202037"/>
            <a:chOff x="9039799" y="4358827"/>
            <a:chExt cx="2952000" cy="1202037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1AD1ECFC-D7AE-494E-8C59-968A1CDC09F2}"/>
                </a:ext>
              </a:extLst>
            </p:cNvPr>
            <p:cNvSpPr/>
            <p:nvPr/>
          </p:nvSpPr>
          <p:spPr>
            <a:xfrm rot="10800000" flipV="1">
              <a:off x="9039799" y="4358827"/>
              <a:ext cx="2952000" cy="1202037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2800" dirty="0">
                <a:solidFill>
                  <a:srgbClr val="00206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Rectangle 45">
                  <a:extLst>
                    <a:ext uri="{FF2B5EF4-FFF2-40B4-BE49-F238E27FC236}">
                      <a16:creationId xmlns:a16="http://schemas.microsoft.com/office/drawing/2014/main" id="{F50CD45C-6C3F-44BC-ACE4-4525E7840C34}"/>
                    </a:ext>
                  </a:extLst>
                </p:cNvPr>
                <p:cNvSpPr/>
                <p:nvPr/>
              </p:nvSpPr>
              <p:spPr>
                <a:xfrm>
                  <a:off x="9248311" y="4483657"/>
                  <a:ext cx="2520167" cy="53903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=−</m:t>
                        </m:r>
                        <m:r>
                          <a:rPr lang="en-IN" sz="2800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46" name="Rectangle 45">
                  <a:extLst>
                    <a:ext uri="{FF2B5EF4-FFF2-40B4-BE49-F238E27FC236}">
                      <a16:creationId xmlns:a16="http://schemas.microsoft.com/office/drawing/2014/main" id="{F50CD45C-6C3F-44BC-ACE4-4525E7840C3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48311" y="4483657"/>
                  <a:ext cx="2520167" cy="539038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Rectangle 46">
                  <a:extLst>
                    <a:ext uri="{FF2B5EF4-FFF2-40B4-BE49-F238E27FC236}">
                      <a16:creationId xmlns:a16="http://schemas.microsoft.com/office/drawing/2014/main" id="{E847C8AB-65F5-4041-84ED-1849082A0867}"/>
                    </a:ext>
                  </a:extLst>
                </p:cNvPr>
                <p:cNvSpPr/>
                <p:nvPr/>
              </p:nvSpPr>
              <p:spPr>
                <a:xfrm>
                  <a:off x="9039799" y="4913525"/>
                  <a:ext cx="1431224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IN" sz="280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5 </m:t>
                            </m:r>
                          </m:sub>
                        </m:s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47" name="Rectangle 46">
                  <a:extLst>
                    <a:ext uri="{FF2B5EF4-FFF2-40B4-BE49-F238E27FC236}">
                      <a16:creationId xmlns:a16="http://schemas.microsoft.com/office/drawing/2014/main" id="{E847C8AB-65F5-4041-84ED-1849082A086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39799" y="4913525"/>
                  <a:ext cx="1431224" cy="468000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Rectangle 47">
                  <a:extLst>
                    <a:ext uri="{FF2B5EF4-FFF2-40B4-BE49-F238E27FC236}">
                      <a16:creationId xmlns:a16="http://schemas.microsoft.com/office/drawing/2014/main" id="{9789D20C-0D86-4461-B300-9156AD2CA906}"/>
                    </a:ext>
                  </a:extLst>
                </p:cNvPr>
                <p:cNvSpPr/>
                <p:nvPr/>
              </p:nvSpPr>
              <p:spPr>
                <a:xfrm>
                  <a:off x="10175211" y="4913525"/>
                  <a:ext cx="1710299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&amp;</m:t>
                        </m:r>
                        <m:sSub>
                          <m:sSubPr>
                            <m:ctrlPr>
                              <a:rPr lang="en-IN" sz="280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48" name="Rectangle 47">
                  <a:extLst>
                    <a:ext uri="{FF2B5EF4-FFF2-40B4-BE49-F238E27FC236}">
                      <a16:creationId xmlns:a16="http://schemas.microsoft.com/office/drawing/2014/main" id="{9789D20C-0D86-4461-B300-9156AD2CA90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75211" y="4913525"/>
                  <a:ext cx="1710299" cy="468000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1ADA8BE4-BC9F-4213-A539-506D77D03484}"/>
                  </a:ext>
                </a:extLst>
              </p:cNvPr>
              <p:cNvSpPr txBox="1"/>
              <p:nvPr/>
            </p:nvSpPr>
            <p:spPr>
              <a:xfrm>
                <a:off x="216620" y="4871722"/>
                <a:ext cx="66932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1ADA8BE4-BC9F-4213-A539-506D77D034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620" y="4871722"/>
                <a:ext cx="669323" cy="523220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19C71631-3FDF-40FB-8ED7-722D05F0975E}"/>
                  </a:ext>
                </a:extLst>
              </p:cNvPr>
              <p:cNvSpPr/>
              <p:nvPr/>
            </p:nvSpPr>
            <p:spPr>
              <a:xfrm>
                <a:off x="869524" y="4871722"/>
                <a:ext cx="4242648" cy="64545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IN" sz="2800" i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2</m:t>
                    </m:r>
                    <m:d>
                      <m:d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  <m:r>
                          <m:rPr>
                            <m:sty m:val="p"/>
                          </m:rPr>
                          <a:rPr lang="en-IN" sz="2800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</m:e>
                    </m:d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IN" sz="2800" i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3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t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)−2(</m:t>
                    </m:r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r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19C71631-3FDF-40FB-8ED7-722D05F0975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524" y="4871722"/>
                <a:ext cx="4242648" cy="645459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4D7ACD59-FE78-46FC-AB7E-E41FC303A46A}"/>
                  </a:ext>
                </a:extLst>
              </p:cNvPr>
              <p:cNvSpPr txBox="1"/>
              <p:nvPr/>
            </p:nvSpPr>
            <p:spPr>
              <a:xfrm>
                <a:off x="216620" y="5517181"/>
                <a:ext cx="66932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4D7ACD59-FE78-46FC-AB7E-E41FC303A4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620" y="5517181"/>
                <a:ext cx="669323" cy="523220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806FC51E-1ADA-4353-9E5D-1E419B330C7F}"/>
                  </a:ext>
                </a:extLst>
              </p:cNvPr>
              <p:cNvSpPr/>
              <p:nvPr/>
            </p:nvSpPr>
            <p:spPr>
              <a:xfrm>
                <a:off x="869524" y="5517181"/>
                <a:ext cx="3230215" cy="64545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−4</m:t>
                    </m:r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s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−3</m:t>
                    </m:r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t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−2</m:t>
                    </m:r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r</m:t>
                    </m:r>
                  </m:oMath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806FC51E-1ADA-4353-9E5D-1E419B330C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524" y="5517181"/>
                <a:ext cx="3230215" cy="645459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Rectangle 55">
            <a:extLst>
              <a:ext uri="{FF2B5EF4-FFF2-40B4-BE49-F238E27FC236}">
                <a16:creationId xmlns:a16="http://schemas.microsoft.com/office/drawing/2014/main" id="{6FB0A82C-A24C-48DC-AA86-8E6E50E437A0}"/>
              </a:ext>
            </a:extLst>
          </p:cNvPr>
          <p:cNvSpPr/>
          <p:nvPr/>
        </p:nvSpPr>
        <p:spPr>
          <a:xfrm>
            <a:off x="6309654" y="789346"/>
            <a:ext cx="1447146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IN" sz="2800" b="1" dirty="0">
                <a:solidFill>
                  <a:srgbClr val="002060"/>
                </a:solidFill>
              </a:rPr>
              <a:t>Solution</a:t>
            </a:r>
            <a:r>
              <a:rPr lang="en-IN" sz="2800" b="0" dirty="0">
                <a:solidFill>
                  <a:srgbClr val="002060"/>
                </a:solidFill>
              </a:rPr>
              <a:t>:</a:t>
            </a:r>
            <a:endParaRPr lang="en-IN" sz="2800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5B48F491-F410-495D-B5A1-448F9F42C2FD}"/>
                  </a:ext>
                </a:extLst>
              </p:cNvPr>
              <p:cNvSpPr/>
              <p:nvPr/>
            </p:nvSpPr>
            <p:spPr>
              <a:xfrm>
                <a:off x="7756799" y="771049"/>
                <a:ext cx="3230215" cy="64545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−4</m:t>
                    </m:r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s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−3</m:t>
                    </m:r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t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−2</m:t>
                    </m:r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r</m:t>
                    </m:r>
                  </m:oMath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5B48F491-F410-495D-B5A1-448F9F42C2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6799" y="771049"/>
                <a:ext cx="3230215" cy="645459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68C67D8F-F21E-4801-9F33-0BAB667DBDB3}"/>
                  </a:ext>
                </a:extLst>
              </p:cNvPr>
              <p:cNvSpPr/>
              <p:nvPr/>
            </p:nvSpPr>
            <p:spPr>
              <a:xfrm>
                <a:off x="7423649" y="1290794"/>
                <a:ext cx="1710299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=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68C67D8F-F21E-4801-9F33-0BAB667DBD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3649" y="1290794"/>
                <a:ext cx="1710299" cy="468000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C0714564-B9FE-4EFB-8283-F709151268D7}"/>
                  </a:ext>
                </a:extLst>
              </p:cNvPr>
              <p:cNvSpPr/>
              <p:nvPr/>
            </p:nvSpPr>
            <p:spPr>
              <a:xfrm>
                <a:off x="7302684" y="1824129"/>
                <a:ext cx="2520167" cy="56690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IN" sz="280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C0714564-B9FE-4EFB-8283-F709151268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2684" y="1824129"/>
                <a:ext cx="2520167" cy="566909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90BC76D5-8170-4198-9F2F-5575EA92C834}"/>
                  </a:ext>
                </a:extLst>
              </p:cNvPr>
              <p:cNvSpPr/>
              <p:nvPr/>
            </p:nvSpPr>
            <p:spPr>
              <a:xfrm>
                <a:off x="7643039" y="2771478"/>
                <a:ext cx="1271518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90BC76D5-8170-4198-9F2F-5575EA92C8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3039" y="2771478"/>
                <a:ext cx="1271518" cy="468000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2D9A21F5-FCEF-43C0-9B6B-5A38D4F373A2}"/>
                  </a:ext>
                </a:extLst>
              </p:cNvPr>
              <p:cNvSpPr/>
              <p:nvPr/>
            </p:nvSpPr>
            <p:spPr>
              <a:xfrm>
                <a:off x="7471142" y="2278539"/>
                <a:ext cx="1710299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=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2D9A21F5-FCEF-43C0-9B6B-5A38D4F373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1142" y="2278539"/>
                <a:ext cx="1710299" cy="468000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C1441CB3-6F0D-4A17-BF7D-857DFB6B11EE}"/>
                  </a:ext>
                </a:extLst>
              </p:cNvPr>
              <p:cNvSpPr/>
              <p:nvPr/>
            </p:nvSpPr>
            <p:spPr>
              <a:xfrm>
                <a:off x="7368649" y="3285972"/>
                <a:ext cx="1990851" cy="96164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C1441CB3-6F0D-4A17-BF7D-857DFB6B11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8649" y="3285972"/>
                <a:ext cx="1990851" cy="961646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25BD99A6-5C5F-44BD-9262-57793B2DC997}"/>
                  </a:ext>
                </a:extLst>
              </p:cNvPr>
              <p:cNvSpPr/>
              <p:nvPr/>
            </p:nvSpPr>
            <p:spPr>
              <a:xfrm>
                <a:off x="8833333" y="3483577"/>
                <a:ext cx="2271401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; 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&amp; 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∈ 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ℝ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25BD99A6-5C5F-44BD-9262-57793B2DC9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3333" y="3483577"/>
                <a:ext cx="2271401" cy="468000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0590DA98-0218-40D7-B102-CA8607A91FD9}"/>
              </a:ext>
            </a:extLst>
          </p:cNvPr>
          <p:cNvSpPr/>
          <p:nvPr/>
        </p:nvSpPr>
        <p:spPr>
          <a:xfrm>
            <a:off x="792040" y="1339023"/>
            <a:ext cx="4528565" cy="389508"/>
          </a:xfrm>
          <a:prstGeom prst="round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CFBCB808-956E-4EE5-AC19-3EFFD153BB0F}"/>
              </a:ext>
            </a:extLst>
          </p:cNvPr>
          <p:cNvSpPr/>
          <p:nvPr/>
        </p:nvSpPr>
        <p:spPr>
          <a:xfrm>
            <a:off x="7951632" y="86486"/>
            <a:ext cx="3668829" cy="539851"/>
          </a:xfrm>
          <a:prstGeom prst="round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b="1" dirty="0">
                <a:solidFill>
                  <a:schemeClr val="bg1"/>
                </a:solidFill>
              </a:rPr>
              <a:t>Infinitely many Solution</a:t>
            </a:r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A83C95FA-15C0-45A7-A184-C22FA3165AC1}"/>
              </a:ext>
            </a:extLst>
          </p:cNvPr>
          <p:cNvSpPr/>
          <p:nvPr/>
        </p:nvSpPr>
        <p:spPr>
          <a:xfrm>
            <a:off x="6008046" y="857927"/>
            <a:ext cx="64800" cy="5400659"/>
          </a:xfrm>
          <a:prstGeom prst="round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b="1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83142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8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23" dur="8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8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4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000"/>
                            </p:stCondLst>
                            <p:childTnLst>
                              <p:par>
                                <p:cTn id="6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2000"/>
                            </p:stCondLst>
                            <p:childTnLst>
                              <p:par>
                                <p:cTn id="7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3000"/>
                            </p:stCondLst>
                            <p:childTnLst>
                              <p:par>
                                <p:cTn id="7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4000"/>
                            </p:stCondLst>
                            <p:childTnLst>
                              <p:par>
                                <p:cTn id="7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5000"/>
                            </p:stCondLst>
                            <p:childTnLst>
                              <p:par>
                                <p:cTn id="8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6000"/>
                            </p:stCondLst>
                            <p:childTnLst>
                              <p:par>
                                <p:cTn id="8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1" grpId="0"/>
      <p:bldP spid="42" grpId="0"/>
      <p:bldP spid="43" grpId="0"/>
      <p:bldP spid="49" grpId="0"/>
      <p:bldP spid="50" grpId="0"/>
      <p:bldP spid="51" grpId="0"/>
      <p:bldP spid="52" grpId="0"/>
      <p:bldP spid="56" grpId="0"/>
      <p:bldP spid="57" grpId="0"/>
      <p:bldP spid="58" grpId="0"/>
      <p:bldP spid="59" grpId="0"/>
      <p:bldP spid="60" grpId="0"/>
      <p:bldP spid="61" grpId="0"/>
      <p:bldP spid="62" grpId="0"/>
      <p:bldP spid="63" grpId="0"/>
      <p:bldP spid="54" grpId="0" animBg="1"/>
      <p:bldP spid="54" grpId="1" animBg="1"/>
      <p:bldP spid="64" grpId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8F72A8-1ECF-4AF5-B4D6-E1BF7893D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System of Linear Equations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FD4C007A-5AC4-4594-8F91-595B61C5F1B7}"/>
              </a:ext>
            </a:extLst>
          </p:cNvPr>
          <p:cNvGrpSpPr/>
          <p:nvPr/>
        </p:nvGrpSpPr>
        <p:grpSpPr>
          <a:xfrm>
            <a:off x="-59791" y="856975"/>
            <a:ext cx="6096000" cy="1541668"/>
            <a:chOff x="-59791" y="856975"/>
            <a:chExt cx="6096000" cy="1541668"/>
          </a:xfrm>
        </p:grpSpPr>
        <p:sp>
          <p:nvSpPr>
            <p:cNvPr id="10" name="Freeform 11">
              <a:extLst>
                <a:ext uri="{FF2B5EF4-FFF2-40B4-BE49-F238E27FC236}">
                  <a16:creationId xmlns:a16="http://schemas.microsoft.com/office/drawing/2014/main" id="{7AB4579F-CB59-4E00-9AAB-3FA9CE85E0E6}"/>
                </a:ext>
              </a:extLst>
            </p:cNvPr>
            <p:cNvSpPr/>
            <p:nvPr/>
          </p:nvSpPr>
          <p:spPr>
            <a:xfrm>
              <a:off x="145458" y="856975"/>
              <a:ext cx="5725255" cy="1541668"/>
            </a:xfrm>
            <a:custGeom>
              <a:avLst/>
              <a:gdLst>
                <a:gd name="connsiteX0" fmla="*/ 0 w 2462313"/>
                <a:gd name="connsiteY0" fmla="*/ 275034 h 1649872"/>
                <a:gd name="connsiteX1" fmla="*/ 275034 w 2462313"/>
                <a:gd name="connsiteY1" fmla="*/ 0 h 1649872"/>
                <a:gd name="connsiteX2" fmla="*/ 2187279 w 2462313"/>
                <a:gd name="connsiteY2" fmla="*/ 0 h 1649872"/>
                <a:gd name="connsiteX3" fmla="*/ 2462313 w 2462313"/>
                <a:gd name="connsiteY3" fmla="*/ 275034 h 1649872"/>
                <a:gd name="connsiteX4" fmla="*/ 2462313 w 2462313"/>
                <a:gd name="connsiteY4" fmla="*/ 1374838 h 1649872"/>
                <a:gd name="connsiteX5" fmla="*/ 2187279 w 2462313"/>
                <a:gd name="connsiteY5" fmla="*/ 1649872 h 1649872"/>
                <a:gd name="connsiteX6" fmla="*/ 275034 w 2462313"/>
                <a:gd name="connsiteY6" fmla="*/ 1649872 h 1649872"/>
                <a:gd name="connsiteX7" fmla="*/ 0 w 2462313"/>
                <a:gd name="connsiteY7" fmla="*/ 1374838 h 1649872"/>
                <a:gd name="connsiteX8" fmla="*/ 0 w 2462313"/>
                <a:gd name="connsiteY8" fmla="*/ 275034 h 1649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62313" h="1649872">
                  <a:moveTo>
                    <a:pt x="0" y="275034"/>
                  </a:moveTo>
                  <a:cubicBezTo>
                    <a:pt x="0" y="123137"/>
                    <a:pt x="123137" y="0"/>
                    <a:pt x="275034" y="0"/>
                  </a:cubicBezTo>
                  <a:lnTo>
                    <a:pt x="2187279" y="0"/>
                  </a:lnTo>
                  <a:cubicBezTo>
                    <a:pt x="2339176" y="0"/>
                    <a:pt x="2462313" y="123137"/>
                    <a:pt x="2462313" y="275034"/>
                  </a:cubicBezTo>
                  <a:lnTo>
                    <a:pt x="2462313" y="1374838"/>
                  </a:lnTo>
                  <a:cubicBezTo>
                    <a:pt x="2462313" y="1526735"/>
                    <a:pt x="2339176" y="1649872"/>
                    <a:pt x="2187279" y="1649872"/>
                  </a:cubicBezTo>
                  <a:lnTo>
                    <a:pt x="275034" y="1649872"/>
                  </a:lnTo>
                  <a:cubicBezTo>
                    <a:pt x="123137" y="1649872"/>
                    <a:pt x="0" y="1526735"/>
                    <a:pt x="0" y="1374838"/>
                  </a:cubicBezTo>
                  <a:lnTo>
                    <a:pt x="0" y="275034"/>
                  </a:lnTo>
                  <a:close/>
                </a:path>
              </a:pathLst>
            </a:custGeom>
            <a:gradFill>
              <a:gsLst>
                <a:gs pos="10000">
                  <a:srgbClr val="0E47A1"/>
                </a:gs>
                <a:gs pos="100000">
                  <a:srgbClr val="03A9F5"/>
                </a:gs>
              </a:gsLst>
              <a:lin ang="10800000" scaled="1"/>
            </a:gradFill>
            <a:ln>
              <a:noFill/>
            </a:ln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90000"/>
                </a:lnSpc>
                <a:spcBef>
                  <a:spcPts val="1000"/>
                </a:spcBef>
                <a:buClr>
                  <a:schemeClr val="accent6"/>
                </a:buClr>
                <a:buFont typeface="Wingdings 3" panose="05040102010807070707" pitchFamily="18" charset="2"/>
                <a:buNone/>
              </a:pPr>
              <a:endParaRPr lang="en-US" sz="2800" dirty="0">
                <a:solidFill>
                  <a:schemeClr val="bg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C0B03683-3E15-46CF-A88B-8D582E184063}"/>
                    </a:ext>
                  </a:extLst>
                </p:cNvPr>
                <p:cNvSpPr/>
                <p:nvPr/>
              </p:nvSpPr>
              <p:spPr>
                <a:xfrm>
                  <a:off x="-59791" y="1333502"/>
                  <a:ext cx="6096000" cy="76715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>
                    <a:lnSpc>
                      <a:spcPct val="90000"/>
                    </a:lnSpc>
                    <a:spcBef>
                      <a:spcPts val="1000"/>
                    </a:spcBef>
                    <a:buClr>
                      <a:schemeClr val="accent6"/>
                    </a:buClr>
                    <a:buFont typeface="Wingdings 3" panose="05040102010807070707" pitchFamily="18" charset="2"/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𝐒𝐲𝐬𝐭𝐞𝐦</m:t>
                        </m:r>
                        <m:r>
                          <a:rPr lang="en-IN" sz="2800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IN" sz="2800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𝐨𝐟</m:t>
                        </m:r>
                        <m:r>
                          <a:rPr lang="en-IN" sz="2800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IN" sz="2800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𝐍𝐨𝐧</m:t>
                        </m:r>
                        <m:r>
                          <a:rPr lang="en-IN" sz="2800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IN" sz="2800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𝐇𝐨𝐦𝐨𝐠𝐞𝐧𝐞𝐨𝐮𝐬</m:t>
                        </m:r>
                      </m:oMath>
                    </m:oMathPara>
                  </a14:m>
                  <a:endParaRPr lang="en-IN" sz="3600" b="1" dirty="0">
                    <a:solidFill>
                      <a:schemeClr val="bg1"/>
                    </a:solidFill>
                  </a:endParaRPr>
                </a:p>
                <a:p>
                  <a:pPr>
                    <a:lnSpc>
                      <a:spcPct val="90000"/>
                    </a:lnSpc>
                    <a:spcBef>
                      <a:spcPts val="1000"/>
                    </a:spcBef>
                    <a:buClr>
                      <a:schemeClr val="accent6"/>
                    </a:buClr>
                    <a:buFont typeface="Wingdings 3" panose="05040102010807070707" pitchFamily="18" charset="2"/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𝐋𝐢𝐧𝐞𝐚𝐫</m:t>
                        </m:r>
                        <m:r>
                          <a:rPr lang="en-IN" sz="2800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IN" sz="2800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𝐄𝐪𝐮𝐚𝐭𝐢𝐨𝐧𝐬</m:t>
                        </m:r>
                      </m:oMath>
                    </m:oMathPara>
                  </a14:m>
                  <a:endParaRPr lang="en-IN" sz="2800" b="1" dirty="0">
                    <a:solidFill>
                      <a:schemeClr val="bg1"/>
                    </a:solidFill>
                  </a:endParaRPr>
                </a:p>
                <a:p>
                  <a:pPr>
                    <a:lnSpc>
                      <a:spcPct val="90000"/>
                    </a:lnSpc>
                    <a:spcBef>
                      <a:spcPts val="1000"/>
                    </a:spcBef>
                    <a:buClr>
                      <a:schemeClr val="accent6"/>
                    </a:buClr>
                    <a:buFont typeface="Wingdings 3" panose="05040102010807070707" pitchFamily="18" charset="2"/>
                    <a:buNone/>
                  </a:pPr>
                  <a:r>
                    <a:rPr lang="en-IN" sz="2800" b="1" dirty="0">
                      <a:solidFill>
                        <a:schemeClr val="bg1"/>
                      </a:solidFill>
                    </a:rPr>
                    <a:t>                                </a:t>
                  </a:r>
                </a:p>
              </p:txBody>
            </p:sp>
          </mc:Choice>
          <mc:Fallback xmlns=""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C0B03683-3E15-46CF-A88B-8D582E18406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59791" y="1333502"/>
                  <a:ext cx="6096000" cy="767151"/>
                </a:xfrm>
                <a:prstGeom prst="rect">
                  <a:avLst/>
                </a:prstGeom>
                <a:blipFill>
                  <a:blip r:embed="rId2"/>
                  <a:stretch>
                    <a:fillRect t="-36508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5" name="Right Arrow 3">
            <a:extLst>
              <a:ext uri="{FF2B5EF4-FFF2-40B4-BE49-F238E27FC236}">
                <a16:creationId xmlns:a16="http://schemas.microsoft.com/office/drawing/2014/main" id="{D4B8D513-9FD5-43C9-9A90-26EFA5A21692}"/>
              </a:ext>
            </a:extLst>
          </p:cNvPr>
          <p:cNvSpPr/>
          <p:nvPr/>
        </p:nvSpPr>
        <p:spPr>
          <a:xfrm flipV="1">
            <a:off x="5870714" y="1490257"/>
            <a:ext cx="802063" cy="394349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endParaRPr lang="en-IN" sz="2800">
              <a:solidFill>
                <a:schemeClr val="bg1"/>
              </a:solidFill>
            </a:endParaRP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1BA64AE5-F71D-489C-AE1C-A096BAC586D2}"/>
              </a:ext>
            </a:extLst>
          </p:cNvPr>
          <p:cNvGrpSpPr/>
          <p:nvPr/>
        </p:nvGrpSpPr>
        <p:grpSpPr>
          <a:xfrm>
            <a:off x="6672777" y="854251"/>
            <a:ext cx="4077111" cy="1544392"/>
            <a:chOff x="6672777" y="854251"/>
            <a:chExt cx="4077111" cy="154439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88F20B3C-E461-4094-972C-2D9AC459EA12}"/>
                    </a:ext>
                  </a:extLst>
                </p:cNvPr>
                <p:cNvSpPr/>
                <p:nvPr/>
              </p:nvSpPr>
              <p:spPr>
                <a:xfrm>
                  <a:off x="6672777" y="854251"/>
                  <a:ext cx="4077111" cy="58245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IN" sz="2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IN" sz="2800" i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IN" sz="2800" b="0" i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11</m:t>
                            </m:r>
                          </m:sub>
                        </m:sSub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IN" sz="2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IN" sz="2800" b="0" i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IN" sz="2800" b="0" i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12</m:t>
                            </m:r>
                          </m:sub>
                        </m:sSub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IN" sz="2800" b="0" i="1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IN" sz="2800" b="0" i="0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IN" sz="2800" b="0" i="0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13</m:t>
                            </m:r>
                          </m:sub>
                        </m:sSub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z</m:t>
                        </m:r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IN" sz="2800" b="0" i="1" smtClean="0">
                                <a:solidFill>
                                  <a:srgbClr val="890E4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IN" sz="2800" b="0" i="0" smtClean="0">
                                <a:solidFill>
                                  <a:srgbClr val="890E4F"/>
                                </a:solidFill>
                                <a:latin typeface="Cambria Math" panose="02040503050406030204" pitchFamily="18" charset="0"/>
                              </a:rPr>
                              <m:t>b</m:t>
                            </m:r>
                          </m:e>
                          <m:sub>
                            <m:r>
                              <a:rPr lang="en-IN" sz="2800" b="0" i="0" smtClean="0">
                                <a:solidFill>
                                  <a:srgbClr val="890E4F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88F20B3C-E461-4094-972C-2D9AC459EA1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72777" y="854251"/>
                  <a:ext cx="4077111" cy="582454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8BC684C1-A951-42E5-AFA4-512427226B40}"/>
                    </a:ext>
                  </a:extLst>
                </p:cNvPr>
                <p:cNvSpPr/>
                <p:nvPr/>
              </p:nvSpPr>
              <p:spPr>
                <a:xfrm>
                  <a:off x="6672777" y="1335220"/>
                  <a:ext cx="4077111" cy="58245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IN" sz="2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IN" sz="2800" i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IN" sz="2800" b="0" i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21</m:t>
                            </m:r>
                          </m:sub>
                        </m:sSub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IN" sz="2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IN" sz="2800" b="0" i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IN" sz="2800" b="0" i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22</m:t>
                            </m:r>
                          </m:sub>
                        </m:sSub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IN" sz="2800" b="0" i="1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IN" sz="2800" b="0" i="0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IN" sz="2800" b="0" i="0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23</m:t>
                            </m:r>
                          </m:sub>
                        </m:sSub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z</m:t>
                        </m:r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IN" sz="2800" b="0" i="1" smtClean="0">
                                <a:solidFill>
                                  <a:srgbClr val="890E4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IN" sz="2800" b="0" i="0" smtClean="0">
                                <a:solidFill>
                                  <a:srgbClr val="890E4F"/>
                                </a:solidFill>
                                <a:latin typeface="Cambria Math" panose="02040503050406030204" pitchFamily="18" charset="0"/>
                              </a:rPr>
                              <m:t>b</m:t>
                            </m:r>
                          </m:e>
                          <m:sub>
                            <m:r>
                              <a:rPr lang="en-IN" sz="2800" b="0" i="0" smtClean="0">
                                <a:solidFill>
                                  <a:srgbClr val="890E4F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8BC684C1-A951-42E5-AFA4-512427226B4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72777" y="1335220"/>
                  <a:ext cx="4077111" cy="58245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17670841-B594-4927-BC08-9D757EA02C18}"/>
                    </a:ext>
                  </a:extLst>
                </p:cNvPr>
                <p:cNvSpPr/>
                <p:nvPr/>
              </p:nvSpPr>
              <p:spPr>
                <a:xfrm>
                  <a:off x="6672777" y="1816189"/>
                  <a:ext cx="4077111" cy="58245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IN" sz="2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IN" sz="2800" i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IN" sz="2800" b="0" i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31</m:t>
                            </m:r>
                          </m:sub>
                        </m:sSub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IN" sz="2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IN" sz="2800" b="0" i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IN" sz="2800" b="0" i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32</m:t>
                            </m:r>
                          </m:sub>
                        </m:sSub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IN" sz="2800" b="0" i="1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IN" sz="2800" b="0" i="0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IN" sz="2800" b="0" i="0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33</m:t>
                            </m:r>
                          </m:sub>
                        </m:sSub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z</m:t>
                        </m:r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IN" sz="2800" b="0" i="1" smtClean="0">
                                <a:solidFill>
                                  <a:srgbClr val="890E4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IN" sz="2800" b="0" i="0" smtClean="0">
                                <a:solidFill>
                                  <a:srgbClr val="890E4F"/>
                                </a:solidFill>
                                <a:latin typeface="Cambria Math" panose="02040503050406030204" pitchFamily="18" charset="0"/>
                              </a:rPr>
                              <m:t>b</m:t>
                            </m:r>
                          </m:e>
                          <m:sub>
                            <m:r>
                              <a:rPr lang="en-IN" sz="2800" b="0" i="0" smtClean="0">
                                <a:solidFill>
                                  <a:srgbClr val="890E4F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17670841-B594-4927-BC08-9D757EA02C1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72777" y="1816189"/>
                  <a:ext cx="4077111" cy="58245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3D3907EC-F228-43BD-88D2-1872633B4E0B}"/>
                  </a:ext>
                </a:extLst>
              </p:cNvPr>
              <p:cNvSpPr/>
              <p:nvPr/>
            </p:nvSpPr>
            <p:spPr>
              <a:xfrm>
                <a:off x="8262467" y="2257402"/>
                <a:ext cx="4077111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IN" sz="2800" dirty="0">
                    <a:solidFill>
                      <a:srgbClr val="002060"/>
                    </a:solidFill>
                  </a:rPr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800" b="0" i="1" smtClean="0">
                            <a:solidFill>
                              <a:srgbClr val="890E4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890E4F"/>
                            </a:solidFill>
                            <a:latin typeface="Cambria Math" panose="02040503050406030204" pitchFamily="18" charset="0"/>
                          </a:rPr>
                          <m:t>b</m:t>
                        </m:r>
                      </m:e>
                      <m:sub>
                        <m:r>
                          <a:rPr lang="en-IN" sz="2800" b="0" i="0" smtClean="0">
                            <a:solidFill>
                              <a:srgbClr val="890E4F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IN" sz="2800" b="0" i="1" smtClean="0">
                            <a:solidFill>
                              <a:srgbClr val="890E4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890E4F"/>
                            </a:solidFill>
                            <a:latin typeface="Cambria Math" panose="02040503050406030204" pitchFamily="18" charset="0"/>
                          </a:rPr>
                          <m:t>b</m:t>
                        </m:r>
                      </m:e>
                      <m:sub>
                        <m:r>
                          <a:rPr lang="en-IN" sz="2800" b="0" i="0" smtClean="0">
                            <a:solidFill>
                              <a:srgbClr val="890E4F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sz="2800" b="0" i="0" dirty="0">
                    <a:solidFill>
                      <a:srgbClr val="002060"/>
                    </a:solidFill>
                    <a:latin typeface="+mj-lt"/>
                  </a:rPr>
                  <a:t>and</a:t>
                </a:r>
                <a14:m>
                  <m:oMath xmlns:m="http://schemas.openxmlformats.org/officeDocument/2006/math"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IN" sz="2800" b="0" i="1" smtClean="0">
                            <a:solidFill>
                              <a:srgbClr val="890E4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890E4F"/>
                            </a:solidFill>
                            <a:latin typeface="Cambria Math" panose="02040503050406030204" pitchFamily="18" charset="0"/>
                          </a:rPr>
                          <m:t>b</m:t>
                        </m:r>
                      </m:e>
                      <m:sub>
                        <m:r>
                          <a:rPr lang="en-IN" sz="2800" b="0" i="0" smtClean="0">
                            <a:solidFill>
                              <a:srgbClr val="890E4F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≠0</m:t>
                    </m:r>
                  </m:oMath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3D3907EC-F228-43BD-88D2-1872633B4E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2467" y="2257402"/>
                <a:ext cx="4077111" cy="468000"/>
              </a:xfrm>
              <a:prstGeom prst="rect">
                <a:avLst/>
              </a:prstGeom>
              <a:blipFill>
                <a:blip r:embed="rId6"/>
                <a:stretch>
                  <a:fillRect l="-2990" t="-12987" b="-4675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3" name="Group 52">
            <a:extLst>
              <a:ext uri="{FF2B5EF4-FFF2-40B4-BE49-F238E27FC236}">
                <a16:creationId xmlns:a16="http://schemas.microsoft.com/office/drawing/2014/main" id="{6AA4806F-59A5-4B6D-954D-A031F16FCFCB}"/>
              </a:ext>
            </a:extLst>
          </p:cNvPr>
          <p:cNvGrpSpPr/>
          <p:nvPr/>
        </p:nvGrpSpPr>
        <p:grpSpPr>
          <a:xfrm>
            <a:off x="125581" y="2698094"/>
            <a:ext cx="5725255" cy="1541668"/>
            <a:chOff x="125581" y="2698094"/>
            <a:chExt cx="5725255" cy="1541668"/>
          </a:xfrm>
        </p:grpSpPr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B875D1D5-BA93-4858-B5F3-AC3F5C9EF2A8}"/>
                </a:ext>
              </a:extLst>
            </p:cNvPr>
            <p:cNvSpPr/>
            <p:nvPr/>
          </p:nvSpPr>
          <p:spPr>
            <a:xfrm>
              <a:off x="125581" y="2698094"/>
              <a:ext cx="5725255" cy="1541668"/>
            </a:xfrm>
            <a:custGeom>
              <a:avLst/>
              <a:gdLst>
                <a:gd name="connsiteX0" fmla="*/ 0 w 2462313"/>
                <a:gd name="connsiteY0" fmla="*/ 275034 h 1649872"/>
                <a:gd name="connsiteX1" fmla="*/ 275034 w 2462313"/>
                <a:gd name="connsiteY1" fmla="*/ 0 h 1649872"/>
                <a:gd name="connsiteX2" fmla="*/ 2187279 w 2462313"/>
                <a:gd name="connsiteY2" fmla="*/ 0 h 1649872"/>
                <a:gd name="connsiteX3" fmla="*/ 2462313 w 2462313"/>
                <a:gd name="connsiteY3" fmla="*/ 275034 h 1649872"/>
                <a:gd name="connsiteX4" fmla="*/ 2462313 w 2462313"/>
                <a:gd name="connsiteY4" fmla="*/ 1374838 h 1649872"/>
                <a:gd name="connsiteX5" fmla="*/ 2187279 w 2462313"/>
                <a:gd name="connsiteY5" fmla="*/ 1649872 h 1649872"/>
                <a:gd name="connsiteX6" fmla="*/ 275034 w 2462313"/>
                <a:gd name="connsiteY6" fmla="*/ 1649872 h 1649872"/>
                <a:gd name="connsiteX7" fmla="*/ 0 w 2462313"/>
                <a:gd name="connsiteY7" fmla="*/ 1374838 h 1649872"/>
                <a:gd name="connsiteX8" fmla="*/ 0 w 2462313"/>
                <a:gd name="connsiteY8" fmla="*/ 275034 h 1649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62313" h="1649872">
                  <a:moveTo>
                    <a:pt x="0" y="275034"/>
                  </a:moveTo>
                  <a:cubicBezTo>
                    <a:pt x="0" y="123137"/>
                    <a:pt x="123137" y="0"/>
                    <a:pt x="275034" y="0"/>
                  </a:cubicBezTo>
                  <a:lnTo>
                    <a:pt x="2187279" y="0"/>
                  </a:lnTo>
                  <a:cubicBezTo>
                    <a:pt x="2339176" y="0"/>
                    <a:pt x="2462313" y="123137"/>
                    <a:pt x="2462313" y="275034"/>
                  </a:cubicBezTo>
                  <a:lnTo>
                    <a:pt x="2462313" y="1374838"/>
                  </a:lnTo>
                  <a:cubicBezTo>
                    <a:pt x="2462313" y="1526735"/>
                    <a:pt x="2339176" y="1649872"/>
                    <a:pt x="2187279" y="1649872"/>
                  </a:cubicBezTo>
                  <a:lnTo>
                    <a:pt x="275034" y="1649872"/>
                  </a:lnTo>
                  <a:cubicBezTo>
                    <a:pt x="123137" y="1649872"/>
                    <a:pt x="0" y="1526735"/>
                    <a:pt x="0" y="1374838"/>
                  </a:cubicBezTo>
                  <a:lnTo>
                    <a:pt x="0" y="275034"/>
                  </a:lnTo>
                  <a:close/>
                </a:path>
              </a:pathLst>
            </a:custGeom>
            <a:gradFill>
              <a:gsLst>
                <a:gs pos="10000">
                  <a:srgbClr val="0E47A1"/>
                </a:gs>
                <a:gs pos="100000">
                  <a:srgbClr val="03A9F5"/>
                </a:gs>
              </a:gsLst>
              <a:lin ang="10800000" scaled="1"/>
            </a:gradFill>
            <a:ln>
              <a:noFill/>
            </a:ln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90000"/>
                </a:lnSpc>
                <a:spcBef>
                  <a:spcPts val="1000"/>
                </a:spcBef>
                <a:buClr>
                  <a:schemeClr val="accent6"/>
                </a:buClr>
                <a:buFont typeface="Wingdings 3" panose="05040102010807070707" pitchFamily="18" charset="2"/>
                <a:buNone/>
              </a:pPr>
              <a:endParaRPr lang="en-US" sz="2800" dirty="0">
                <a:solidFill>
                  <a:schemeClr val="bg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56CE0A82-E060-43E6-A662-A75C7B60242F}"/>
                    </a:ext>
                  </a:extLst>
                </p:cNvPr>
                <p:cNvSpPr/>
                <p:nvPr/>
              </p:nvSpPr>
              <p:spPr>
                <a:xfrm>
                  <a:off x="669258" y="2805086"/>
                  <a:ext cx="4532243" cy="90735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>
                    <a:lnSpc>
                      <a:spcPct val="90000"/>
                    </a:lnSpc>
                    <a:spcBef>
                      <a:spcPts val="1000"/>
                    </a:spcBef>
                    <a:buClr>
                      <a:schemeClr val="accent6"/>
                    </a:buClr>
                    <a:buFont typeface="Wingdings 3" panose="05040102010807070707" pitchFamily="18" charset="2"/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𝐒𝐲𝐬𝐭𝐞𝐦</m:t>
                        </m:r>
                        <m:r>
                          <a:rPr lang="en-IN" sz="2800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IN" sz="2800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𝐨𝐟</m:t>
                        </m:r>
                        <m:r>
                          <a:rPr lang="en-IN" sz="2800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IN" sz="2800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𝐇𝐨𝐦𝐨𝐠𝐞𝐧𝐞𝐨𝐮𝐬</m:t>
                        </m:r>
                      </m:oMath>
                    </m:oMathPara>
                  </a14:m>
                  <a:endParaRPr lang="en-IN" sz="3600" b="1" dirty="0">
                    <a:solidFill>
                      <a:schemeClr val="bg1"/>
                    </a:solidFill>
                  </a:endParaRPr>
                </a:p>
                <a:p>
                  <a:pPr>
                    <a:lnSpc>
                      <a:spcPct val="90000"/>
                    </a:lnSpc>
                    <a:spcBef>
                      <a:spcPts val="1000"/>
                    </a:spcBef>
                    <a:buClr>
                      <a:schemeClr val="accent6"/>
                    </a:buClr>
                    <a:buFont typeface="Wingdings 3" panose="05040102010807070707" pitchFamily="18" charset="2"/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𝐋𝐢𝐧𝐞𝐚𝐫</m:t>
                        </m:r>
                        <m:r>
                          <a:rPr lang="en-IN" sz="2800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IN" sz="2800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𝐄𝐪𝐮𝐚𝐭𝐢𝐨𝐧𝐬</m:t>
                        </m:r>
                      </m:oMath>
                    </m:oMathPara>
                  </a14:m>
                  <a:endParaRPr lang="en-IN" sz="2800" b="1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56CE0A82-E060-43E6-A662-A75C7B60242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9258" y="2805086"/>
                  <a:ext cx="4532243" cy="907352"/>
                </a:xfrm>
                <a:prstGeom prst="rect">
                  <a:avLst/>
                </a:prstGeom>
                <a:blipFill>
                  <a:blip r:embed="rId7"/>
                  <a:stretch>
                    <a:fillRect b="-8054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D390AB6C-151B-4C3C-AC26-9218D37CDF08}"/>
              </a:ext>
            </a:extLst>
          </p:cNvPr>
          <p:cNvGrpSpPr/>
          <p:nvPr/>
        </p:nvGrpSpPr>
        <p:grpSpPr>
          <a:xfrm>
            <a:off x="6599983" y="2727211"/>
            <a:ext cx="4077111" cy="1544392"/>
            <a:chOff x="6567375" y="2696732"/>
            <a:chExt cx="4077111" cy="154439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2C0C80BE-A753-4C1D-BB6D-CF8312C86644}"/>
                    </a:ext>
                  </a:extLst>
                </p:cNvPr>
                <p:cNvSpPr/>
                <p:nvPr/>
              </p:nvSpPr>
              <p:spPr>
                <a:xfrm>
                  <a:off x="6567375" y="2696732"/>
                  <a:ext cx="4077111" cy="58245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IN" sz="2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IN" sz="2800" i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IN" sz="2800" b="0" i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11</m:t>
                            </m:r>
                          </m:sub>
                        </m:sSub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IN" sz="2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IN" sz="2800" b="0" i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IN" sz="2800" b="0" i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12</m:t>
                            </m:r>
                          </m:sub>
                        </m:sSub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IN" sz="2800" b="0" i="1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IN" sz="2800" b="0" i="0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IN" sz="2800" b="0" i="0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13</m:t>
                            </m:r>
                          </m:sub>
                        </m:sSub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z</m:t>
                        </m:r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IN" sz="2800" b="0" i="1" smtClean="0">
                            <a:solidFill>
                              <a:srgbClr val="890E4F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2C0C80BE-A753-4C1D-BB6D-CF8312C8664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67375" y="2696732"/>
                  <a:ext cx="4077111" cy="582454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DE872393-C3B0-4F66-B38B-1C54B7F0253E}"/>
                    </a:ext>
                  </a:extLst>
                </p:cNvPr>
                <p:cNvSpPr/>
                <p:nvPr/>
              </p:nvSpPr>
              <p:spPr>
                <a:xfrm>
                  <a:off x="6567375" y="3177701"/>
                  <a:ext cx="4077111" cy="58245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IN" sz="2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IN" sz="2800" i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IN" sz="2800" b="0" i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21</m:t>
                            </m:r>
                          </m:sub>
                        </m:sSub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IN" sz="2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IN" sz="2800" b="0" i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IN" sz="2800" b="0" i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22</m:t>
                            </m:r>
                          </m:sub>
                        </m:sSub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IN" sz="2800" b="0" i="1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IN" sz="2800" b="0" i="0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IN" sz="2800" b="0" i="0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23</m:t>
                            </m:r>
                          </m:sub>
                        </m:sSub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z</m:t>
                        </m:r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IN" sz="2800" b="0" i="1" smtClean="0">
                            <a:solidFill>
                              <a:srgbClr val="890E4F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DE872393-C3B0-4F66-B38B-1C54B7F0253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67375" y="3177701"/>
                  <a:ext cx="4077111" cy="582454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D32ADDB7-D2E2-408D-8611-640485643A6D}"/>
                    </a:ext>
                  </a:extLst>
                </p:cNvPr>
                <p:cNvSpPr/>
                <p:nvPr/>
              </p:nvSpPr>
              <p:spPr>
                <a:xfrm>
                  <a:off x="6567375" y="3658670"/>
                  <a:ext cx="4077111" cy="58245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IN" sz="2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IN" sz="2800" i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IN" sz="2800" b="0" i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31</m:t>
                            </m:r>
                          </m:sub>
                        </m:sSub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IN" sz="2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IN" sz="2800" b="0" i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IN" sz="2800" b="0" i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32</m:t>
                            </m:r>
                          </m:sub>
                        </m:sSub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IN" sz="2800" b="0" i="1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IN" sz="2800" b="0" i="0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en-IN" sz="2800" b="0" i="0" smtClean="0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33</m:t>
                            </m:r>
                          </m:sub>
                        </m:sSub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z</m:t>
                        </m:r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IN" sz="2800" b="0" i="1" smtClean="0">
                            <a:solidFill>
                              <a:srgbClr val="890E4F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D32ADDB7-D2E2-408D-8611-640485643A6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67375" y="3658670"/>
                  <a:ext cx="4077111" cy="582454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9AC022A6-3414-4059-82D9-95E2AD8CEF31}"/>
                  </a:ext>
                </a:extLst>
              </p:cNvPr>
              <p:cNvSpPr/>
              <p:nvPr/>
            </p:nvSpPr>
            <p:spPr>
              <a:xfrm>
                <a:off x="1914367" y="1799226"/>
                <a:ext cx="2134745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0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𝐀𝐗</m:t>
                      </m:r>
                      <m:r>
                        <a:rPr lang="en-IN" sz="2800" b="1" i="0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b="1" i="0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𝐁</m:t>
                      </m:r>
                      <m:r>
                        <a:rPr lang="en-IN" sz="2800" b="1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r>
                        <a:rPr lang="en-IN" sz="2800" b="1" i="0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𝐎</m:t>
                      </m:r>
                    </m:oMath>
                  </m:oMathPara>
                </a14:m>
                <a:endParaRPr lang="en-IN" sz="2800" b="1" dirty="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9AC022A6-3414-4059-82D9-95E2AD8CEF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4367" y="1799226"/>
                <a:ext cx="2134745" cy="46800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0BA365A0-246A-4BFA-9EC4-A9E478F20712}"/>
                  </a:ext>
                </a:extLst>
              </p:cNvPr>
              <p:cNvSpPr/>
              <p:nvPr/>
            </p:nvSpPr>
            <p:spPr>
              <a:xfrm>
                <a:off x="1914366" y="3633086"/>
                <a:ext cx="2134745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0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𝐀𝐗</m:t>
                      </m:r>
                      <m:r>
                        <a:rPr lang="en-IN" sz="2800" b="1" i="0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b="1" i="0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𝐎</m:t>
                      </m:r>
                    </m:oMath>
                  </m:oMathPara>
                </a14:m>
                <a:endParaRPr lang="en-IN" sz="2800" b="1" dirty="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0BA365A0-246A-4BFA-9EC4-A9E478F207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4366" y="3633086"/>
                <a:ext cx="2134745" cy="46800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Right Arrow 3">
            <a:extLst>
              <a:ext uri="{FF2B5EF4-FFF2-40B4-BE49-F238E27FC236}">
                <a16:creationId xmlns:a16="http://schemas.microsoft.com/office/drawing/2014/main" id="{35481502-EA88-4BC3-B822-4A829AB3666C}"/>
              </a:ext>
            </a:extLst>
          </p:cNvPr>
          <p:cNvSpPr/>
          <p:nvPr/>
        </p:nvSpPr>
        <p:spPr>
          <a:xfrm flipV="1">
            <a:off x="5850836" y="3309976"/>
            <a:ext cx="821941" cy="394349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endParaRPr lang="en-IN" sz="2800">
              <a:solidFill>
                <a:schemeClr val="bg1"/>
              </a:solidFill>
            </a:endParaRPr>
          </a:p>
        </p:txBody>
      </p:sp>
      <p:sp>
        <p:nvSpPr>
          <p:cNvPr id="36" name="Freeform 11">
            <a:extLst>
              <a:ext uri="{FF2B5EF4-FFF2-40B4-BE49-F238E27FC236}">
                <a16:creationId xmlns:a16="http://schemas.microsoft.com/office/drawing/2014/main" id="{51649A1A-7FBF-4C0D-BD28-652E465409DE}"/>
              </a:ext>
            </a:extLst>
          </p:cNvPr>
          <p:cNvSpPr/>
          <p:nvPr/>
        </p:nvSpPr>
        <p:spPr>
          <a:xfrm>
            <a:off x="145458" y="4339188"/>
            <a:ext cx="2398644" cy="1041359"/>
          </a:xfrm>
          <a:custGeom>
            <a:avLst/>
            <a:gdLst>
              <a:gd name="connsiteX0" fmla="*/ 0 w 2462313"/>
              <a:gd name="connsiteY0" fmla="*/ 275034 h 1649872"/>
              <a:gd name="connsiteX1" fmla="*/ 275034 w 2462313"/>
              <a:gd name="connsiteY1" fmla="*/ 0 h 1649872"/>
              <a:gd name="connsiteX2" fmla="*/ 2187279 w 2462313"/>
              <a:gd name="connsiteY2" fmla="*/ 0 h 1649872"/>
              <a:gd name="connsiteX3" fmla="*/ 2462313 w 2462313"/>
              <a:gd name="connsiteY3" fmla="*/ 275034 h 1649872"/>
              <a:gd name="connsiteX4" fmla="*/ 2462313 w 2462313"/>
              <a:gd name="connsiteY4" fmla="*/ 1374838 h 1649872"/>
              <a:gd name="connsiteX5" fmla="*/ 2187279 w 2462313"/>
              <a:gd name="connsiteY5" fmla="*/ 1649872 h 1649872"/>
              <a:gd name="connsiteX6" fmla="*/ 275034 w 2462313"/>
              <a:gd name="connsiteY6" fmla="*/ 1649872 h 1649872"/>
              <a:gd name="connsiteX7" fmla="*/ 0 w 2462313"/>
              <a:gd name="connsiteY7" fmla="*/ 1374838 h 1649872"/>
              <a:gd name="connsiteX8" fmla="*/ 0 w 2462313"/>
              <a:gd name="connsiteY8" fmla="*/ 275034 h 1649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62313" h="1649872">
                <a:moveTo>
                  <a:pt x="0" y="275034"/>
                </a:moveTo>
                <a:cubicBezTo>
                  <a:pt x="0" y="123137"/>
                  <a:pt x="123137" y="0"/>
                  <a:pt x="275034" y="0"/>
                </a:cubicBezTo>
                <a:lnTo>
                  <a:pt x="2187279" y="0"/>
                </a:lnTo>
                <a:cubicBezTo>
                  <a:pt x="2339176" y="0"/>
                  <a:pt x="2462313" y="123137"/>
                  <a:pt x="2462313" y="275034"/>
                </a:cubicBezTo>
                <a:lnTo>
                  <a:pt x="2462313" y="1374838"/>
                </a:lnTo>
                <a:cubicBezTo>
                  <a:pt x="2462313" y="1526735"/>
                  <a:pt x="2339176" y="1649872"/>
                  <a:pt x="2187279" y="1649872"/>
                </a:cubicBezTo>
                <a:lnTo>
                  <a:pt x="275034" y="1649872"/>
                </a:lnTo>
                <a:cubicBezTo>
                  <a:pt x="123137" y="1649872"/>
                  <a:pt x="0" y="1526735"/>
                  <a:pt x="0" y="1374838"/>
                </a:cubicBezTo>
                <a:lnTo>
                  <a:pt x="0" y="275034"/>
                </a:lnTo>
                <a:close/>
              </a:path>
            </a:pathLst>
          </a:cu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1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b="1" dirty="0">
                <a:solidFill>
                  <a:schemeClr val="bg1"/>
                </a:solidFill>
              </a:rPr>
              <a:t>Consistence</a:t>
            </a:r>
          </a:p>
          <a:p>
            <a:pPr algn="ctr">
              <a:lnSpc>
                <a:spcPct val="90000"/>
              </a:lnSpc>
              <a:spcBef>
                <a:spcPts val="1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r>
              <a:rPr lang="en-US" sz="2800" b="1" dirty="0">
                <a:solidFill>
                  <a:schemeClr val="bg1"/>
                </a:solidFill>
              </a:rPr>
              <a:t> System</a:t>
            </a:r>
          </a:p>
        </p:txBody>
      </p:sp>
      <p:sp>
        <p:nvSpPr>
          <p:cNvPr id="37" name="Right Arrow 3">
            <a:extLst>
              <a:ext uri="{FF2B5EF4-FFF2-40B4-BE49-F238E27FC236}">
                <a16:creationId xmlns:a16="http://schemas.microsoft.com/office/drawing/2014/main" id="{66F99FE5-D880-42CE-85AA-A86527920E2E}"/>
              </a:ext>
            </a:extLst>
          </p:cNvPr>
          <p:cNvSpPr/>
          <p:nvPr/>
        </p:nvSpPr>
        <p:spPr>
          <a:xfrm flipV="1">
            <a:off x="2544101" y="4660514"/>
            <a:ext cx="821941" cy="394349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endParaRPr lang="en-IN" sz="2800">
              <a:solidFill>
                <a:schemeClr val="bg1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8E3530C-40C0-42B7-83D2-AC2CD73FA7F6}"/>
              </a:ext>
            </a:extLst>
          </p:cNvPr>
          <p:cNvSpPr/>
          <p:nvPr/>
        </p:nvSpPr>
        <p:spPr>
          <a:xfrm>
            <a:off x="3339548" y="4591917"/>
            <a:ext cx="7813556" cy="58245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IN" sz="2800" b="0" i="0" dirty="0">
                <a:solidFill>
                  <a:srgbClr val="002060"/>
                </a:solidFill>
                <a:latin typeface="+mj-lt"/>
              </a:rPr>
              <a:t>A System of Linear equation has </a:t>
            </a:r>
            <a:r>
              <a:rPr lang="en-IN" sz="2800" b="1" i="0" dirty="0">
                <a:solidFill>
                  <a:srgbClr val="FF0000"/>
                </a:solidFill>
                <a:latin typeface="+mj-lt"/>
              </a:rPr>
              <a:t>at least one </a:t>
            </a:r>
            <a:r>
              <a:rPr lang="en-IN" sz="2800" b="0" i="0" dirty="0">
                <a:solidFill>
                  <a:srgbClr val="002060"/>
                </a:solidFill>
                <a:latin typeface="+mj-lt"/>
              </a:rPr>
              <a:t>solution.</a:t>
            </a:r>
            <a:endParaRPr lang="en-IN" sz="2800" dirty="0">
              <a:solidFill>
                <a:srgbClr val="002060"/>
              </a:solidFill>
            </a:endParaRPr>
          </a:p>
        </p:txBody>
      </p:sp>
      <p:sp>
        <p:nvSpPr>
          <p:cNvPr id="46" name="Freeform 11">
            <a:extLst>
              <a:ext uri="{FF2B5EF4-FFF2-40B4-BE49-F238E27FC236}">
                <a16:creationId xmlns:a16="http://schemas.microsoft.com/office/drawing/2014/main" id="{CF2A90C1-5684-44CC-9F29-613C05C2DCA8}"/>
              </a:ext>
            </a:extLst>
          </p:cNvPr>
          <p:cNvSpPr/>
          <p:nvPr/>
        </p:nvSpPr>
        <p:spPr>
          <a:xfrm>
            <a:off x="145458" y="5524498"/>
            <a:ext cx="2398644" cy="1041359"/>
          </a:xfrm>
          <a:custGeom>
            <a:avLst/>
            <a:gdLst>
              <a:gd name="connsiteX0" fmla="*/ 0 w 2462313"/>
              <a:gd name="connsiteY0" fmla="*/ 275034 h 1649872"/>
              <a:gd name="connsiteX1" fmla="*/ 275034 w 2462313"/>
              <a:gd name="connsiteY1" fmla="*/ 0 h 1649872"/>
              <a:gd name="connsiteX2" fmla="*/ 2187279 w 2462313"/>
              <a:gd name="connsiteY2" fmla="*/ 0 h 1649872"/>
              <a:gd name="connsiteX3" fmla="*/ 2462313 w 2462313"/>
              <a:gd name="connsiteY3" fmla="*/ 275034 h 1649872"/>
              <a:gd name="connsiteX4" fmla="*/ 2462313 w 2462313"/>
              <a:gd name="connsiteY4" fmla="*/ 1374838 h 1649872"/>
              <a:gd name="connsiteX5" fmla="*/ 2187279 w 2462313"/>
              <a:gd name="connsiteY5" fmla="*/ 1649872 h 1649872"/>
              <a:gd name="connsiteX6" fmla="*/ 275034 w 2462313"/>
              <a:gd name="connsiteY6" fmla="*/ 1649872 h 1649872"/>
              <a:gd name="connsiteX7" fmla="*/ 0 w 2462313"/>
              <a:gd name="connsiteY7" fmla="*/ 1374838 h 1649872"/>
              <a:gd name="connsiteX8" fmla="*/ 0 w 2462313"/>
              <a:gd name="connsiteY8" fmla="*/ 275034 h 1649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62313" h="1649872">
                <a:moveTo>
                  <a:pt x="0" y="275034"/>
                </a:moveTo>
                <a:cubicBezTo>
                  <a:pt x="0" y="123137"/>
                  <a:pt x="123137" y="0"/>
                  <a:pt x="275034" y="0"/>
                </a:cubicBezTo>
                <a:lnTo>
                  <a:pt x="2187279" y="0"/>
                </a:lnTo>
                <a:cubicBezTo>
                  <a:pt x="2339176" y="0"/>
                  <a:pt x="2462313" y="123137"/>
                  <a:pt x="2462313" y="275034"/>
                </a:cubicBezTo>
                <a:lnTo>
                  <a:pt x="2462313" y="1374838"/>
                </a:lnTo>
                <a:cubicBezTo>
                  <a:pt x="2462313" y="1526735"/>
                  <a:pt x="2339176" y="1649872"/>
                  <a:pt x="2187279" y="1649872"/>
                </a:cubicBezTo>
                <a:lnTo>
                  <a:pt x="275034" y="1649872"/>
                </a:lnTo>
                <a:cubicBezTo>
                  <a:pt x="123137" y="1649872"/>
                  <a:pt x="0" y="1526735"/>
                  <a:pt x="0" y="1374838"/>
                </a:cubicBezTo>
                <a:lnTo>
                  <a:pt x="0" y="275034"/>
                </a:lnTo>
                <a:close/>
              </a:path>
            </a:pathLst>
          </a:cu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1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r>
              <a:rPr lang="en-US" sz="2800" b="1" dirty="0">
                <a:solidFill>
                  <a:schemeClr val="bg1"/>
                </a:solidFill>
              </a:rPr>
              <a:t>Inconsistence </a:t>
            </a:r>
          </a:p>
          <a:p>
            <a:pPr algn="ctr">
              <a:lnSpc>
                <a:spcPct val="90000"/>
              </a:lnSpc>
              <a:spcBef>
                <a:spcPts val="1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r>
              <a:rPr lang="en-US" sz="2800" b="1" dirty="0">
                <a:solidFill>
                  <a:schemeClr val="bg1"/>
                </a:solidFill>
              </a:rPr>
              <a:t>System</a:t>
            </a:r>
          </a:p>
        </p:txBody>
      </p:sp>
      <p:sp>
        <p:nvSpPr>
          <p:cNvPr id="49" name="Right Arrow 3">
            <a:extLst>
              <a:ext uri="{FF2B5EF4-FFF2-40B4-BE49-F238E27FC236}">
                <a16:creationId xmlns:a16="http://schemas.microsoft.com/office/drawing/2014/main" id="{91A2C743-BB1E-4ADC-83E8-E4985C0CEEDF}"/>
              </a:ext>
            </a:extLst>
          </p:cNvPr>
          <p:cNvSpPr/>
          <p:nvPr/>
        </p:nvSpPr>
        <p:spPr>
          <a:xfrm flipV="1">
            <a:off x="2544102" y="5869966"/>
            <a:ext cx="821941" cy="394349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endParaRPr lang="en-IN" sz="2800">
              <a:solidFill>
                <a:schemeClr val="bg1"/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5DB1BC8B-3964-4980-8069-6177236C0C94}"/>
              </a:ext>
            </a:extLst>
          </p:cNvPr>
          <p:cNvSpPr/>
          <p:nvPr/>
        </p:nvSpPr>
        <p:spPr>
          <a:xfrm>
            <a:off x="3339548" y="5805240"/>
            <a:ext cx="6480313" cy="58245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IN" sz="2800" b="0" i="0" dirty="0">
                <a:solidFill>
                  <a:srgbClr val="002060"/>
                </a:solidFill>
                <a:latin typeface="+mj-lt"/>
              </a:rPr>
              <a:t>A System of Linear equation has </a:t>
            </a:r>
            <a:r>
              <a:rPr lang="en-IN" sz="2800" b="1" i="0" dirty="0">
                <a:solidFill>
                  <a:srgbClr val="FF0000"/>
                </a:solidFill>
                <a:latin typeface="+mj-lt"/>
              </a:rPr>
              <a:t>no</a:t>
            </a:r>
            <a:r>
              <a:rPr lang="en-IN" sz="2800" b="0" i="0" dirty="0">
                <a:solidFill>
                  <a:srgbClr val="002060"/>
                </a:solidFill>
                <a:latin typeface="+mj-lt"/>
              </a:rPr>
              <a:t> solution.</a:t>
            </a:r>
            <a:endParaRPr lang="en-IN" sz="28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3957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00"/>
                            </p:stCondLst>
                            <p:childTnLst>
                              <p:par>
                                <p:cTn id="6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000"/>
                            </p:stCondLst>
                            <p:childTnLst>
                              <p:par>
                                <p:cTn id="7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9" grpId="0"/>
      <p:bldP spid="33" grpId="0"/>
      <p:bldP spid="34" grpId="0"/>
      <p:bldP spid="35" grpId="0" animBg="1"/>
      <p:bldP spid="36" grpId="0" animBg="1"/>
      <p:bldP spid="37" grpId="0" animBg="1"/>
      <p:bldP spid="39" grpId="0"/>
      <p:bldP spid="46" grpId="0" animBg="1"/>
      <p:bldP spid="49" grpId="0" animBg="1"/>
      <p:bldP spid="50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4CC0877-1C20-42BE-B967-99B197528B4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Homogeneous System:</a:t>
                </a:r>
                <a14:m>
                  <m:oMath xmlns:m="http://schemas.openxmlformats.org/officeDocument/2006/math">
                    <m:r>
                      <a:rPr lang="en-IN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IN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𝐀𝐗</m:t>
                    </m:r>
                    <m:r>
                      <a:rPr lang="en-IN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𝐎</m:t>
                    </m:r>
                  </m:oMath>
                </a14:m>
                <a:r>
                  <a:rPr lang="en-IN" dirty="0">
                    <a:solidFill>
                      <a:srgbClr val="FF0000"/>
                    </a:solidFill>
                  </a:rPr>
                  <a:t> </a:t>
                </a:r>
                <a:endParaRPr lang="en-IN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4CC0877-1C20-42BE-B967-99B197528B4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ight Arrow 3">
            <a:extLst>
              <a:ext uri="{FF2B5EF4-FFF2-40B4-BE49-F238E27FC236}">
                <a16:creationId xmlns:a16="http://schemas.microsoft.com/office/drawing/2014/main" id="{E79AC854-5A7E-417F-8EFE-C05A42D293A2}"/>
              </a:ext>
            </a:extLst>
          </p:cNvPr>
          <p:cNvSpPr/>
          <p:nvPr/>
        </p:nvSpPr>
        <p:spPr>
          <a:xfrm flipV="1">
            <a:off x="285539" y="3121784"/>
            <a:ext cx="821941" cy="394349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endParaRPr lang="en-IN" sz="280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D533BBF5-B236-4E23-9E3D-D03CA067CAA9}"/>
                  </a:ext>
                </a:extLst>
              </p:cNvPr>
              <p:cNvSpPr/>
              <p:nvPr/>
            </p:nvSpPr>
            <p:spPr>
              <a:xfrm>
                <a:off x="3636915" y="1295919"/>
                <a:ext cx="3615184" cy="53985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99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990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IN" sz="2800" b="0" i="1" smtClean="0">
                              <a:solidFill>
                                <a:srgbClr val="0099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IN" sz="28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IN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N" sz="2800" b="0" i="0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sSub>
                        <m:sSubPr>
                          <m:ctrlPr>
                            <a:rPr lang="en-IN" sz="28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IN" sz="28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b="0" i="0" smtClean="0">
                          <a:solidFill>
                            <a:srgbClr val="890E4F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D533BBF5-B236-4E23-9E3D-D03CA067CA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6915" y="1295919"/>
                <a:ext cx="3615184" cy="53985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C54334FF-C971-4D0E-9CB1-10EDF03F6D32}"/>
                  </a:ext>
                </a:extLst>
              </p:cNvPr>
              <p:cNvSpPr/>
              <p:nvPr/>
            </p:nvSpPr>
            <p:spPr>
              <a:xfrm>
                <a:off x="3508847" y="2297405"/>
                <a:ext cx="3615184" cy="53985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99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99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990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IN" sz="2800" b="0" i="1" smtClean="0">
                              <a:solidFill>
                                <a:srgbClr val="0099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IN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IN" sz="2800" b="0" i="0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− 2</m:t>
                      </m:r>
                      <m:sSub>
                        <m:sSubPr>
                          <m:ctrlPr>
                            <a:rPr lang="en-IN" sz="28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IN" sz="28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b="0" i="0" smtClean="0">
                          <a:solidFill>
                            <a:srgbClr val="890E4F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C54334FF-C971-4D0E-9CB1-10EDF03F6D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8847" y="2297405"/>
                <a:ext cx="3615184" cy="53985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62261211-0B6F-4E9B-82D1-7E2E862A6BFC}"/>
                  </a:ext>
                </a:extLst>
              </p:cNvPr>
              <p:cNvSpPr/>
              <p:nvPr/>
            </p:nvSpPr>
            <p:spPr>
              <a:xfrm>
                <a:off x="3447039" y="1788087"/>
                <a:ext cx="3818312" cy="53985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99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99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990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IN" sz="2800" b="0" i="1" smtClean="0">
                              <a:solidFill>
                                <a:srgbClr val="0099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IN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en-IN" sz="2800" b="0" i="0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sSub>
                        <m:sSubPr>
                          <m:ctrlPr>
                            <a:rPr lang="en-IN" sz="28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IN" sz="28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b="0" i="0" smtClean="0">
                          <a:solidFill>
                            <a:srgbClr val="890E4F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62261211-0B6F-4E9B-82D1-7E2E862A6BF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7039" y="1788087"/>
                <a:ext cx="3818312" cy="53985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70AB6E9F-AC5E-4480-8518-D37CC11B707B}"/>
                  </a:ext>
                </a:extLst>
              </p:cNvPr>
              <p:cNvSpPr/>
              <p:nvPr/>
            </p:nvSpPr>
            <p:spPr>
              <a:xfrm>
                <a:off x="1119022" y="3048133"/>
                <a:ext cx="7256352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IN" sz="2800" i="0" dirty="0">
                    <a:solidFill>
                      <a:srgbClr val="002060"/>
                    </a:solidFill>
                    <a:latin typeface="+mj-lt"/>
                  </a:rPr>
                  <a:t>P</a:t>
                </a:r>
                <a:r>
                  <a:rPr lang="en-IN" sz="2800" b="0" i="0" dirty="0">
                    <a:solidFill>
                      <a:srgbClr val="002060"/>
                    </a:solidFill>
                    <a:latin typeface="+mj-lt"/>
                  </a:rPr>
                  <a:t>ut</a:t>
                </a:r>
                <a14:m>
                  <m:oMath xmlns:m="http://schemas.openxmlformats.org/officeDocument/2006/math"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=0, </m:t>
                    </m:r>
                    <m:sSub>
                      <m:sSub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=0 </m:t>
                    </m:r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and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=0 </m:t>
                    </m:r>
                  </m:oMath>
                </a14:m>
                <a:r>
                  <a:rPr lang="en-IN" sz="2800" b="0" i="0" dirty="0">
                    <a:solidFill>
                      <a:srgbClr val="002060"/>
                    </a:solidFill>
                    <a:latin typeface="+mj-lt"/>
                  </a:rPr>
                  <a:t>in above system</a:t>
                </a:r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70AB6E9F-AC5E-4480-8518-D37CC11B70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9022" y="3048133"/>
                <a:ext cx="7256352" cy="468000"/>
              </a:xfrm>
              <a:prstGeom prst="rect">
                <a:avLst/>
              </a:prstGeom>
              <a:blipFill>
                <a:blip r:embed="rId6"/>
                <a:stretch>
                  <a:fillRect l="-1765" t="-12987" b="-4675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2D6EBBF0-9456-4519-B506-C59582ED0DCB}"/>
                  </a:ext>
                </a:extLst>
              </p:cNvPr>
              <p:cNvSpPr/>
              <p:nvPr/>
            </p:nvSpPr>
            <p:spPr>
              <a:xfrm>
                <a:off x="906987" y="3561664"/>
                <a:ext cx="5381170" cy="53985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𝐒𝐨𝐥𝐮𝐭𝐢𝐨𝐧</m:t>
                      </m:r>
                      <m:r>
                        <a:rPr lang="en-IN" sz="28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0, 0, 0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2D6EBBF0-9456-4519-B506-C59582ED0D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987" y="3561664"/>
                <a:ext cx="5381170" cy="53985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ctangle 16">
            <a:extLst>
              <a:ext uri="{FF2B5EF4-FFF2-40B4-BE49-F238E27FC236}">
                <a16:creationId xmlns:a16="http://schemas.microsoft.com/office/drawing/2014/main" id="{307356FE-C33D-4138-96A7-775FB369F667}"/>
              </a:ext>
            </a:extLst>
          </p:cNvPr>
          <p:cNvSpPr/>
          <p:nvPr/>
        </p:nvSpPr>
        <p:spPr>
          <a:xfrm>
            <a:off x="4787920" y="3583369"/>
            <a:ext cx="1235194" cy="496440"/>
          </a:xfrm>
          <a:prstGeom prst="rect">
            <a:avLst/>
          </a:prstGeom>
          <a:noFill/>
          <a:ln w="38100">
            <a:solidFill>
              <a:srgbClr val="1D578F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8" name="Right Arrow 3">
            <a:extLst>
              <a:ext uri="{FF2B5EF4-FFF2-40B4-BE49-F238E27FC236}">
                <a16:creationId xmlns:a16="http://schemas.microsoft.com/office/drawing/2014/main" id="{0B63AD23-9570-42CD-8687-968058D4D40E}"/>
              </a:ext>
            </a:extLst>
          </p:cNvPr>
          <p:cNvSpPr/>
          <p:nvPr/>
        </p:nvSpPr>
        <p:spPr>
          <a:xfrm rot="5400000" flipV="1">
            <a:off x="5135591" y="4172670"/>
            <a:ext cx="539851" cy="394349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endParaRPr lang="en-IN" sz="2800">
              <a:solidFill>
                <a:schemeClr val="bg1"/>
              </a:solidFill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324D891F-4BC2-4727-8739-6303E8B3C307}"/>
              </a:ext>
            </a:extLst>
          </p:cNvPr>
          <p:cNvSpPr/>
          <p:nvPr/>
        </p:nvSpPr>
        <p:spPr>
          <a:xfrm>
            <a:off x="4078341" y="4659880"/>
            <a:ext cx="2654350" cy="539851"/>
          </a:xfrm>
          <a:prstGeom prst="round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b="1" dirty="0">
                <a:solidFill>
                  <a:schemeClr val="bg1"/>
                </a:solidFill>
              </a:rPr>
              <a:t>Trivial Solution</a:t>
            </a:r>
          </a:p>
        </p:txBody>
      </p:sp>
      <p:sp>
        <p:nvSpPr>
          <p:cNvPr id="21" name="Right Arrow 3">
            <a:extLst>
              <a:ext uri="{FF2B5EF4-FFF2-40B4-BE49-F238E27FC236}">
                <a16:creationId xmlns:a16="http://schemas.microsoft.com/office/drawing/2014/main" id="{49049DAE-29C9-4321-9DDA-D7EF9A34C70D}"/>
              </a:ext>
            </a:extLst>
          </p:cNvPr>
          <p:cNvSpPr/>
          <p:nvPr/>
        </p:nvSpPr>
        <p:spPr>
          <a:xfrm flipV="1">
            <a:off x="285539" y="5374546"/>
            <a:ext cx="821941" cy="394349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endParaRPr lang="en-IN" sz="2800">
              <a:solidFill>
                <a:schemeClr val="bg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EFC6EA5-7F04-46E3-9B56-826DB86F3BDE}"/>
              </a:ext>
            </a:extLst>
          </p:cNvPr>
          <p:cNvSpPr/>
          <p:nvPr/>
        </p:nvSpPr>
        <p:spPr>
          <a:xfrm>
            <a:off x="1107480" y="5306315"/>
            <a:ext cx="10648909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IN" sz="2800" dirty="0">
                <a:solidFill>
                  <a:srgbClr val="002060"/>
                </a:solidFill>
              </a:rPr>
              <a:t>Homogeneous System always contains </a:t>
            </a:r>
            <a:r>
              <a:rPr lang="en-IN" sz="2800" b="1" dirty="0">
                <a:solidFill>
                  <a:srgbClr val="FF0000"/>
                </a:solidFill>
              </a:rPr>
              <a:t>Trivial Solution</a:t>
            </a:r>
            <a:r>
              <a:rPr lang="en-IN" sz="2800" dirty="0">
                <a:solidFill>
                  <a:srgbClr val="002060"/>
                </a:solidFill>
              </a:rPr>
              <a:t>, so this system 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B946BE68-5056-4C9F-BFE3-FD3A89E25729}"/>
                  </a:ext>
                </a:extLst>
              </p:cNvPr>
              <p:cNvSpPr/>
              <p:nvPr/>
            </p:nvSpPr>
            <p:spPr>
              <a:xfrm>
                <a:off x="1052484" y="5768895"/>
                <a:ext cx="2894677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IN" sz="2800" dirty="0">
                          <a:solidFill>
                            <a:srgbClr val="002060"/>
                          </a:solidFill>
                        </a:rPr>
                        <m:t>always</m:t>
                      </m:r>
                      <m:r>
                        <m:rPr>
                          <m:nor/>
                        </m:rPr>
                        <a:rPr lang="en-IN" sz="2800" dirty="0">
                          <a:solidFill>
                            <a:srgbClr val="00206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IN" sz="2800" dirty="0" smtClean="0">
                          <a:solidFill>
                            <a:srgbClr val="FF0000"/>
                          </a:solidFill>
                        </a:rPr>
                        <m:t>consistent</m:t>
                      </m:r>
                      <m:r>
                        <m:rPr>
                          <m:nor/>
                        </m:rPr>
                        <a:rPr lang="en-IN" sz="2800" dirty="0" smtClean="0">
                          <a:solidFill>
                            <a:srgbClr val="FF0000"/>
                          </a:solidFill>
                        </a:rPr>
                        <m:t>.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B946BE68-5056-4C9F-BFE3-FD3A89E257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2484" y="5768895"/>
                <a:ext cx="2894677" cy="46800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Right Arrow 3">
            <a:extLst>
              <a:ext uri="{FF2B5EF4-FFF2-40B4-BE49-F238E27FC236}">
                <a16:creationId xmlns:a16="http://schemas.microsoft.com/office/drawing/2014/main" id="{2648EDFD-96F4-4C0F-809B-A14AE61A7B11}"/>
              </a:ext>
            </a:extLst>
          </p:cNvPr>
          <p:cNvSpPr/>
          <p:nvPr/>
        </p:nvSpPr>
        <p:spPr>
          <a:xfrm flipV="1">
            <a:off x="285539" y="851005"/>
            <a:ext cx="821941" cy="394349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endParaRPr lang="en-IN" sz="2800">
              <a:solidFill>
                <a:schemeClr val="bg1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7C81368-1B32-472B-B2E0-FBF142260D10}"/>
              </a:ext>
            </a:extLst>
          </p:cNvPr>
          <p:cNvSpPr/>
          <p:nvPr/>
        </p:nvSpPr>
        <p:spPr>
          <a:xfrm>
            <a:off x="1145526" y="801566"/>
            <a:ext cx="8356283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IN" sz="2800" b="0" i="0" dirty="0">
                <a:solidFill>
                  <a:srgbClr val="002060"/>
                </a:solidFill>
                <a:latin typeface="+mj-lt"/>
              </a:rPr>
              <a:t>Let us consider the system of Homogeneous equations</a:t>
            </a:r>
            <a:endParaRPr lang="en-IN" sz="28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0687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1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000"/>
                            </p:stCondLst>
                            <p:childTnLst>
                              <p:par>
                                <p:cTn id="6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2" grpId="0"/>
      <p:bldP spid="13" grpId="0"/>
      <p:bldP spid="14" grpId="0"/>
      <p:bldP spid="15" grpId="0"/>
      <p:bldP spid="16" grpId="0"/>
      <p:bldP spid="17" grpId="0" animBg="1"/>
      <p:bldP spid="18" grpId="0" animBg="1"/>
      <p:bldP spid="20" grpId="0" animBg="1"/>
      <p:bldP spid="21" grpId="0" animBg="1"/>
      <p:bldP spid="22" grpId="0"/>
      <p:bldP spid="23" grpId="0"/>
      <p:bldP spid="24" grpId="0" animBg="1"/>
      <p:bldP spid="25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3C732EC-3DDC-431F-A3FF-9A477BC70E6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Non-Homogeneous System:</a:t>
                </a:r>
                <a14:m>
                  <m:oMath xmlns:m="http://schemas.openxmlformats.org/officeDocument/2006/math">
                    <m:r>
                      <a:rPr lang="en-IN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IN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𝐀𝐗</m:t>
                    </m:r>
                    <m:r>
                      <a:rPr lang="en-IN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𝐁</m:t>
                    </m:r>
                    <m:d>
                      <m:dPr>
                        <m:ctrlPr>
                          <a:rPr lang="en-I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1" i="0" smtClean="0">
                            <a:latin typeface="Cambria Math" panose="02040503050406030204" pitchFamily="18" charset="0"/>
                          </a:rPr>
                          <m:t>𝐁</m:t>
                        </m:r>
                        <m:r>
                          <a:rPr lang="en-IN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≠</m:t>
                        </m:r>
                        <m:r>
                          <a:rPr lang="en-IN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𝐎</m:t>
                        </m:r>
                      </m:e>
                    </m:d>
                  </m:oMath>
                </a14:m>
                <a:endParaRPr lang="en-IN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3C732EC-3DDC-431F-A3FF-9A477BC70E6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Bent-Up Arrow 9">
            <a:extLst>
              <a:ext uri="{FF2B5EF4-FFF2-40B4-BE49-F238E27FC236}">
                <a16:creationId xmlns:a16="http://schemas.microsoft.com/office/drawing/2014/main" id="{B276D817-E634-472C-9E6F-B4BA3547FBAB}"/>
              </a:ext>
            </a:extLst>
          </p:cNvPr>
          <p:cNvSpPr/>
          <p:nvPr/>
        </p:nvSpPr>
        <p:spPr>
          <a:xfrm rot="10800000">
            <a:off x="1596325" y="1034150"/>
            <a:ext cx="3490611" cy="755054"/>
          </a:xfrm>
          <a:prstGeom prst="bentUpArrow">
            <a:avLst>
              <a:gd name="adj1" fmla="val 32840"/>
              <a:gd name="adj2" fmla="val 31338"/>
              <a:gd name="adj3" fmla="val 35780"/>
            </a:avLst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endParaRPr lang="en-IN" sz="2800" dirty="0">
              <a:solidFill>
                <a:schemeClr val="bg1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7342413-A6B1-4607-A9E0-A847DACC1F7F}"/>
              </a:ext>
            </a:extLst>
          </p:cNvPr>
          <p:cNvGrpSpPr/>
          <p:nvPr/>
        </p:nvGrpSpPr>
        <p:grpSpPr>
          <a:xfrm>
            <a:off x="5086938" y="792567"/>
            <a:ext cx="2212764" cy="755054"/>
            <a:chOff x="1380959" y="1102516"/>
            <a:chExt cx="1800000" cy="785300"/>
          </a:xfrm>
          <a:solidFill>
            <a:srgbClr val="FF0000"/>
          </a:solidFill>
        </p:grpSpPr>
        <p:sp>
          <p:nvSpPr>
            <p:cNvPr id="7" name="Freeform 11">
              <a:extLst>
                <a:ext uri="{FF2B5EF4-FFF2-40B4-BE49-F238E27FC236}">
                  <a16:creationId xmlns:a16="http://schemas.microsoft.com/office/drawing/2014/main" id="{F95DB24D-01CF-4E39-A5F2-1D33EE42C73D}"/>
                </a:ext>
              </a:extLst>
            </p:cNvPr>
            <p:cNvSpPr/>
            <p:nvPr/>
          </p:nvSpPr>
          <p:spPr>
            <a:xfrm>
              <a:off x="1380959" y="1102516"/>
              <a:ext cx="1800000" cy="785300"/>
            </a:xfrm>
            <a:custGeom>
              <a:avLst/>
              <a:gdLst>
                <a:gd name="connsiteX0" fmla="*/ 0 w 2462313"/>
                <a:gd name="connsiteY0" fmla="*/ 275034 h 1649872"/>
                <a:gd name="connsiteX1" fmla="*/ 275034 w 2462313"/>
                <a:gd name="connsiteY1" fmla="*/ 0 h 1649872"/>
                <a:gd name="connsiteX2" fmla="*/ 2187279 w 2462313"/>
                <a:gd name="connsiteY2" fmla="*/ 0 h 1649872"/>
                <a:gd name="connsiteX3" fmla="*/ 2462313 w 2462313"/>
                <a:gd name="connsiteY3" fmla="*/ 275034 h 1649872"/>
                <a:gd name="connsiteX4" fmla="*/ 2462313 w 2462313"/>
                <a:gd name="connsiteY4" fmla="*/ 1374838 h 1649872"/>
                <a:gd name="connsiteX5" fmla="*/ 2187279 w 2462313"/>
                <a:gd name="connsiteY5" fmla="*/ 1649872 h 1649872"/>
                <a:gd name="connsiteX6" fmla="*/ 275034 w 2462313"/>
                <a:gd name="connsiteY6" fmla="*/ 1649872 h 1649872"/>
                <a:gd name="connsiteX7" fmla="*/ 0 w 2462313"/>
                <a:gd name="connsiteY7" fmla="*/ 1374838 h 1649872"/>
                <a:gd name="connsiteX8" fmla="*/ 0 w 2462313"/>
                <a:gd name="connsiteY8" fmla="*/ 275034 h 1649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62313" h="1649872">
                  <a:moveTo>
                    <a:pt x="0" y="275034"/>
                  </a:moveTo>
                  <a:cubicBezTo>
                    <a:pt x="0" y="123137"/>
                    <a:pt x="123137" y="0"/>
                    <a:pt x="275034" y="0"/>
                  </a:cubicBezTo>
                  <a:lnTo>
                    <a:pt x="2187279" y="0"/>
                  </a:lnTo>
                  <a:cubicBezTo>
                    <a:pt x="2339176" y="0"/>
                    <a:pt x="2462313" y="123137"/>
                    <a:pt x="2462313" y="275034"/>
                  </a:cubicBezTo>
                  <a:lnTo>
                    <a:pt x="2462313" y="1374838"/>
                  </a:lnTo>
                  <a:cubicBezTo>
                    <a:pt x="2462313" y="1526735"/>
                    <a:pt x="2339176" y="1649872"/>
                    <a:pt x="2187279" y="1649872"/>
                  </a:cubicBezTo>
                  <a:lnTo>
                    <a:pt x="275034" y="1649872"/>
                  </a:lnTo>
                  <a:cubicBezTo>
                    <a:pt x="123137" y="1649872"/>
                    <a:pt x="0" y="1526735"/>
                    <a:pt x="0" y="1374838"/>
                  </a:cubicBezTo>
                  <a:lnTo>
                    <a:pt x="0" y="27503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90000"/>
                </a:lnSpc>
                <a:spcBef>
                  <a:spcPts val="1000"/>
                </a:spcBef>
                <a:buClr>
                  <a:schemeClr val="accent6"/>
                </a:buClr>
                <a:buFont typeface="Wingdings 3" panose="05040102010807070707" pitchFamily="18" charset="2"/>
                <a:buNone/>
              </a:pPr>
              <a:endParaRPr lang="en-US" sz="2800" dirty="0">
                <a:solidFill>
                  <a:schemeClr val="bg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FA1FECE5-965B-495E-B6E8-AACDB2CA4C0E}"/>
                    </a:ext>
                  </a:extLst>
                </p:cNvPr>
                <p:cNvSpPr/>
                <p:nvPr/>
              </p:nvSpPr>
              <p:spPr>
                <a:xfrm>
                  <a:off x="1546195" y="1196674"/>
                  <a:ext cx="1469527" cy="596984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>
                    <a:lnSpc>
                      <a:spcPct val="90000"/>
                    </a:lnSpc>
                    <a:spcBef>
                      <a:spcPts val="1000"/>
                    </a:spcBef>
                    <a:buClr>
                      <a:schemeClr val="accent6"/>
                    </a:buClr>
                    <a:buFont typeface="Wingdings 3" panose="05040102010807070707" pitchFamily="18" charset="2"/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3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𝐀𝐗</m:t>
                        </m:r>
                        <m:r>
                          <a:rPr lang="en-IN" sz="3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IN" sz="36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𝐁</m:t>
                        </m:r>
                      </m:oMath>
                    </m:oMathPara>
                  </a14:m>
                  <a:endParaRPr lang="en-IN" sz="3600" b="1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FA1FECE5-965B-495E-B6E8-AACDB2CA4C0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46195" y="1196674"/>
                  <a:ext cx="1469527" cy="596984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9" name="Bent-Up Arrow 9">
            <a:extLst>
              <a:ext uri="{FF2B5EF4-FFF2-40B4-BE49-F238E27FC236}">
                <a16:creationId xmlns:a16="http://schemas.microsoft.com/office/drawing/2014/main" id="{CDE64F8A-C866-4DDD-AF58-9C01E34332DA}"/>
              </a:ext>
            </a:extLst>
          </p:cNvPr>
          <p:cNvSpPr/>
          <p:nvPr/>
        </p:nvSpPr>
        <p:spPr>
          <a:xfrm rot="10800000" flipH="1">
            <a:off x="7299702" y="1019903"/>
            <a:ext cx="3295974" cy="755054"/>
          </a:xfrm>
          <a:prstGeom prst="bentUpArrow">
            <a:avLst>
              <a:gd name="adj1" fmla="val 32840"/>
              <a:gd name="adj2" fmla="val 31338"/>
              <a:gd name="adj3" fmla="val 35780"/>
            </a:avLst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endParaRPr lang="en-IN" sz="2800" dirty="0">
              <a:solidFill>
                <a:schemeClr val="bg1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8E6E7E0-7C3E-4EF7-8454-BDBCB2199EDB}"/>
              </a:ext>
            </a:extLst>
          </p:cNvPr>
          <p:cNvGrpSpPr/>
          <p:nvPr/>
        </p:nvGrpSpPr>
        <p:grpSpPr>
          <a:xfrm>
            <a:off x="241951" y="1800893"/>
            <a:ext cx="3124022" cy="1440386"/>
            <a:chOff x="1403489" y="1108889"/>
            <a:chExt cx="1800000" cy="785300"/>
          </a:xfrm>
          <a:solidFill>
            <a:srgbClr val="92D050"/>
          </a:solidFill>
        </p:grpSpPr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CD6B8844-32D2-42D1-860C-6BC1B8831423}"/>
                </a:ext>
              </a:extLst>
            </p:cNvPr>
            <p:cNvSpPr/>
            <p:nvPr/>
          </p:nvSpPr>
          <p:spPr>
            <a:xfrm>
              <a:off x="1403489" y="1108889"/>
              <a:ext cx="1800000" cy="785300"/>
            </a:xfrm>
            <a:custGeom>
              <a:avLst/>
              <a:gdLst>
                <a:gd name="connsiteX0" fmla="*/ 0 w 2462313"/>
                <a:gd name="connsiteY0" fmla="*/ 275034 h 1649872"/>
                <a:gd name="connsiteX1" fmla="*/ 275034 w 2462313"/>
                <a:gd name="connsiteY1" fmla="*/ 0 h 1649872"/>
                <a:gd name="connsiteX2" fmla="*/ 2187279 w 2462313"/>
                <a:gd name="connsiteY2" fmla="*/ 0 h 1649872"/>
                <a:gd name="connsiteX3" fmla="*/ 2462313 w 2462313"/>
                <a:gd name="connsiteY3" fmla="*/ 275034 h 1649872"/>
                <a:gd name="connsiteX4" fmla="*/ 2462313 w 2462313"/>
                <a:gd name="connsiteY4" fmla="*/ 1374838 h 1649872"/>
                <a:gd name="connsiteX5" fmla="*/ 2187279 w 2462313"/>
                <a:gd name="connsiteY5" fmla="*/ 1649872 h 1649872"/>
                <a:gd name="connsiteX6" fmla="*/ 275034 w 2462313"/>
                <a:gd name="connsiteY6" fmla="*/ 1649872 h 1649872"/>
                <a:gd name="connsiteX7" fmla="*/ 0 w 2462313"/>
                <a:gd name="connsiteY7" fmla="*/ 1374838 h 1649872"/>
                <a:gd name="connsiteX8" fmla="*/ 0 w 2462313"/>
                <a:gd name="connsiteY8" fmla="*/ 275034 h 1649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62313" h="1649872">
                  <a:moveTo>
                    <a:pt x="0" y="275034"/>
                  </a:moveTo>
                  <a:cubicBezTo>
                    <a:pt x="0" y="123137"/>
                    <a:pt x="123137" y="0"/>
                    <a:pt x="275034" y="0"/>
                  </a:cubicBezTo>
                  <a:lnTo>
                    <a:pt x="2187279" y="0"/>
                  </a:lnTo>
                  <a:cubicBezTo>
                    <a:pt x="2339176" y="0"/>
                    <a:pt x="2462313" y="123137"/>
                    <a:pt x="2462313" y="275034"/>
                  </a:cubicBezTo>
                  <a:lnTo>
                    <a:pt x="2462313" y="1374838"/>
                  </a:lnTo>
                  <a:cubicBezTo>
                    <a:pt x="2462313" y="1526735"/>
                    <a:pt x="2339176" y="1649872"/>
                    <a:pt x="2187279" y="1649872"/>
                  </a:cubicBezTo>
                  <a:lnTo>
                    <a:pt x="275034" y="1649872"/>
                  </a:lnTo>
                  <a:cubicBezTo>
                    <a:pt x="123137" y="1649872"/>
                    <a:pt x="0" y="1526735"/>
                    <a:pt x="0" y="1374838"/>
                  </a:cubicBezTo>
                  <a:lnTo>
                    <a:pt x="0" y="275034"/>
                  </a:lnTo>
                  <a:close/>
                </a:path>
              </a:pathLst>
            </a:custGeom>
            <a:gradFill>
              <a:gsLst>
                <a:gs pos="10000">
                  <a:srgbClr val="0E47A1"/>
                </a:gs>
                <a:gs pos="100000">
                  <a:srgbClr val="03A9F5"/>
                </a:gs>
              </a:gsLst>
              <a:lin ang="10800000" scaled="1"/>
            </a:gradFill>
            <a:ln>
              <a:noFill/>
            </a:ln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90000"/>
                </a:lnSpc>
                <a:spcBef>
                  <a:spcPts val="1000"/>
                </a:spcBef>
                <a:buClr>
                  <a:schemeClr val="accent6"/>
                </a:buClr>
                <a:buFont typeface="Wingdings 3" panose="05040102010807070707" pitchFamily="18" charset="2"/>
                <a:buNone/>
              </a:pPr>
              <a:endParaRPr lang="en-US" sz="2800" dirty="0">
                <a:solidFill>
                  <a:schemeClr val="bg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AF943850-9C5B-45AA-A93F-B825489F800A}"/>
                    </a:ext>
                  </a:extLst>
                </p:cNvPr>
                <p:cNvSpPr/>
                <p:nvPr/>
              </p:nvSpPr>
              <p:spPr>
                <a:xfrm>
                  <a:off x="1546195" y="1196675"/>
                  <a:ext cx="1469527" cy="31749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>
                    <a:lnSpc>
                      <a:spcPct val="90000"/>
                    </a:lnSpc>
                    <a:spcBef>
                      <a:spcPts val="1000"/>
                    </a:spcBef>
                    <a:buClr>
                      <a:schemeClr val="accent6"/>
                    </a:buClr>
                    <a:buFont typeface="Wingdings 3" panose="05040102010807070707" pitchFamily="18" charset="2"/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3200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𝐂𝐨𝐧𝐬𝐢𝐬𝐭𝐞𝐧𝐜𝐞</m:t>
                        </m:r>
                      </m:oMath>
                    </m:oMathPara>
                  </a14:m>
                  <a:endParaRPr lang="en-IN" sz="3200" b="1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AF943850-9C5B-45AA-A93F-B825489F800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46195" y="1196675"/>
                  <a:ext cx="1469527" cy="317498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604144D-3603-409F-9660-4F2A6AF44B3F}"/>
              </a:ext>
            </a:extLst>
          </p:cNvPr>
          <p:cNvGrpSpPr/>
          <p:nvPr/>
        </p:nvGrpSpPr>
        <p:grpSpPr>
          <a:xfrm>
            <a:off x="8843009" y="1759556"/>
            <a:ext cx="3124022" cy="1481724"/>
            <a:chOff x="1380959" y="1102516"/>
            <a:chExt cx="1800000" cy="785300"/>
          </a:xfrm>
          <a:solidFill>
            <a:srgbClr val="92D050"/>
          </a:solidFill>
        </p:grpSpPr>
        <p:sp>
          <p:nvSpPr>
            <p:cNvPr id="22" name="Freeform 11">
              <a:extLst>
                <a:ext uri="{FF2B5EF4-FFF2-40B4-BE49-F238E27FC236}">
                  <a16:creationId xmlns:a16="http://schemas.microsoft.com/office/drawing/2014/main" id="{029C2B88-9BD2-4D43-BFF9-E2B8F50D4822}"/>
                </a:ext>
              </a:extLst>
            </p:cNvPr>
            <p:cNvSpPr/>
            <p:nvPr/>
          </p:nvSpPr>
          <p:spPr>
            <a:xfrm>
              <a:off x="1380959" y="1102516"/>
              <a:ext cx="1800000" cy="785300"/>
            </a:xfrm>
            <a:custGeom>
              <a:avLst/>
              <a:gdLst>
                <a:gd name="connsiteX0" fmla="*/ 0 w 2462313"/>
                <a:gd name="connsiteY0" fmla="*/ 275034 h 1649872"/>
                <a:gd name="connsiteX1" fmla="*/ 275034 w 2462313"/>
                <a:gd name="connsiteY1" fmla="*/ 0 h 1649872"/>
                <a:gd name="connsiteX2" fmla="*/ 2187279 w 2462313"/>
                <a:gd name="connsiteY2" fmla="*/ 0 h 1649872"/>
                <a:gd name="connsiteX3" fmla="*/ 2462313 w 2462313"/>
                <a:gd name="connsiteY3" fmla="*/ 275034 h 1649872"/>
                <a:gd name="connsiteX4" fmla="*/ 2462313 w 2462313"/>
                <a:gd name="connsiteY4" fmla="*/ 1374838 h 1649872"/>
                <a:gd name="connsiteX5" fmla="*/ 2187279 w 2462313"/>
                <a:gd name="connsiteY5" fmla="*/ 1649872 h 1649872"/>
                <a:gd name="connsiteX6" fmla="*/ 275034 w 2462313"/>
                <a:gd name="connsiteY6" fmla="*/ 1649872 h 1649872"/>
                <a:gd name="connsiteX7" fmla="*/ 0 w 2462313"/>
                <a:gd name="connsiteY7" fmla="*/ 1374838 h 1649872"/>
                <a:gd name="connsiteX8" fmla="*/ 0 w 2462313"/>
                <a:gd name="connsiteY8" fmla="*/ 275034 h 1649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62313" h="1649872">
                  <a:moveTo>
                    <a:pt x="0" y="275034"/>
                  </a:moveTo>
                  <a:cubicBezTo>
                    <a:pt x="0" y="123137"/>
                    <a:pt x="123137" y="0"/>
                    <a:pt x="275034" y="0"/>
                  </a:cubicBezTo>
                  <a:lnTo>
                    <a:pt x="2187279" y="0"/>
                  </a:lnTo>
                  <a:cubicBezTo>
                    <a:pt x="2339176" y="0"/>
                    <a:pt x="2462313" y="123137"/>
                    <a:pt x="2462313" y="275034"/>
                  </a:cubicBezTo>
                  <a:lnTo>
                    <a:pt x="2462313" y="1374838"/>
                  </a:lnTo>
                  <a:cubicBezTo>
                    <a:pt x="2462313" y="1526735"/>
                    <a:pt x="2339176" y="1649872"/>
                    <a:pt x="2187279" y="1649872"/>
                  </a:cubicBezTo>
                  <a:lnTo>
                    <a:pt x="275034" y="1649872"/>
                  </a:lnTo>
                  <a:cubicBezTo>
                    <a:pt x="123137" y="1649872"/>
                    <a:pt x="0" y="1526735"/>
                    <a:pt x="0" y="1374838"/>
                  </a:cubicBezTo>
                  <a:lnTo>
                    <a:pt x="0" y="275034"/>
                  </a:lnTo>
                  <a:close/>
                </a:path>
              </a:pathLst>
            </a:custGeom>
            <a:gradFill>
              <a:gsLst>
                <a:gs pos="10000">
                  <a:srgbClr val="0E47A1"/>
                </a:gs>
                <a:gs pos="100000">
                  <a:srgbClr val="03A9F5"/>
                </a:gs>
              </a:gsLst>
              <a:lin ang="10800000" scaled="1"/>
            </a:gradFill>
            <a:ln>
              <a:noFill/>
            </a:ln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90000"/>
                </a:lnSpc>
                <a:spcBef>
                  <a:spcPts val="1000"/>
                </a:spcBef>
                <a:buClr>
                  <a:schemeClr val="accent6"/>
                </a:buClr>
                <a:buFont typeface="Wingdings 3" panose="05040102010807070707" pitchFamily="18" charset="2"/>
                <a:buNone/>
              </a:pPr>
              <a:endParaRPr lang="en-US" sz="2800" dirty="0">
                <a:solidFill>
                  <a:schemeClr val="bg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D045D880-7D66-46FF-8424-8E57B00810DF}"/>
                    </a:ext>
                  </a:extLst>
                </p:cNvPr>
                <p:cNvSpPr/>
                <p:nvPr/>
              </p:nvSpPr>
              <p:spPr>
                <a:xfrm>
                  <a:off x="1409427" y="1260119"/>
                  <a:ext cx="1733872" cy="21908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>
                    <a:lnSpc>
                      <a:spcPct val="90000"/>
                    </a:lnSpc>
                    <a:spcBef>
                      <a:spcPts val="1000"/>
                    </a:spcBef>
                    <a:buClr>
                      <a:schemeClr val="accent6"/>
                    </a:buClr>
                    <a:buFont typeface="Wingdings 3" panose="05040102010807070707" pitchFamily="18" charset="2"/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3200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𝐈𝐧𝐜𝐨𝐧𝐬𝐢𝐬𝐭𝐞𝐧𝐜𝐞</m:t>
                        </m:r>
                      </m:oMath>
                    </m:oMathPara>
                  </a14:m>
                  <a:endParaRPr lang="en-IN" sz="3200" b="1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D045D880-7D66-46FF-8424-8E57B00810D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09427" y="1260119"/>
                  <a:ext cx="1733872" cy="21908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: Rounded Corners 23">
                <a:extLst>
                  <a:ext uri="{FF2B5EF4-FFF2-40B4-BE49-F238E27FC236}">
                    <a16:creationId xmlns:a16="http://schemas.microsoft.com/office/drawing/2014/main" id="{C21A8A96-63B0-42C2-944A-67ECC830F365}"/>
                  </a:ext>
                </a:extLst>
              </p:cNvPr>
              <p:cNvSpPr/>
              <p:nvPr/>
            </p:nvSpPr>
            <p:spPr>
              <a:xfrm>
                <a:off x="290331" y="2371055"/>
                <a:ext cx="3126089" cy="711200"/>
              </a:xfrm>
              <a:prstGeom prst="round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0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𝛒</m:t>
                      </m:r>
                      <m:d>
                        <m:dPr>
                          <m:ctrlPr>
                            <a:rPr lang="en-IN" sz="2800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1" i="0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𝐀</m:t>
                          </m:r>
                        </m:e>
                      </m:d>
                      <m:r>
                        <a:rPr lang="en-IN" sz="2800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IN" sz="2800" b="1" i="0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𝛒</m:t>
                      </m:r>
                      <m:d>
                        <m:dPr>
                          <m:ctrlPr>
                            <a:rPr lang="en-IN" sz="2800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IN" sz="2800" b="1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800" b="1" i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en-IN" sz="2800" b="1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IN" sz="2800" b="1" i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𝐀</m:t>
                                  </m:r>
                                  <m:r>
                                    <a:rPr lang="en-IN" sz="2800" b="1" i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  <m:r>
                                <a:rPr lang="en-IN" sz="2800" b="1" i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IN" sz="2800" b="1" i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𝐁</m:t>
                              </m:r>
                              <m:r>
                                <a:rPr lang="en-IN" sz="2800" b="1" i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4" name="Rectangle: Rounded Corners 23">
                <a:extLst>
                  <a:ext uri="{FF2B5EF4-FFF2-40B4-BE49-F238E27FC236}">
                    <a16:creationId xmlns:a16="http://schemas.microsoft.com/office/drawing/2014/main" id="{C21A8A96-63B0-42C2-944A-67ECC830F36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331" y="2371055"/>
                <a:ext cx="3126089" cy="711200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: Rounded Corners 24">
                <a:extLst>
                  <a:ext uri="{FF2B5EF4-FFF2-40B4-BE49-F238E27FC236}">
                    <a16:creationId xmlns:a16="http://schemas.microsoft.com/office/drawing/2014/main" id="{48AAD270-6EFA-4F54-9CF7-5FE033099231}"/>
                  </a:ext>
                </a:extLst>
              </p:cNvPr>
              <p:cNvSpPr/>
              <p:nvPr/>
            </p:nvSpPr>
            <p:spPr>
              <a:xfrm>
                <a:off x="8900394" y="2415239"/>
                <a:ext cx="3124022" cy="700658"/>
              </a:xfrm>
              <a:prstGeom prst="round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1" i="0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𝛒</m:t>
                      </m:r>
                      <m:d>
                        <m:dPr>
                          <m:ctrlPr>
                            <a:rPr lang="en-IN" sz="2800" b="1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1" i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𝐀</m:t>
                          </m:r>
                        </m:e>
                      </m:d>
                      <m:r>
                        <a:rPr lang="en-IN" sz="2800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r>
                        <a:rPr lang="en-IN" sz="2800" b="1" i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𝛒</m:t>
                      </m:r>
                      <m:d>
                        <m:dPr>
                          <m:ctrlPr>
                            <a:rPr lang="en-IN" sz="2800" b="1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IN" sz="2800" b="1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800" b="1" i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en-IN" sz="2800" b="1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IN" sz="2800" b="1" i="0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𝐀</m:t>
                                  </m:r>
                                  <m:r>
                                    <a:rPr lang="en-IN" sz="2800" b="1" i="0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  <m:r>
                                <a:rPr lang="en-IN" sz="2800" b="1" i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IN" sz="2800" b="1" i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𝐁</m:t>
                              </m:r>
                              <m:r>
                                <a:rPr lang="en-IN" sz="2800" b="1" i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IN" sz="2800" b="1" dirty="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25" name="Rectangle: Rounded Corners 24">
                <a:extLst>
                  <a:ext uri="{FF2B5EF4-FFF2-40B4-BE49-F238E27FC236}">
                    <a16:creationId xmlns:a16="http://schemas.microsoft.com/office/drawing/2014/main" id="{48AAD270-6EFA-4F54-9CF7-5FE0330992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0394" y="2415239"/>
                <a:ext cx="3124022" cy="700658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37F8176A-E9B7-448D-BBC4-EB9E06589B83}"/>
              </a:ext>
            </a:extLst>
          </p:cNvPr>
          <p:cNvSpPr/>
          <p:nvPr/>
        </p:nvSpPr>
        <p:spPr>
          <a:xfrm rot="10800000">
            <a:off x="2453039" y="3287221"/>
            <a:ext cx="6203279" cy="802273"/>
          </a:xfrm>
          <a:custGeom>
            <a:avLst/>
            <a:gdLst>
              <a:gd name="connsiteX0" fmla="*/ 6673946 w 6786585"/>
              <a:gd name="connsiteY0" fmla="*/ 759997 h 759997"/>
              <a:gd name="connsiteX1" fmla="*/ 3295974 w 6786585"/>
              <a:gd name="connsiteY1" fmla="*/ 759997 h 759997"/>
              <a:gd name="connsiteX2" fmla="*/ 3295974 w 6786585"/>
              <a:gd name="connsiteY2" fmla="*/ 755054 h 759997"/>
              <a:gd name="connsiteX3" fmla="*/ 112639 w 6786585"/>
              <a:gd name="connsiteY3" fmla="*/ 755054 h 759997"/>
              <a:gd name="connsiteX4" fmla="*/ 112639 w 6786585"/>
              <a:gd name="connsiteY4" fmla="*/ 270158 h 759997"/>
              <a:gd name="connsiteX5" fmla="*/ 0 w 6786585"/>
              <a:gd name="connsiteY5" fmla="*/ 270158 h 759997"/>
              <a:gd name="connsiteX6" fmla="*/ 236619 w 6786585"/>
              <a:gd name="connsiteY6" fmla="*/ 0 h 759997"/>
              <a:gd name="connsiteX7" fmla="*/ 473238 w 6786585"/>
              <a:gd name="connsiteY7" fmla="*/ 270158 h 759997"/>
              <a:gd name="connsiteX8" fmla="*/ 360599 w 6786585"/>
              <a:gd name="connsiteY8" fmla="*/ 270158 h 759997"/>
              <a:gd name="connsiteX9" fmla="*/ 360599 w 6786585"/>
              <a:gd name="connsiteY9" fmla="*/ 507094 h 759997"/>
              <a:gd name="connsiteX10" fmla="*/ 3295974 w 6786585"/>
              <a:gd name="connsiteY10" fmla="*/ 507094 h 759997"/>
              <a:gd name="connsiteX11" fmla="*/ 3295974 w 6786585"/>
              <a:gd name="connsiteY11" fmla="*/ 512037 h 759997"/>
              <a:gd name="connsiteX12" fmla="*/ 6425986 w 6786585"/>
              <a:gd name="connsiteY12" fmla="*/ 512037 h 759997"/>
              <a:gd name="connsiteX13" fmla="*/ 6425986 w 6786585"/>
              <a:gd name="connsiteY13" fmla="*/ 275101 h 759997"/>
              <a:gd name="connsiteX14" fmla="*/ 6313347 w 6786585"/>
              <a:gd name="connsiteY14" fmla="*/ 275101 h 759997"/>
              <a:gd name="connsiteX15" fmla="*/ 6549966 w 6786585"/>
              <a:gd name="connsiteY15" fmla="*/ 4943 h 759997"/>
              <a:gd name="connsiteX16" fmla="*/ 6786585 w 6786585"/>
              <a:gd name="connsiteY16" fmla="*/ 275101 h 759997"/>
              <a:gd name="connsiteX17" fmla="*/ 6673946 w 6786585"/>
              <a:gd name="connsiteY17" fmla="*/ 275101 h 759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786585" h="759997">
                <a:moveTo>
                  <a:pt x="6673946" y="759997"/>
                </a:moveTo>
                <a:lnTo>
                  <a:pt x="3295974" y="759997"/>
                </a:lnTo>
                <a:lnTo>
                  <a:pt x="3295974" y="755054"/>
                </a:lnTo>
                <a:lnTo>
                  <a:pt x="112639" y="755054"/>
                </a:lnTo>
                <a:lnTo>
                  <a:pt x="112639" y="270158"/>
                </a:lnTo>
                <a:lnTo>
                  <a:pt x="0" y="270158"/>
                </a:lnTo>
                <a:lnTo>
                  <a:pt x="236619" y="0"/>
                </a:lnTo>
                <a:lnTo>
                  <a:pt x="473238" y="270158"/>
                </a:lnTo>
                <a:lnTo>
                  <a:pt x="360599" y="270158"/>
                </a:lnTo>
                <a:lnTo>
                  <a:pt x="360599" y="507094"/>
                </a:lnTo>
                <a:lnTo>
                  <a:pt x="3295974" y="507094"/>
                </a:lnTo>
                <a:lnTo>
                  <a:pt x="3295974" y="512037"/>
                </a:lnTo>
                <a:lnTo>
                  <a:pt x="6425986" y="512037"/>
                </a:lnTo>
                <a:lnTo>
                  <a:pt x="6425986" y="275101"/>
                </a:lnTo>
                <a:lnTo>
                  <a:pt x="6313347" y="275101"/>
                </a:lnTo>
                <a:lnTo>
                  <a:pt x="6549966" y="4943"/>
                </a:lnTo>
                <a:lnTo>
                  <a:pt x="6786585" y="275101"/>
                </a:lnTo>
                <a:lnTo>
                  <a:pt x="6673946" y="275101"/>
                </a:lnTo>
                <a:close/>
              </a:path>
            </a:pathLst>
          </a:cu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endParaRPr lang="en-IN" sz="2800" dirty="0">
              <a:solidFill>
                <a:schemeClr val="bg1"/>
              </a:solidFill>
            </a:endParaRPr>
          </a:p>
        </p:txBody>
      </p:sp>
      <p:sp>
        <p:nvSpPr>
          <p:cNvPr id="26" name="Bent-Up Arrow 9">
            <a:extLst>
              <a:ext uri="{FF2B5EF4-FFF2-40B4-BE49-F238E27FC236}">
                <a16:creationId xmlns:a16="http://schemas.microsoft.com/office/drawing/2014/main" id="{45E1EBF8-64B3-47B0-8D1C-DF594ECF310B}"/>
              </a:ext>
            </a:extLst>
          </p:cNvPr>
          <p:cNvSpPr/>
          <p:nvPr/>
        </p:nvSpPr>
        <p:spPr>
          <a:xfrm rot="10800000" flipH="1">
            <a:off x="3365973" y="2371055"/>
            <a:ext cx="2730027" cy="930412"/>
          </a:xfrm>
          <a:prstGeom prst="bentUpArrow">
            <a:avLst>
              <a:gd name="adj1" fmla="val 32840"/>
              <a:gd name="adj2" fmla="val 31297"/>
              <a:gd name="adj3" fmla="val 29730"/>
            </a:avLst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endParaRPr lang="en-IN" sz="2800" dirty="0">
              <a:solidFill>
                <a:schemeClr val="bg1"/>
              </a:solidFill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72340CE-E110-4AC8-B80E-F99BAF1ED863}"/>
              </a:ext>
            </a:extLst>
          </p:cNvPr>
          <p:cNvGrpSpPr/>
          <p:nvPr/>
        </p:nvGrpSpPr>
        <p:grpSpPr>
          <a:xfrm>
            <a:off x="455311" y="4089496"/>
            <a:ext cx="4354806" cy="1440386"/>
            <a:chOff x="1403489" y="1108889"/>
            <a:chExt cx="1800000" cy="785300"/>
          </a:xfrm>
          <a:solidFill>
            <a:srgbClr val="92D050"/>
          </a:solidFill>
        </p:grpSpPr>
        <p:sp>
          <p:nvSpPr>
            <p:cNvPr id="30" name="Freeform 11">
              <a:extLst>
                <a:ext uri="{FF2B5EF4-FFF2-40B4-BE49-F238E27FC236}">
                  <a16:creationId xmlns:a16="http://schemas.microsoft.com/office/drawing/2014/main" id="{23EF28BB-AB8C-4DAA-B5A1-53AC44975DDF}"/>
                </a:ext>
              </a:extLst>
            </p:cNvPr>
            <p:cNvSpPr/>
            <p:nvPr/>
          </p:nvSpPr>
          <p:spPr>
            <a:xfrm>
              <a:off x="1403489" y="1108889"/>
              <a:ext cx="1800000" cy="785300"/>
            </a:xfrm>
            <a:custGeom>
              <a:avLst/>
              <a:gdLst>
                <a:gd name="connsiteX0" fmla="*/ 0 w 2462313"/>
                <a:gd name="connsiteY0" fmla="*/ 275034 h 1649872"/>
                <a:gd name="connsiteX1" fmla="*/ 275034 w 2462313"/>
                <a:gd name="connsiteY1" fmla="*/ 0 h 1649872"/>
                <a:gd name="connsiteX2" fmla="*/ 2187279 w 2462313"/>
                <a:gd name="connsiteY2" fmla="*/ 0 h 1649872"/>
                <a:gd name="connsiteX3" fmla="*/ 2462313 w 2462313"/>
                <a:gd name="connsiteY3" fmla="*/ 275034 h 1649872"/>
                <a:gd name="connsiteX4" fmla="*/ 2462313 w 2462313"/>
                <a:gd name="connsiteY4" fmla="*/ 1374838 h 1649872"/>
                <a:gd name="connsiteX5" fmla="*/ 2187279 w 2462313"/>
                <a:gd name="connsiteY5" fmla="*/ 1649872 h 1649872"/>
                <a:gd name="connsiteX6" fmla="*/ 275034 w 2462313"/>
                <a:gd name="connsiteY6" fmla="*/ 1649872 h 1649872"/>
                <a:gd name="connsiteX7" fmla="*/ 0 w 2462313"/>
                <a:gd name="connsiteY7" fmla="*/ 1374838 h 1649872"/>
                <a:gd name="connsiteX8" fmla="*/ 0 w 2462313"/>
                <a:gd name="connsiteY8" fmla="*/ 275034 h 1649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62313" h="1649872">
                  <a:moveTo>
                    <a:pt x="0" y="275034"/>
                  </a:moveTo>
                  <a:cubicBezTo>
                    <a:pt x="0" y="123137"/>
                    <a:pt x="123137" y="0"/>
                    <a:pt x="275034" y="0"/>
                  </a:cubicBezTo>
                  <a:lnTo>
                    <a:pt x="2187279" y="0"/>
                  </a:lnTo>
                  <a:cubicBezTo>
                    <a:pt x="2339176" y="0"/>
                    <a:pt x="2462313" y="123137"/>
                    <a:pt x="2462313" y="275034"/>
                  </a:cubicBezTo>
                  <a:lnTo>
                    <a:pt x="2462313" y="1374838"/>
                  </a:lnTo>
                  <a:cubicBezTo>
                    <a:pt x="2462313" y="1526735"/>
                    <a:pt x="2339176" y="1649872"/>
                    <a:pt x="2187279" y="1649872"/>
                  </a:cubicBezTo>
                  <a:lnTo>
                    <a:pt x="275034" y="1649872"/>
                  </a:lnTo>
                  <a:cubicBezTo>
                    <a:pt x="123137" y="1649872"/>
                    <a:pt x="0" y="1526735"/>
                    <a:pt x="0" y="1374838"/>
                  </a:cubicBezTo>
                  <a:lnTo>
                    <a:pt x="0" y="275034"/>
                  </a:lnTo>
                  <a:close/>
                </a:path>
              </a:pathLst>
            </a:custGeom>
            <a:gradFill>
              <a:gsLst>
                <a:gs pos="10000">
                  <a:srgbClr val="0E47A1"/>
                </a:gs>
                <a:gs pos="100000">
                  <a:srgbClr val="03A9F5"/>
                </a:gs>
              </a:gsLst>
              <a:lin ang="10800000" scaled="1"/>
            </a:gradFill>
            <a:ln>
              <a:noFill/>
            </a:ln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90000"/>
                </a:lnSpc>
                <a:spcBef>
                  <a:spcPts val="1000"/>
                </a:spcBef>
                <a:buClr>
                  <a:schemeClr val="accent6"/>
                </a:buClr>
                <a:buFont typeface="Wingdings 3" panose="05040102010807070707" pitchFamily="18" charset="2"/>
                <a:buNone/>
              </a:pPr>
              <a:endParaRPr lang="en-US" sz="2800" dirty="0">
                <a:solidFill>
                  <a:schemeClr val="bg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BABA89CA-2E53-4375-9192-A4C1CC7F6210}"/>
                    </a:ext>
                  </a:extLst>
                </p:cNvPr>
                <p:cNvSpPr/>
                <p:nvPr/>
              </p:nvSpPr>
              <p:spPr>
                <a:xfrm>
                  <a:off x="1546195" y="1196675"/>
                  <a:ext cx="1469527" cy="31749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>
                    <a:lnSpc>
                      <a:spcPct val="90000"/>
                    </a:lnSpc>
                    <a:spcBef>
                      <a:spcPts val="1000"/>
                    </a:spcBef>
                    <a:buClr>
                      <a:schemeClr val="accent6"/>
                    </a:buClr>
                    <a:buFont typeface="Wingdings 3" panose="05040102010807070707" pitchFamily="18" charset="2"/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3200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𝐔𝐧𝐢𝐪𝐮𝐞</m:t>
                        </m:r>
                        <m:r>
                          <a:rPr lang="en-IN" sz="3200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IN" sz="3200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𝐒𝐨𝐥𝐮𝐭𝐢𝐨𝐧</m:t>
                        </m:r>
                      </m:oMath>
                    </m:oMathPara>
                  </a14:m>
                  <a:endParaRPr lang="en-IN" sz="3200" b="1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BABA89CA-2E53-4375-9192-A4C1CC7F621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46195" y="1196675"/>
                  <a:ext cx="1469527" cy="317498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: Rounded Corners 34">
                <a:extLst>
                  <a:ext uri="{FF2B5EF4-FFF2-40B4-BE49-F238E27FC236}">
                    <a16:creationId xmlns:a16="http://schemas.microsoft.com/office/drawing/2014/main" id="{31D9782E-711D-4820-881B-DDD5263680EF}"/>
                  </a:ext>
                </a:extLst>
              </p:cNvPr>
              <p:cNvSpPr/>
              <p:nvPr/>
            </p:nvSpPr>
            <p:spPr>
              <a:xfrm>
                <a:off x="589953" y="4695746"/>
                <a:ext cx="4004451" cy="711200"/>
              </a:xfrm>
              <a:prstGeom prst="round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0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𝛒</m:t>
                      </m:r>
                      <m:d>
                        <m:dPr>
                          <m:ctrlPr>
                            <a:rPr lang="en-IN" sz="2800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1" i="0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𝐀</m:t>
                          </m:r>
                        </m:e>
                      </m:d>
                      <m:r>
                        <a:rPr lang="en-IN" sz="2800" b="1" i="0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IN" sz="2800" b="1" i="0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𝛒</m:t>
                      </m:r>
                      <m:d>
                        <m:dPr>
                          <m:ctrlPr>
                            <a:rPr lang="en-IN" sz="2800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IN" sz="2800" b="1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800" b="1" i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en-IN" sz="2800" b="1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IN" sz="2800" b="1" i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𝐀</m:t>
                                  </m:r>
                                  <m:r>
                                    <a:rPr lang="en-IN" sz="2800" b="1" i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  <m:r>
                                <a:rPr lang="en-IN" sz="2800" b="1" i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IN" sz="2800" b="1" i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𝐁</m:t>
                              </m:r>
                              <m:r>
                                <a:rPr lang="en-IN" sz="2800" b="1" i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e>
                      </m:d>
                      <m:r>
                        <a:rPr lang="en-IN" sz="2800" b="1" i="0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IN" sz="2800" b="1" i="0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𝐧</m:t>
                      </m:r>
                    </m:oMath>
                  </m:oMathPara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5" name="Rectangle: Rounded Corners 34">
                <a:extLst>
                  <a:ext uri="{FF2B5EF4-FFF2-40B4-BE49-F238E27FC236}">
                    <a16:creationId xmlns:a16="http://schemas.microsoft.com/office/drawing/2014/main" id="{31D9782E-711D-4820-881B-DDD5263680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953" y="4695746"/>
                <a:ext cx="4004451" cy="711200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6" name="Group 35">
            <a:extLst>
              <a:ext uri="{FF2B5EF4-FFF2-40B4-BE49-F238E27FC236}">
                <a16:creationId xmlns:a16="http://schemas.microsoft.com/office/drawing/2014/main" id="{81469E88-C2D3-4856-AD7B-B05E24947432}"/>
              </a:ext>
            </a:extLst>
          </p:cNvPr>
          <p:cNvGrpSpPr/>
          <p:nvPr/>
        </p:nvGrpSpPr>
        <p:grpSpPr>
          <a:xfrm>
            <a:off x="6129797" y="4089496"/>
            <a:ext cx="5265372" cy="1440386"/>
            <a:chOff x="1403489" y="1108889"/>
            <a:chExt cx="2176370" cy="785300"/>
          </a:xfrm>
          <a:solidFill>
            <a:srgbClr val="92D050"/>
          </a:solidFill>
        </p:grpSpPr>
        <p:sp>
          <p:nvSpPr>
            <p:cNvPr id="37" name="Freeform 11">
              <a:extLst>
                <a:ext uri="{FF2B5EF4-FFF2-40B4-BE49-F238E27FC236}">
                  <a16:creationId xmlns:a16="http://schemas.microsoft.com/office/drawing/2014/main" id="{1C16A66C-6655-4171-9385-2CDB94D29060}"/>
                </a:ext>
              </a:extLst>
            </p:cNvPr>
            <p:cNvSpPr/>
            <p:nvPr/>
          </p:nvSpPr>
          <p:spPr>
            <a:xfrm>
              <a:off x="1403489" y="1108889"/>
              <a:ext cx="2176370" cy="785300"/>
            </a:xfrm>
            <a:custGeom>
              <a:avLst/>
              <a:gdLst>
                <a:gd name="connsiteX0" fmla="*/ 0 w 2462313"/>
                <a:gd name="connsiteY0" fmla="*/ 275034 h 1649872"/>
                <a:gd name="connsiteX1" fmla="*/ 275034 w 2462313"/>
                <a:gd name="connsiteY1" fmla="*/ 0 h 1649872"/>
                <a:gd name="connsiteX2" fmla="*/ 2187279 w 2462313"/>
                <a:gd name="connsiteY2" fmla="*/ 0 h 1649872"/>
                <a:gd name="connsiteX3" fmla="*/ 2462313 w 2462313"/>
                <a:gd name="connsiteY3" fmla="*/ 275034 h 1649872"/>
                <a:gd name="connsiteX4" fmla="*/ 2462313 w 2462313"/>
                <a:gd name="connsiteY4" fmla="*/ 1374838 h 1649872"/>
                <a:gd name="connsiteX5" fmla="*/ 2187279 w 2462313"/>
                <a:gd name="connsiteY5" fmla="*/ 1649872 h 1649872"/>
                <a:gd name="connsiteX6" fmla="*/ 275034 w 2462313"/>
                <a:gd name="connsiteY6" fmla="*/ 1649872 h 1649872"/>
                <a:gd name="connsiteX7" fmla="*/ 0 w 2462313"/>
                <a:gd name="connsiteY7" fmla="*/ 1374838 h 1649872"/>
                <a:gd name="connsiteX8" fmla="*/ 0 w 2462313"/>
                <a:gd name="connsiteY8" fmla="*/ 275034 h 1649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62313" h="1649872">
                  <a:moveTo>
                    <a:pt x="0" y="275034"/>
                  </a:moveTo>
                  <a:cubicBezTo>
                    <a:pt x="0" y="123137"/>
                    <a:pt x="123137" y="0"/>
                    <a:pt x="275034" y="0"/>
                  </a:cubicBezTo>
                  <a:lnTo>
                    <a:pt x="2187279" y="0"/>
                  </a:lnTo>
                  <a:cubicBezTo>
                    <a:pt x="2339176" y="0"/>
                    <a:pt x="2462313" y="123137"/>
                    <a:pt x="2462313" y="275034"/>
                  </a:cubicBezTo>
                  <a:lnTo>
                    <a:pt x="2462313" y="1374838"/>
                  </a:lnTo>
                  <a:cubicBezTo>
                    <a:pt x="2462313" y="1526735"/>
                    <a:pt x="2339176" y="1649872"/>
                    <a:pt x="2187279" y="1649872"/>
                  </a:cubicBezTo>
                  <a:lnTo>
                    <a:pt x="275034" y="1649872"/>
                  </a:lnTo>
                  <a:cubicBezTo>
                    <a:pt x="123137" y="1649872"/>
                    <a:pt x="0" y="1526735"/>
                    <a:pt x="0" y="1374838"/>
                  </a:cubicBezTo>
                  <a:lnTo>
                    <a:pt x="0" y="275034"/>
                  </a:lnTo>
                  <a:close/>
                </a:path>
              </a:pathLst>
            </a:custGeom>
            <a:gradFill>
              <a:gsLst>
                <a:gs pos="10000">
                  <a:srgbClr val="0E47A1"/>
                </a:gs>
                <a:gs pos="100000">
                  <a:srgbClr val="03A9F5"/>
                </a:gs>
              </a:gsLst>
              <a:lin ang="10800000" scaled="1"/>
            </a:gradFill>
            <a:ln>
              <a:noFill/>
            </a:ln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90000"/>
                </a:lnSpc>
                <a:spcBef>
                  <a:spcPts val="1000"/>
                </a:spcBef>
                <a:buClr>
                  <a:schemeClr val="accent6"/>
                </a:buClr>
                <a:buFont typeface="Wingdings 3" panose="05040102010807070707" pitchFamily="18" charset="2"/>
                <a:buNone/>
              </a:pPr>
              <a:endParaRPr lang="en-US" sz="2800" dirty="0">
                <a:solidFill>
                  <a:schemeClr val="bg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5F01F254-FE8A-4852-BECE-469F5F179C95}"/>
                    </a:ext>
                  </a:extLst>
                </p:cNvPr>
                <p:cNvSpPr/>
                <p:nvPr/>
              </p:nvSpPr>
              <p:spPr>
                <a:xfrm>
                  <a:off x="1441692" y="1196675"/>
                  <a:ext cx="2082514" cy="31749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>
                    <a:lnSpc>
                      <a:spcPct val="90000"/>
                    </a:lnSpc>
                    <a:spcBef>
                      <a:spcPts val="1000"/>
                    </a:spcBef>
                    <a:buClr>
                      <a:schemeClr val="accent6"/>
                    </a:buClr>
                    <a:buFont typeface="Wingdings 3" panose="05040102010807070707" pitchFamily="18" charset="2"/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3200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𝐈𝐧𝐟𝐢𝐧𝐢𝐭𝐞𝐥𝐲</m:t>
                        </m:r>
                        <m:r>
                          <a:rPr lang="en-IN" sz="3200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IN" sz="3200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𝐦𝐚𝐧𝐲</m:t>
                        </m:r>
                        <m:r>
                          <a:rPr lang="en-IN" sz="3200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IN" sz="3200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𝐒𝐨𝐥𝐮𝐭𝐢𝐨𝐧𝐬</m:t>
                        </m:r>
                      </m:oMath>
                    </m:oMathPara>
                  </a14:m>
                  <a:endParaRPr lang="en-IN" sz="3200" b="1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5F01F254-FE8A-4852-BECE-469F5F179C9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41692" y="1196675"/>
                  <a:ext cx="2082514" cy="317498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: Rounded Corners 38">
                <a:extLst>
                  <a:ext uri="{FF2B5EF4-FFF2-40B4-BE49-F238E27FC236}">
                    <a16:creationId xmlns:a16="http://schemas.microsoft.com/office/drawing/2014/main" id="{BD01826D-E334-411D-8F15-AC7520A30E6F}"/>
                  </a:ext>
                </a:extLst>
              </p:cNvPr>
              <p:cNvSpPr/>
              <p:nvPr/>
            </p:nvSpPr>
            <p:spPr>
              <a:xfrm>
                <a:off x="6475051" y="4695746"/>
                <a:ext cx="4785476" cy="711200"/>
              </a:xfrm>
              <a:prstGeom prst="round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0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𝛒</m:t>
                      </m:r>
                      <m:d>
                        <m:dPr>
                          <m:ctrlPr>
                            <a:rPr lang="en-IN" sz="2800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1" i="0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𝐀</m:t>
                          </m:r>
                        </m:e>
                      </m:d>
                      <m:r>
                        <a:rPr lang="en-IN" sz="2800" b="1" i="0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IN" sz="2800" b="1" i="0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𝛒</m:t>
                      </m:r>
                      <m:d>
                        <m:dPr>
                          <m:ctrlPr>
                            <a:rPr lang="en-IN" sz="2800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IN" sz="2800" b="1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800" b="1" i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en-IN" sz="2800" b="1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IN" sz="2800" b="1" i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𝐀</m:t>
                                  </m:r>
                                  <m:r>
                                    <a:rPr lang="en-IN" sz="2800" b="1" i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  <m:r>
                                <a:rPr lang="en-IN" sz="2800" b="1" i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IN" sz="2800" b="1" i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𝐁</m:t>
                              </m:r>
                              <m:r>
                                <a:rPr lang="en-IN" sz="2800" b="1" i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e>
                      </m:d>
                      <m:r>
                        <a:rPr lang="en-IN" sz="2800" b="1" i="0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IN" sz="2800" b="1" i="0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𝐫</m:t>
                      </m:r>
                      <m:r>
                        <a:rPr lang="en-IN" sz="28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a:rPr lang="en-IN" sz="2800" b="1" i="0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𝐧</m:t>
                      </m:r>
                    </m:oMath>
                  </m:oMathPara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9" name="Rectangle: Rounded Corners 38">
                <a:extLst>
                  <a:ext uri="{FF2B5EF4-FFF2-40B4-BE49-F238E27FC236}">
                    <a16:creationId xmlns:a16="http://schemas.microsoft.com/office/drawing/2014/main" id="{BD01826D-E334-411D-8F15-AC7520A30E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5051" y="4695746"/>
                <a:ext cx="4785476" cy="711200"/>
              </a:xfrm>
              <a:prstGeom prst="round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5943CDD0-BC77-40BE-9498-126D5CC6D4DC}"/>
                  </a:ext>
                </a:extLst>
              </p:cNvPr>
              <p:cNvSpPr/>
              <p:nvPr/>
            </p:nvSpPr>
            <p:spPr>
              <a:xfrm>
                <a:off x="1189682" y="5787026"/>
                <a:ext cx="3700817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n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Number of variables</a:t>
                </a:r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5943CDD0-BC77-40BE-9498-126D5CC6D4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9682" y="5787026"/>
                <a:ext cx="3700817" cy="468000"/>
              </a:xfrm>
              <a:prstGeom prst="rect">
                <a:avLst/>
              </a:prstGeom>
              <a:blipFill>
                <a:blip r:embed="rId12"/>
                <a:stretch>
                  <a:fillRect t="-12987" r="-1977" b="-4675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Right Arrow 3">
            <a:extLst>
              <a:ext uri="{FF2B5EF4-FFF2-40B4-BE49-F238E27FC236}">
                <a16:creationId xmlns:a16="http://schemas.microsoft.com/office/drawing/2014/main" id="{80A00707-A734-4FE8-83C2-9EE6FE439470}"/>
              </a:ext>
            </a:extLst>
          </p:cNvPr>
          <p:cNvSpPr/>
          <p:nvPr/>
        </p:nvSpPr>
        <p:spPr>
          <a:xfrm flipV="1">
            <a:off x="500432" y="5860677"/>
            <a:ext cx="576777" cy="394349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endParaRPr lang="en-IN" sz="28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6804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"/>
                            </p:stCondLst>
                            <p:childTnLst>
                              <p:par>
                                <p:cTn id="7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24" grpId="0"/>
      <p:bldP spid="25" grpId="0"/>
      <p:bldP spid="28" grpId="0" animBg="1"/>
      <p:bldP spid="26" grpId="0" animBg="1"/>
      <p:bldP spid="35" grpId="0"/>
      <p:bldP spid="39" grpId="0"/>
      <p:bldP spid="40" grpId="0"/>
      <p:bldP spid="4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2D48A60E-DB38-4D1C-AB05-6465B5D52036}"/>
              </a:ext>
            </a:extLst>
          </p:cNvPr>
          <p:cNvGrpSpPr/>
          <p:nvPr/>
        </p:nvGrpSpPr>
        <p:grpSpPr>
          <a:xfrm>
            <a:off x="7844483" y="4104932"/>
            <a:ext cx="2896334" cy="1571429"/>
            <a:chOff x="7844483" y="4104932"/>
            <a:chExt cx="2896334" cy="1571429"/>
          </a:xfrm>
        </p:grpSpPr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1F8A54DF-4A80-435E-9CB4-A53AA00D18A4}"/>
                </a:ext>
              </a:extLst>
            </p:cNvPr>
            <p:cNvGrpSpPr/>
            <p:nvPr/>
          </p:nvGrpSpPr>
          <p:grpSpPr>
            <a:xfrm>
              <a:off x="8306255" y="4104932"/>
              <a:ext cx="2434562" cy="1571429"/>
              <a:chOff x="7674229" y="4114074"/>
              <a:chExt cx="2434562" cy="1571429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5" name="Rectangle 44">
                    <a:extLst>
                      <a:ext uri="{FF2B5EF4-FFF2-40B4-BE49-F238E27FC236}">
                        <a16:creationId xmlns:a16="http://schemas.microsoft.com/office/drawing/2014/main" id="{4CB3BC98-70D4-4665-A18E-0A9C5C17739C}"/>
                      </a:ext>
                    </a:extLst>
                  </p:cNvPr>
                  <p:cNvSpPr/>
                  <p:nvPr/>
                </p:nvSpPr>
                <p:spPr>
                  <a:xfrm>
                    <a:off x="7674229" y="4114074"/>
                    <a:ext cx="2434562" cy="146600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accen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IN" sz="280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sz="2800" i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IN" sz="280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IN" sz="2800" b="0" i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IN" sz="2800" b="0" i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−2</m:t>
                                  </m:r>
                                </m:e>
                                <m:e>
                                  <m:r>
                                    <a:rPr lang="en-IN" sz="2800" b="0" i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IN" sz="2800" b="0" i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e>
                                  <m:r>
                                    <a:rPr lang="en-IN" sz="2800" b="0" i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e>
                                <m:e>
                                  <m:r>
                                    <a:rPr lang="en-IN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IN" sz="2800" b="0" i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eqArr>
                                    <m:eqArrPr>
                                      <m:ctrlPr>
                                        <a:rPr lang="en-IN" sz="28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r>
                                        <a:rPr lang="en-IN" sz="2800" b="0" i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  <m:e/>
                                  </m:eqArr>
                                </m:e>
                                <m:e>
                                  <m:r>
                                    <a:rPr lang="en-IN" sz="2800" b="0" i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−6</m:t>
                                  </m:r>
                                </m:e>
                              </m:mr>
                            </m:m>
                            <m: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</m:oMath>
                    </a14:m>
                    <a:r>
                      <a:rPr lang="en-IN" sz="2800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45" name="Rectangle 44">
                    <a:extLst>
                      <a:ext uri="{FF2B5EF4-FFF2-40B4-BE49-F238E27FC236}">
                        <a16:creationId xmlns:a16="http://schemas.microsoft.com/office/drawing/2014/main" id="{4CB3BC98-70D4-4665-A18E-0A9C5C17739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74229" y="4114074"/>
                    <a:ext cx="2434562" cy="1466003"/>
                  </a:xfrm>
                  <a:prstGeom prst="rect">
                    <a:avLst/>
                  </a:prstGeom>
                  <a:blipFill>
                    <a:blip r:embed="rId21"/>
                    <a:stretch>
                      <a:fillRect b="-3750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6" name="Rectangle 45">
                    <a:extLst>
                      <a:ext uri="{FF2B5EF4-FFF2-40B4-BE49-F238E27FC236}">
                        <a16:creationId xmlns:a16="http://schemas.microsoft.com/office/drawing/2014/main" id="{1EA6C747-961C-4AEC-911C-CD352D3623D7}"/>
                      </a:ext>
                    </a:extLst>
                  </p:cNvPr>
                  <p:cNvSpPr/>
                  <p:nvPr/>
                </p:nvSpPr>
                <p:spPr>
                  <a:xfrm>
                    <a:off x="7816813" y="5162283"/>
                    <a:ext cx="2153987" cy="523220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0       3    −6</m:t>
                          </m:r>
                        </m:oMath>
                      </m:oMathPara>
                    </a14:m>
                    <a:endParaRPr lang="en-IN" sz="2800" dirty="0"/>
                  </a:p>
                </p:txBody>
              </p:sp>
            </mc:Choice>
            <mc:Fallback xmlns="">
              <p:sp>
                <p:nvSpPr>
                  <p:cNvPr id="46" name="Rectangle 45">
                    <a:extLst>
                      <a:ext uri="{FF2B5EF4-FFF2-40B4-BE49-F238E27FC236}">
                        <a16:creationId xmlns:a16="http://schemas.microsoft.com/office/drawing/2014/main" id="{1EA6C747-961C-4AEC-911C-CD352D3623D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816813" y="5162283"/>
                    <a:ext cx="2153987" cy="523220"/>
                  </a:xfrm>
                  <a:prstGeom prst="rect">
                    <a:avLst/>
                  </a:prstGeom>
                  <a:blipFill>
                    <a:blip r:embed="rId2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7" name="Rectangle 46">
                    <a:extLst>
                      <a:ext uri="{FF2B5EF4-FFF2-40B4-BE49-F238E27FC236}">
                        <a16:creationId xmlns:a16="http://schemas.microsoft.com/office/drawing/2014/main" id="{A71F82D3-B6A7-44DF-840D-CAC6B987E4A9}"/>
                      </a:ext>
                    </a:extLst>
                  </p:cNvPr>
                  <p:cNvSpPr/>
                  <p:nvPr/>
                </p:nvSpPr>
                <p:spPr>
                  <a:xfrm>
                    <a:off x="7783466" y="4119094"/>
                    <a:ext cx="2153987" cy="52322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    −2      5</m:t>
                          </m:r>
                        </m:oMath>
                      </m:oMathPara>
                    </a14:m>
                    <a:endParaRPr lang="en-IN" sz="2800" dirty="0"/>
                  </a:p>
                </p:txBody>
              </p:sp>
            </mc:Choice>
            <mc:Fallback xmlns="">
              <p:sp>
                <p:nvSpPr>
                  <p:cNvPr id="47" name="Rectangle 46">
                    <a:extLst>
                      <a:ext uri="{FF2B5EF4-FFF2-40B4-BE49-F238E27FC236}">
                        <a16:creationId xmlns:a16="http://schemas.microsoft.com/office/drawing/2014/main" id="{A71F82D3-B6A7-44DF-840D-CAC6B987E4A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83466" y="4119094"/>
                    <a:ext cx="2153987" cy="523220"/>
                  </a:xfrm>
                  <a:prstGeom prst="rect">
                    <a:avLst/>
                  </a:prstGeom>
                  <a:blipFill>
                    <a:blip r:embed="rId2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Rectangle 54">
                  <a:extLst>
                    <a:ext uri="{FF2B5EF4-FFF2-40B4-BE49-F238E27FC236}">
                      <a16:creationId xmlns:a16="http://schemas.microsoft.com/office/drawing/2014/main" id="{52D3563F-FCBE-4EAA-9104-4FC14BAC72EC}"/>
                    </a:ext>
                  </a:extLst>
                </p:cNvPr>
                <p:cNvSpPr/>
                <p:nvPr/>
              </p:nvSpPr>
              <p:spPr>
                <a:xfrm>
                  <a:off x="7844483" y="4545072"/>
                  <a:ext cx="568195" cy="71120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32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~</m:t>
                        </m:r>
                      </m:oMath>
                    </m:oMathPara>
                  </a14:m>
                  <a:endParaRPr lang="en-IN" sz="32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55" name="Rectangle 54">
                  <a:extLst>
                    <a:ext uri="{FF2B5EF4-FFF2-40B4-BE49-F238E27FC236}">
                      <a16:creationId xmlns:a16="http://schemas.microsoft.com/office/drawing/2014/main" id="{52D3563F-FCBE-4EAA-9104-4FC14BAC72E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44483" y="4545072"/>
                  <a:ext cx="568195" cy="711201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3177B73C-EAB2-4A67-9C1B-EFE13CACAA9A}"/>
              </a:ext>
            </a:extLst>
          </p:cNvPr>
          <p:cNvGrpSpPr/>
          <p:nvPr/>
        </p:nvGrpSpPr>
        <p:grpSpPr>
          <a:xfrm>
            <a:off x="511061" y="4107385"/>
            <a:ext cx="2434562" cy="1571429"/>
            <a:chOff x="293697" y="3737618"/>
            <a:chExt cx="2434562" cy="157142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A49959B7-9840-41D9-95C4-E4782796AAAA}"/>
                    </a:ext>
                  </a:extLst>
                </p:cNvPr>
                <p:cNvSpPr/>
                <p:nvPr/>
              </p:nvSpPr>
              <p:spPr>
                <a:xfrm>
                  <a:off x="293697" y="3737618"/>
                  <a:ext cx="2434562" cy="146600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accen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IN" sz="28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i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IN" sz="2800" b="0" i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IN" sz="2800" b="0" i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</m:e>
                              <m:e>
                                <m:r>
                                  <a:rPr lang="en-IN" sz="2800" b="0" i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b="0" i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IN" sz="2800" b="0" i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b="0" i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eqArr>
                                  <m:eqArrPr>
                                    <m:ctrlPr>
                                      <a:rPr lang="en-IN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IN" sz="2800" b="0" i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e/>
                                </m:eqArr>
                              </m:e>
                              <m:e>
                                <m:r>
                                  <a:rPr lang="en-IN" sz="2800" b="0" i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−6</m:t>
                                </m:r>
                              </m:e>
                            </m:mr>
                          </m:m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a14:m>
                  <a:r>
                    <a:rPr lang="en-IN" sz="2800" dirty="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A49959B7-9840-41D9-95C4-E4782796AAA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3697" y="3737618"/>
                  <a:ext cx="2434562" cy="1466003"/>
                </a:xfrm>
                <a:prstGeom prst="rect">
                  <a:avLst/>
                </a:prstGeom>
                <a:blipFill>
                  <a:blip r:embed="rId2"/>
                  <a:stretch>
                    <a:fillRect b="-3750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559E4327-5F46-4FAE-B785-97780D3B7D9C}"/>
                    </a:ext>
                  </a:extLst>
                </p:cNvPr>
                <p:cNvSpPr/>
                <p:nvPr/>
              </p:nvSpPr>
              <p:spPr>
                <a:xfrm>
                  <a:off x="436281" y="4262017"/>
                  <a:ext cx="2161168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chemeClr val="accent3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      </m:t>
                        </m:r>
                        <m:r>
                          <a:rPr lang="en-IN" sz="2800" b="0" i="1" smtClean="0">
                            <a:solidFill>
                              <a:schemeClr val="accent3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      </m:t>
                        </m:r>
                        <m:r>
                          <a:rPr lang="en-IN" sz="2800" b="0" i="1" smtClean="0">
                            <a:solidFill>
                              <a:schemeClr val="accent3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oMath>
                    </m:oMathPara>
                  </a14:m>
                  <a:endParaRPr lang="en-IN" sz="2800" dirty="0"/>
                </a:p>
              </p:txBody>
            </p:sp>
          </mc:Choice>
          <mc:Fallback xmlns=""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559E4327-5F46-4FAE-B785-97780D3B7D9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6281" y="4262017"/>
                  <a:ext cx="2161168" cy="52322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586159CD-2E99-47DE-872A-466B8491F326}"/>
                    </a:ext>
                  </a:extLst>
                </p:cNvPr>
                <p:cNvSpPr/>
                <p:nvPr/>
              </p:nvSpPr>
              <p:spPr>
                <a:xfrm>
                  <a:off x="436281" y="4785827"/>
                  <a:ext cx="2153987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       3    −6</m:t>
                        </m:r>
                      </m:oMath>
                    </m:oMathPara>
                  </a14:m>
                  <a:endParaRPr lang="en-IN" sz="2800" dirty="0"/>
                </a:p>
              </p:txBody>
            </p:sp>
          </mc:Choice>
          <mc:Fallback xmlns=""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586159CD-2E99-47DE-872A-466B8491F32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6281" y="4785827"/>
                  <a:ext cx="2153987" cy="52322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43F1FC33-1FD1-4E69-BFF6-3CF609A7A2CA}"/>
                    </a:ext>
                  </a:extLst>
                </p:cNvPr>
                <p:cNvSpPr/>
                <p:nvPr/>
              </p:nvSpPr>
              <p:spPr>
                <a:xfrm>
                  <a:off x="402934" y="3742638"/>
                  <a:ext cx="2153987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    −2      5</m:t>
                        </m:r>
                      </m:oMath>
                    </m:oMathPara>
                  </a14:m>
                  <a:endParaRPr lang="en-IN" sz="2800" dirty="0"/>
                </a:p>
              </p:txBody>
            </p:sp>
          </mc:Choice>
          <mc:Fallback xmlns=""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43F1FC33-1FD1-4E69-BFF6-3CF609A7A2C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2934" y="3742638"/>
                  <a:ext cx="2153987" cy="52322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546E3908-A3B9-46EC-9E4C-DB1A796B8AD9}"/>
                  </a:ext>
                </a:extLst>
              </p:cNvPr>
              <p:cNvSpPr/>
              <p:nvPr/>
            </p:nvSpPr>
            <p:spPr>
              <a:xfrm>
                <a:off x="3201313" y="4389212"/>
                <a:ext cx="76322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546E3908-A3B9-46EC-9E4C-DB1A796B8A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1313" y="4389212"/>
                <a:ext cx="763221" cy="523220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601B2002-D429-4B6D-8A3C-7EE1571A4B52}"/>
                  </a:ext>
                </a:extLst>
              </p:cNvPr>
              <p:cNvSpPr/>
              <p:nvPr/>
            </p:nvSpPr>
            <p:spPr>
              <a:xfrm>
                <a:off x="3209725" y="4390698"/>
                <a:ext cx="76322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601B2002-D429-4B6D-8A3C-7EE1571A4B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9725" y="4390698"/>
                <a:ext cx="763221" cy="523220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CBC7D817-38B6-45B0-A235-35E0DA42342E}"/>
              </a:ext>
            </a:extLst>
          </p:cNvPr>
          <p:cNvGrpSpPr/>
          <p:nvPr/>
        </p:nvGrpSpPr>
        <p:grpSpPr>
          <a:xfrm>
            <a:off x="8275981" y="1547896"/>
            <a:ext cx="2434562" cy="1466003"/>
            <a:chOff x="7639874" y="1525601"/>
            <a:chExt cx="2434562" cy="146600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30C9FA2B-3F01-4309-B5B4-109308E7B82B}"/>
                    </a:ext>
                  </a:extLst>
                </p:cNvPr>
                <p:cNvSpPr/>
                <p:nvPr/>
              </p:nvSpPr>
              <p:spPr>
                <a:xfrm>
                  <a:off x="7639874" y="1525601"/>
                  <a:ext cx="2434562" cy="146600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accen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IN" sz="28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i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IN" sz="2800" b="0" i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IN" sz="2800" b="0" i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</m:e>
                              <m:e>
                                <m:r>
                                  <a:rPr lang="en-IN" sz="2800" b="0" i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b="0" i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IN" sz="2800" b="0" i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b="0" i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eqArr>
                                  <m:eqArrPr>
                                    <m:ctrlPr>
                                      <a:rPr lang="en-IN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IN" sz="2800" b="0" i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e/>
                                </m:eqArr>
                              </m:e>
                              <m:e>
                                <m:r>
                                  <a:rPr lang="en-IN" sz="2800" b="0" i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−6</m:t>
                                </m:r>
                              </m:e>
                            </m:mr>
                          </m:m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a14:m>
                  <a:r>
                    <a:rPr lang="en-IN" sz="2800" dirty="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30C9FA2B-3F01-4309-B5B4-109308E7B82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39874" y="1525601"/>
                  <a:ext cx="2434562" cy="1466003"/>
                </a:xfrm>
                <a:prstGeom prst="rect">
                  <a:avLst/>
                </a:prstGeom>
                <a:blipFill>
                  <a:blip r:embed="rId8"/>
                  <a:stretch>
                    <a:fillRect b="-3320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B2B7F25C-6C03-42AF-9F5C-8074C480EEAD}"/>
                    </a:ext>
                  </a:extLst>
                </p:cNvPr>
                <p:cNvSpPr/>
                <p:nvPr/>
              </p:nvSpPr>
              <p:spPr>
                <a:xfrm>
                  <a:off x="7776571" y="1996992"/>
                  <a:ext cx="2161168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2       4       10</m:t>
                        </m:r>
                      </m:oMath>
                    </m:oMathPara>
                  </a14:m>
                  <a:endParaRPr lang="en-IN" sz="2800" dirty="0"/>
                </a:p>
              </p:txBody>
            </p:sp>
          </mc:Choice>
          <mc:Fallback xmlns=""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B2B7F25C-6C03-42AF-9F5C-8074C480EEA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76571" y="1996992"/>
                  <a:ext cx="2161168" cy="52322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B7DE1372-E6EE-49AF-AF3E-C8CC54CB9703}"/>
              </a:ext>
            </a:extLst>
          </p:cNvPr>
          <p:cNvGrpSpPr/>
          <p:nvPr/>
        </p:nvGrpSpPr>
        <p:grpSpPr>
          <a:xfrm>
            <a:off x="514497" y="1525602"/>
            <a:ext cx="2434562" cy="1571429"/>
            <a:chOff x="514497" y="1525602"/>
            <a:chExt cx="2434562" cy="157142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D8DFCA37-50C0-4E9F-8B84-546CACC13607}"/>
                    </a:ext>
                  </a:extLst>
                </p:cNvPr>
                <p:cNvSpPr/>
                <p:nvPr/>
              </p:nvSpPr>
              <p:spPr>
                <a:xfrm>
                  <a:off x="514497" y="1525602"/>
                  <a:ext cx="2434562" cy="146600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accen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IN" sz="28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i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IN" sz="2800" b="0" i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IN" sz="2800" b="0" i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</m:e>
                              <m:e>
                                <m:r>
                                  <a:rPr lang="en-IN" sz="2800" b="0" i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b="0" i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IN" sz="2800" b="0" i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 b="0" i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eqArr>
                                  <m:eqArrPr>
                                    <m:ctrlPr>
                                      <a:rPr lang="en-IN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IN" sz="2800" b="0" i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e/>
                                </m:eqArr>
                              </m:e>
                              <m:e>
                                <m:r>
                                  <a:rPr lang="en-IN" sz="2800" b="0" i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−6</m:t>
                                </m:r>
                              </m:e>
                            </m:mr>
                          </m:m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a14:m>
                  <a:r>
                    <a:rPr lang="en-IN" sz="2800" dirty="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D8DFCA37-50C0-4E9F-8B84-546CACC1360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4497" y="1525602"/>
                  <a:ext cx="2434562" cy="1466003"/>
                </a:xfrm>
                <a:prstGeom prst="rect">
                  <a:avLst/>
                </a:prstGeom>
                <a:blipFill>
                  <a:blip r:embed="rId10"/>
                  <a:stretch>
                    <a:fillRect b="-3320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59FD6A6F-5079-46D7-B0FB-7350DBECFE64}"/>
                    </a:ext>
                  </a:extLst>
                </p:cNvPr>
                <p:cNvSpPr/>
                <p:nvPr/>
              </p:nvSpPr>
              <p:spPr>
                <a:xfrm>
                  <a:off x="657081" y="2573811"/>
                  <a:ext cx="2153987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chemeClr val="accent3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      </m:t>
                        </m:r>
                        <m:r>
                          <a:rPr lang="en-IN" sz="2800" b="0" i="1" smtClean="0">
                            <a:solidFill>
                              <a:schemeClr val="accent3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   </m:t>
                        </m:r>
                        <m:r>
                          <a:rPr lang="en-IN" sz="2800" b="0" i="1" smtClean="0">
                            <a:solidFill>
                              <a:schemeClr val="accent3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−6</m:t>
                        </m:r>
                      </m:oMath>
                    </m:oMathPara>
                  </a14:m>
                  <a:endParaRPr lang="en-IN" sz="2800" dirty="0"/>
                </a:p>
              </p:txBody>
            </p:sp>
          </mc:Choice>
          <mc:Fallback xmlns=""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59FD6A6F-5079-46D7-B0FB-7350DBECFE6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7081" y="2573811"/>
                  <a:ext cx="2153987" cy="523220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9B6D15C1-10A5-49B6-8F2B-BC3C3E9B2438}"/>
                    </a:ext>
                  </a:extLst>
                </p:cNvPr>
                <p:cNvSpPr/>
                <p:nvPr/>
              </p:nvSpPr>
              <p:spPr>
                <a:xfrm>
                  <a:off x="657082" y="2050001"/>
                  <a:ext cx="2161168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2       4       10</m:t>
                        </m:r>
                      </m:oMath>
                    </m:oMathPara>
                  </a14:m>
                  <a:endParaRPr lang="en-IN" sz="2800" dirty="0"/>
                </a:p>
              </p:txBody>
            </p:sp>
          </mc:Choice>
          <mc:Fallback xmlns="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9B6D15C1-10A5-49B6-8F2B-BC3C3E9B243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7082" y="2050001"/>
                  <a:ext cx="2161168" cy="523220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400DD353-7B40-47BB-95E5-00994D725386}"/>
                    </a:ext>
                  </a:extLst>
                </p:cNvPr>
                <p:cNvSpPr/>
                <p:nvPr/>
              </p:nvSpPr>
              <p:spPr>
                <a:xfrm>
                  <a:off x="623734" y="1530622"/>
                  <a:ext cx="2153987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   </m:t>
                        </m:r>
                        <m:r>
                          <a:rPr lang="en-IN" sz="2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     </m:t>
                        </m:r>
                        <m:r>
                          <a:rPr lang="en-IN" sz="2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oMath>
                    </m:oMathPara>
                  </a14:m>
                  <a:endParaRPr lang="en-IN" sz="2800" dirty="0"/>
                </a:p>
              </p:txBody>
            </p:sp>
          </mc:Choice>
          <mc:Fallback xmlns=""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400DD353-7B40-47BB-95E5-00994D72538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3734" y="1530622"/>
                  <a:ext cx="2153987" cy="523220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FBDB0E33-D9D4-49B2-9ED4-4A8F34EEB6F1}"/>
                  </a:ext>
                </a:extLst>
              </p:cNvPr>
              <p:cNvSpPr/>
              <p:nvPr/>
            </p:nvSpPr>
            <p:spPr>
              <a:xfrm>
                <a:off x="621398" y="1525858"/>
                <a:ext cx="215398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en-IN" sz="28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−2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     </m:t>
                      </m:r>
                      <m:r>
                        <a:rPr lang="en-IN" sz="28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FBDB0E33-D9D4-49B2-9ED4-4A8F34EEB6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398" y="1525858"/>
                <a:ext cx="2153987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69F2EF8A-893E-453F-9914-A157D40603EA}"/>
                  </a:ext>
                </a:extLst>
              </p:cNvPr>
              <p:cNvSpPr/>
              <p:nvPr/>
            </p:nvSpPr>
            <p:spPr>
              <a:xfrm>
                <a:off x="657081" y="2578241"/>
                <a:ext cx="2153987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      </m:t>
                      </m:r>
                      <m:r>
                        <a:rPr lang="en-IN" sz="2800" b="0" i="1" smtClean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en-IN" sz="2800" b="0" i="1" smtClean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−6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69F2EF8A-893E-453F-9914-A157D40603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081" y="2578241"/>
                <a:ext cx="2153987" cy="5232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BF5017FC-5F5C-451D-9624-F26F61503C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Elementary Row Operations</a:t>
            </a:r>
          </a:p>
        </p:txBody>
      </p:sp>
      <p:sp>
        <p:nvSpPr>
          <p:cNvPr id="4" name="Content Placeholder 4">
            <a:extLst>
              <a:ext uri="{FF2B5EF4-FFF2-40B4-BE49-F238E27FC236}">
                <a16:creationId xmlns:a16="http://schemas.microsoft.com/office/drawing/2014/main" id="{B961DC92-B801-4557-BCFE-7694A1505293}"/>
              </a:ext>
            </a:extLst>
          </p:cNvPr>
          <p:cNvSpPr txBox="1">
            <a:spLocks/>
          </p:cNvSpPr>
          <p:nvPr/>
        </p:nvSpPr>
        <p:spPr>
          <a:xfrm>
            <a:off x="-39361" y="783228"/>
            <a:ext cx="4849900" cy="463079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2800" dirty="0">
                <a:solidFill>
                  <a:srgbClr val="002060"/>
                </a:solidFill>
              </a:rPr>
              <a:t> Interchange of any two rows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ED8100CD-6DBD-4E5D-B954-0101A5558BF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189512" y="762801"/>
                <a:ext cx="3769848" cy="601304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b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IN" sz="2800" b="1" dirty="0"/>
                  <a:t>Notation:</a:t>
                </a:r>
                <a:r>
                  <a:rPr lang="en-IN" sz="2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ij</m:t>
                        </m:r>
                      </m:sub>
                    </m:sSub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⟷</m:t>
                    </m:r>
                    <m:sSub>
                      <m:sSub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R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j</m:t>
                        </m:r>
                      </m:sub>
                    </m:sSub>
                  </m:oMath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ED8100CD-6DBD-4E5D-B954-0101A5558B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9512" y="762801"/>
                <a:ext cx="3769848" cy="601304"/>
              </a:xfrm>
              <a:prstGeom prst="rect">
                <a:avLst/>
              </a:prstGeom>
              <a:blipFill>
                <a:blip r:embed="rId16"/>
                <a:stretch>
                  <a:fillRect l="-2746" t="-2020" b="-22222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Arrow: Right 6">
                <a:extLst>
                  <a:ext uri="{FF2B5EF4-FFF2-40B4-BE49-F238E27FC236}">
                    <a16:creationId xmlns:a16="http://schemas.microsoft.com/office/drawing/2014/main" id="{67CF07DC-F822-4F90-A6B3-5813DB09A0DA}"/>
                  </a:ext>
                </a:extLst>
              </p:cNvPr>
              <p:cNvSpPr/>
              <p:nvPr/>
            </p:nvSpPr>
            <p:spPr>
              <a:xfrm>
                <a:off x="4322309" y="1578608"/>
                <a:ext cx="3179574" cy="1466003"/>
              </a:xfrm>
              <a:prstGeom prst="rightArrow">
                <a:avLst/>
              </a:prstGeom>
              <a:gradFill>
                <a:gsLst>
                  <a:gs pos="10000">
                    <a:srgbClr val="0E47A1"/>
                  </a:gs>
                  <a:gs pos="100000">
                    <a:srgbClr val="03A9F5"/>
                  </a:gs>
                </a:gsLst>
                <a:lin ang="10800000" scaled="1"/>
              </a:gradFill>
              <a:ln>
                <a:noFill/>
              </a:ln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N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b="1" i="0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𝐑</m:t>
                        </m:r>
                      </m:e>
                      <m:sub>
                        <m:r>
                          <a:rPr lang="en-IN" sz="2800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𝟏𝟑</m:t>
                        </m:r>
                      </m:sub>
                    </m:sSub>
                  </m:oMath>
                </a14:m>
                <a:r>
                  <a:rPr lang="en-IN" sz="2800" dirty="0">
                    <a:solidFill>
                      <a:schemeClr val="bg1"/>
                    </a:solidFill>
                  </a:rPr>
                  <a:t> </a:t>
                </a:r>
                <a:r>
                  <a:rPr lang="en-IN" sz="2800" dirty="0">
                    <a:solidFill>
                      <a:srgbClr val="002060"/>
                    </a:solidFill>
                  </a:rPr>
                  <a:t>or</a:t>
                </a:r>
                <a:r>
                  <a:rPr lang="en-IN" sz="28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b="1" i="0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𝐑</m:t>
                        </m:r>
                      </m:e>
                      <m:sub>
                        <m:r>
                          <a:rPr lang="en-IN" sz="2800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IN" sz="2800" b="1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IN" sz="280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⟷</m:t>
                    </m:r>
                    <m:sSub>
                      <m:sSubPr>
                        <m:ctrlPr>
                          <a:rPr lang="en-IN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800" b="1" i="0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𝐑</m:t>
                        </m:r>
                      </m:e>
                      <m:sub>
                        <m:r>
                          <a:rPr lang="en-IN" sz="2800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𝟑</m:t>
                        </m:r>
                      </m:sub>
                    </m:sSub>
                  </m:oMath>
                </a14:m>
                <a:r>
                  <a:rPr lang="en-IN" sz="2800" b="1" dirty="0">
                    <a:solidFill>
                      <a:srgbClr val="FF0000"/>
                    </a:solidFill>
                  </a:rPr>
                  <a:t> </a:t>
                </a:r>
                <a:endParaRPr lang="en-IN" sz="28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Arrow: Right 6">
                <a:extLst>
                  <a:ext uri="{FF2B5EF4-FFF2-40B4-BE49-F238E27FC236}">
                    <a16:creationId xmlns:a16="http://schemas.microsoft.com/office/drawing/2014/main" id="{67CF07DC-F822-4F90-A6B3-5813DB09A0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2309" y="1578608"/>
                <a:ext cx="3179574" cy="1466003"/>
              </a:xfrm>
              <a:prstGeom prst="rightArrow">
                <a:avLst/>
              </a:prstGeom>
              <a:blipFill>
                <a:blip r:embed="rId1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" name="Group 22">
            <a:extLst>
              <a:ext uri="{FF2B5EF4-FFF2-40B4-BE49-F238E27FC236}">
                <a16:creationId xmlns:a16="http://schemas.microsoft.com/office/drawing/2014/main" id="{6BD1C624-AC22-49D5-8E8D-F7E6DDA1E6CF}"/>
              </a:ext>
            </a:extLst>
          </p:cNvPr>
          <p:cNvGrpSpPr/>
          <p:nvPr/>
        </p:nvGrpSpPr>
        <p:grpSpPr>
          <a:xfrm>
            <a:off x="2943356" y="1774897"/>
            <a:ext cx="1121728" cy="1073427"/>
            <a:chOff x="3503280" y="4508175"/>
            <a:chExt cx="1784337" cy="1070990"/>
          </a:xfrm>
        </p:grpSpPr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4CF3692C-4C2F-4EB0-B08F-90C8DB3701C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03280" y="4508175"/>
              <a:ext cx="1784337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85D77CD3-7C6B-4583-81CF-0744E4611BF0}"/>
                </a:ext>
              </a:extLst>
            </p:cNvPr>
            <p:cNvCxnSpPr/>
            <p:nvPr/>
          </p:nvCxnSpPr>
          <p:spPr>
            <a:xfrm>
              <a:off x="5287617" y="4508175"/>
              <a:ext cx="0" cy="107099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9094C47-0FBE-494A-895D-E698414BDD2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03280" y="5574975"/>
              <a:ext cx="1784337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Content Placeholder 4">
                <a:extLst>
                  <a:ext uri="{FF2B5EF4-FFF2-40B4-BE49-F238E27FC236}">
                    <a16:creationId xmlns:a16="http://schemas.microsoft.com/office/drawing/2014/main" id="{292C5208-58A2-49C8-AAA6-6F28B9137D0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" y="3384870"/>
                <a:ext cx="7466185" cy="463079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ctr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IN" sz="2800" dirty="0">
                    <a:solidFill>
                      <a:srgbClr val="002060"/>
                    </a:solidFill>
                  </a:rPr>
                  <a:t> Multiplication of any row by a non-zero scalar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k</m:t>
                    </m:r>
                  </m:oMath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3" name="Content Placeholder 4">
                <a:extLst>
                  <a:ext uri="{FF2B5EF4-FFF2-40B4-BE49-F238E27FC236}">
                    <a16:creationId xmlns:a16="http://schemas.microsoft.com/office/drawing/2014/main" id="{292C5208-58A2-49C8-AAA6-6F28B9137D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" y="3384870"/>
                <a:ext cx="7466185" cy="463079"/>
              </a:xfrm>
              <a:prstGeom prst="rect">
                <a:avLst/>
              </a:prstGeom>
              <a:blipFill>
                <a:blip r:embed="rId27"/>
                <a:stretch>
                  <a:fillRect t="-23684" b="-38158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Content Placeholder 4">
                <a:extLst>
                  <a:ext uri="{FF2B5EF4-FFF2-40B4-BE49-F238E27FC236}">
                    <a16:creationId xmlns:a16="http://schemas.microsoft.com/office/drawing/2014/main" id="{914CD353-4F88-4CCA-8602-C4C6F12A98B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368853" y="3307625"/>
                <a:ext cx="2590508" cy="601304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lIns="91440" tIns="45720" rIns="91440" bIns="45720" rtlCol="0" anchor="b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IN" sz="2800" b="1" dirty="0"/>
                  <a:t>Notation:</a:t>
                </a:r>
                <a:r>
                  <a:rPr lang="en-IN" sz="280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k</m:t>
                    </m:r>
                    <m:r>
                      <a:rPr lang="en-IN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ij</m:t>
                        </m:r>
                      </m:sub>
                    </m:sSub>
                  </m:oMath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4" name="Content Placeholder 4">
                <a:extLst>
                  <a:ext uri="{FF2B5EF4-FFF2-40B4-BE49-F238E27FC236}">
                    <a16:creationId xmlns:a16="http://schemas.microsoft.com/office/drawing/2014/main" id="{914CD353-4F88-4CCA-8602-C4C6F12A98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8853" y="3307625"/>
                <a:ext cx="2590508" cy="601304"/>
              </a:xfrm>
              <a:prstGeom prst="rect">
                <a:avLst/>
              </a:prstGeom>
              <a:blipFill>
                <a:blip r:embed="rId18"/>
                <a:stretch>
                  <a:fillRect l="-2118" t="-3061" b="-22449"/>
                </a:stretch>
              </a:blipFill>
              <a:ln w="12700" cap="flat" cmpd="sng" algn="ctr">
                <a:noFill/>
                <a:prstDash val="solid"/>
                <a:miter lim="800000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A632317-9C44-4D4D-A2C0-F158DE51AD26}"/>
              </a:ext>
            </a:extLst>
          </p:cNvPr>
          <p:cNvCxnSpPr>
            <a:cxnSpLocks/>
          </p:cNvCxnSpPr>
          <p:nvPr/>
        </p:nvCxnSpPr>
        <p:spPr>
          <a:xfrm>
            <a:off x="3056050" y="4918177"/>
            <a:ext cx="112320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BB2D3DD1-9DF4-4099-A810-5975D3092CB6}"/>
              </a:ext>
            </a:extLst>
          </p:cNvPr>
          <p:cNvSpPr/>
          <p:nvPr/>
        </p:nvSpPr>
        <p:spPr>
          <a:xfrm>
            <a:off x="4457957" y="4185176"/>
            <a:ext cx="3008243" cy="1466003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</a:pPr>
            <a:endParaRPr lang="en-IN" sz="28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3A64E792-8173-4920-8C3F-A9248F3F0944}"/>
                  </a:ext>
                </a:extLst>
              </p:cNvPr>
              <p:cNvSpPr/>
              <p:nvPr/>
            </p:nvSpPr>
            <p:spPr>
              <a:xfrm>
                <a:off x="5246658" y="4627125"/>
                <a:ext cx="78085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N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e>
                      </m:d>
                    </m:oMath>
                  </m:oMathPara>
                </a14:m>
                <a:endParaRPr lang="en-IN" sz="28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3A64E792-8173-4920-8C3F-A9248F3F09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6658" y="4627125"/>
                <a:ext cx="780855" cy="52322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A8C6F727-9849-468C-ADE8-F0091199F3BF}"/>
                  </a:ext>
                </a:extLst>
              </p:cNvPr>
              <p:cNvSpPr/>
              <p:nvPr/>
            </p:nvSpPr>
            <p:spPr>
              <a:xfrm>
                <a:off x="5760780" y="4639063"/>
                <a:ext cx="69769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1" i="0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𝐑</m:t>
                          </m:r>
                        </m:e>
                        <m:sub>
                          <m:r>
                            <a:rPr lang="en-IN" sz="28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IN" sz="28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A8C6F727-9849-468C-ADE8-F0091199F3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0780" y="4639063"/>
                <a:ext cx="697690" cy="52322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03B6F21A-6446-4092-9E2F-958626157461}"/>
                  </a:ext>
                </a:extLst>
              </p:cNvPr>
              <p:cNvSpPr/>
              <p:nvPr/>
            </p:nvSpPr>
            <p:spPr>
              <a:xfrm>
                <a:off x="2681906" y="5826622"/>
                <a:ext cx="52290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03B6F21A-6446-4092-9E2F-9586261574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1906" y="5826622"/>
                <a:ext cx="522900" cy="523220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EB3A49D0-361B-4A74-A399-C63B45B8BB76}"/>
                  </a:ext>
                </a:extLst>
              </p:cNvPr>
              <p:cNvSpPr/>
              <p:nvPr/>
            </p:nvSpPr>
            <p:spPr>
              <a:xfrm>
                <a:off x="3674898" y="5850880"/>
                <a:ext cx="693119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EB3A49D0-361B-4A74-A399-C63B45B8BB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4898" y="5850880"/>
                <a:ext cx="693119" cy="523220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88F0C9B2-709C-4F2F-9E57-95FCD17D2FEF}"/>
                  </a:ext>
                </a:extLst>
              </p:cNvPr>
              <p:cNvSpPr/>
              <p:nvPr/>
            </p:nvSpPr>
            <p:spPr>
              <a:xfrm>
                <a:off x="3996546" y="5855776"/>
                <a:ext cx="2378352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       </m:t>
                      </m:r>
                      <m:r>
                        <a:rPr lang="en-IN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       </m:t>
                      </m:r>
                      <m:r>
                        <a:rPr lang="en-IN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20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88F0C9B2-709C-4F2F-9E57-95FCD17D2F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6546" y="5855776"/>
                <a:ext cx="2378352" cy="523220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C25124F0-9E79-4371-8EA8-2F911F58CF38}"/>
                  </a:ext>
                </a:extLst>
              </p:cNvPr>
              <p:cNvSpPr/>
              <p:nvPr/>
            </p:nvSpPr>
            <p:spPr>
              <a:xfrm>
                <a:off x="647487" y="4627125"/>
                <a:ext cx="216116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      </m:t>
                      </m:r>
                      <m:r>
                        <a:rPr lang="en-IN" sz="2800" b="0" i="1" smtClean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      </m:t>
                      </m:r>
                      <m:r>
                        <a:rPr lang="en-IN" sz="2800" b="0" i="1" smtClean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C25124F0-9E79-4371-8EA8-2F911F58CF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487" y="4627125"/>
                <a:ext cx="2161168" cy="523220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0C45889-630F-467D-A5A4-87FCEA7C6BB4}"/>
                  </a:ext>
                </a:extLst>
              </p:cNvPr>
              <p:cNvSpPr/>
              <p:nvPr/>
            </p:nvSpPr>
            <p:spPr>
              <a:xfrm>
                <a:off x="7838126" y="1925296"/>
                <a:ext cx="568195" cy="71120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32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</m:oMath>
                  </m:oMathPara>
                </a14:m>
                <a:endParaRPr lang="en-IN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0C45889-630F-467D-A5A4-87FCEA7C6B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8126" y="1925296"/>
                <a:ext cx="568195" cy="711201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ectangle 19">
            <a:extLst>
              <a:ext uri="{FF2B5EF4-FFF2-40B4-BE49-F238E27FC236}">
                <a16:creationId xmlns:a16="http://schemas.microsoft.com/office/drawing/2014/main" id="{C3B0212D-0FB4-4A8A-B832-F6BDAF021C07}"/>
              </a:ext>
            </a:extLst>
          </p:cNvPr>
          <p:cNvSpPr/>
          <p:nvPr/>
        </p:nvSpPr>
        <p:spPr>
          <a:xfrm>
            <a:off x="7838126" y="2150772"/>
            <a:ext cx="468129" cy="30436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2B3D6653-0EB7-42B5-AEE4-8AC5A19FFA98}"/>
              </a:ext>
            </a:extLst>
          </p:cNvPr>
          <p:cNvCxnSpPr>
            <a:cxnSpLocks/>
          </p:cNvCxnSpPr>
          <p:nvPr/>
        </p:nvCxnSpPr>
        <p:spPr>
          <a:xfrm flipH="1" flipV="1">
            <a:off x="7508240" y="1524566"/>
            <a:ext cx="563952" cy="61816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5874D057-8D7B-403A-9655-21F58C444E58}"/>
              </a:ext>
            </a:extLst>
          </p:cNvPr>
          <p:cNvSpPr/>
          <p:nvPr/>
        </p:nvSpPr>
        <p:spPr>
          <a:xfrm>
            <a:off x="6559258" y="1013788"/>
            <a:ext cx="1512932" cy="510778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r>
              <a:rPr lang="en-IN" sz="2400" b="1" i="0" dirty="0">
                <a:solidFill>
                  <a:srgbClr val="002060"/>
                </a:solidFill>
                <a:latin typeface="+mj-lt"/>
              </a:rPr>
              <a:t>Equivalent</a:t>
            </a:r>
            <a:endParaRPr lang="en-IN" sz="2400" b="1" dirty="0"/>
          </a:p>
        </p:txBody>
      </p:sp>
    </p:spTree>
    <p:extLst>
      <p:ext uri="{BB962C8B-B14F-4D97-AF65-F5344CB8AC3E}">
        <p14:creationId xmlns:p14="http://schemas.microsoft.com/office/powerpoint/2010/main" val="3527362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937 -3.7037E-7 L 0.63567 -0.15556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15" y="-77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5352 0.00046 L 0.63724 0.15393 " pathEditMode="relative" rAng="0" ptsTypes="AA">
                                      <p:cBhvr>
                                        <p:cTn id="44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180" y="76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1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1.48148E-6 L 0.00143 0.17361 " pathEditMode="relative" rAng="0" ptsTypes="AA">
                                      <p:cBhvr>
                                        <p:cTn id="119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" y="86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4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-0.0037 L -0.01315 0.20995 " pathEditMode="relative" rAng="0" ptsTypes="AA">
                                      <p:cBhvr>
                                        <p:cTn id="130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64" y="1067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5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0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47 -0.00232 L 0.35339 -0.17801 " pathEditMode="relative" rAng="0" ptsTypes="AA">
                                      <p:cBhvr>
                                        <p:cTn id="152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786" y="-87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  <p:bldP spid="41" grpId="0"/>
      <p:bldP spid="41" grpId="1"/>
      <p:bldP spid="41" grpId="2"/>
      <p:bldP spid="19" grpId="0"/>
      <p:bldP spid="19" grpId="1"/>
      <p:bldP spid="16" grpId="0"/>
      <p:bldP spid="16" grpId="1"/>
      <p:bldP spid="4" grpId="0"/>
      <p:bldP spid="5" grpId="0" animBg="1"/>
      <p:bldP spid="7" grpId="0" animBg="1"/>
      <p:bldP spid="33" grpId="0"/>
      <p:bldP spid="34" grpId="0" animBg="1"/>
      <p:bldP spid="42" grpId="0" animBg="1"/>
      <p:bldP spid="43" grpId="0"/>
      <p:bldP spid="44" grpId="0"/>
      <p:bldP spid="50" grpId="0"/>
      <p:bldP spid="50" grpId="1"/>
      <p:bldP spid="51" grpId="0"/>
      <p:bldP spid="51" grpId="1"/>
      <p:bldP spid="53" grpId="0"/>
      <p:bldP spid="53" grpId="1"/>
      <p:bldP spid="48" grpId="0"/>
      <p:bldP spid="48" grpId="1"/>
      <p:bldP spid="48" grpId="2"/>
      <p:bldP spid="9" grpId="0"/>
      <p:bldP spid="20" grpId="0" animBg="1"/>
      <p:bldP spid="56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3C732EC-3DDC-431F-A3FF-9A477BC70E6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Homogeneous System:</a:t>
                </a:r>
                <a14:m>
                  <m:oMath xmlns:m="http://schemas.openxmlformats.org/officeDocument/2006/math">
                    <m:r>
                      <a:rPr lang="en-IN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IN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𝐀𝐗</m:t>
                    </m:r>
                    <m:r>
                      <a:rPr lang="en-IN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𝐎</m:t>
                    </m:r>
                  </m:oMath>
                </a14:m>
                <a:endParaRPr lang="en-IN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3C732EC-3DDC-431F-A3FF-9A477BC70E6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27342413-A6B1-4607-A9E0-A847DACC1F7F}"/>
              </a:ext>
            </a:extLst>
          </p:cNvPr>
          <p:cNvGrpSpPr/>
          <p:nvPr/>
        </p:nvGrpSpPr>
        <p:grpSpPr>
          <a:xfrm>
            <a:off x="4700484" y="843021"/>
            <a:ext cx="2212764" cy="755054"/>
            <a:chOff x="1380959" y="1102516"/>
            <a:chExt cx="1800000" cy="785300"/>
          </a:xfrm>
          <a:solidFill>
            <a:srgbClr val="FF0000"/>
          </a:solidFill>
        </p:grpSpPr>
        <p:sp>
          <p:nvSpPr>
            <p:cNvPr id="7" name="Freeform 11">
              <a:extLst>
                <a:ext uri="{FF2B5EF4-FFF2-40B4-BE49-F238E27FC236}">
                  <a16:creationId xmlns:a16="http://schemas.microsoft.com/office/drawing/2014/main" id="{F95DB24D-01CF-4E39-A5F2-1D33EE42C73D}"/>
                </a:ext>
              </a:extLst>
            </p:cNvPr>
            <p:cNvSpPr/>
            <p:nvPr/>
          </p:nvSpPr>
          <p:spPr>
            <a:xfrm>
              <a:off x="1380959" y="1102516"/>
              <a:ext cx="1800000" cy="785300"/>
            </a:xfrm>
            <a:custGeom>
              <a:avLst/>
              <a:gdLst>
                <a:gd name="connsiteX0" fmla="*/ 0 w 2462313"/>
                <a:gd name="connsiteY0" fmla="*/ 275034 h 1649872"/>
                <a:gd name="connsiteX1" fmla="*/ 275034 w 2462313"/>
                <a:gd name="connsiteY1" fmla="*/ 0 h 1649872"/>
                <a:gd name="connsiteX2" fmla="*/ 2187279 w 2462313"/>
                <a:gd name="connsiteY2" fmla="*/ 0 h 1649872"/>
                <a:gd name="connsiteX3" fmla="*/ 2462313 w 2462313"/>
                <a:gd name="connsiteY3" fmla="*/ 275034 h 1649872"/>
                <a:gd name="connsiteX4" fmla="*/ 2462313 w 2462313"/>
                <a:gd name="connsiteY4" fmla="*/ 1374838 h 1649872"/>
                <a:gd name="connsiteX5" fmla="*/ 2187279 w 2462313"/>
                <a:gd name="connsiteY5" fmla="*/ 1649872 h 1649872"/>
                <a:gd name="connsiteX6" fmla="*/ 275034 w 2462313"/>
                <a:gd name="connsiteY6" fmla="*/ 1649872 h 1649872"/>
                <a:gd name="connsiteX7" fmla="*/ 0 w 2462313"/>
                <a:gd name="connsiteY7" fmla="*/ 1374838 h 1649872"/>
                <a:gd name="connsiteX8" fmla="*/ 0 w 2462313"/>
                <a:gd name="connsiteY8" fmla="*/ 275034 h 1649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62313" h="1649872">
                  <a:moveTo>
                    <a:pt x="0" y="275034"/>
                  </a:moveTo>
                  <a:cubicBezTo>
                    <a:pt x="0" y="123137"/>
                    <a:pt x="123137" y="0"/>
                    <a:pt x="275034" y="0"/>
                  </a:cubicBezTo>
                  <a:lnTo>
                    <a:pt x="2187279" y="0"/>
                  </a:lnTo>
                  <a:cubicBezTo>
                    <a:pt x="2339176" y="0"/>
                    <a:pt x="2462313" y="123137"/>
                    <a:pt x="2462313" y="275034"/>
                  </a:cubicBezTo>
                  <a:lnTo>
                    <a:pt x="2462313" y="1374838"/>
                  </a:lnTo>
                  <a:cubicBezTo>
                    <a:pt x="2462313" y="1526735"/>
                    <a:pt x="2339176" y="1649872"/>
                    <a:pt x="2187279" y="1649872"/>
                  </a:cubicBezTo>
                  <a:lnTo>
                    <a:pt x="275034" y="1649872"/>
                  </a:lnTo>
                  <a:cubicBezTo>
                    <a:pt x="123137" y="1649872"/>
                    <a:pt x="0" y="1526735"/>
                    <a:pt x="0" y="1374838"/>
                  </a:cubicBezTo>
                  <a:lnTo>
                    <a:pt x="0" y="27503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90000"/>
                </a:lnSpc>
                <a:spcBef>
                  <a:spcPts val="1000"/>
                </a:spcBef>
                <a:buClr>
                  <a:schemeClr val="accent6"/>
                </a:buClr>
                <a:buFont typeface="Wingdings 3" panose="05040102010807070707" pitchFamily="18" charset="2"/>
                <a:buNone/>
              </a:pPr>
              <a:endParaRPr lang="en-US" sz="2800" dirty="0">
                <a:solidFill>
                  <a:schemeClr val="bg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FA1FECE5-965B-495E-B6E8-AACDB2CA4C0E}"/>
                    </a:ext>
                  </a:extLst>
                </p:cNvPr>
                <p:cNvSpPr/>
                <p:nvPr/>
              </p:nvSpPr>
              <p:spPr>
                <a:xfrm>
                  <a:off x="1546195" y="1196674"/>
                  <a:ext cx="1469527" cy="596984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>
                    <a:lnSpc>
                      <a:spcPct val="90000"/>
                    </a:lnSpc>
                    <a:spcBef>
                      <a:spcPts val="1000"/>
                    </a:spcBef>
                    <a:buClr>
                      <a:schemeClr val="accent6"/>
                    </a:buClr>
                    <a:buFont typeface="Wingdings 3" panose="05040102010807070707" pitchFamily="18" charset="2"/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3600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𝐀𝐗</m:t>
                        </m:r>
                        <m:r>
                          <a:rPr lang="en-IN" sz="3600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IN" sz="3600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𝐎</m:t>
                        </m:r>
                      </m:oMath>
                    </m:oMathPara>
                  </a14:m>
                  <a:endParaRPr lang="en-IN" sz="3600" b="1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FA1FECE5-965B-495E-B6E8-AACDB2CA4C0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46195" y="1196674"/>
                  <a:ext cx="1469527" cy="596984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8E6E7E0-7C3E-4EF7-8454-BDBCB2199EDB}"/>
              </a:ext>
            </a:extLst>
          </p:cNvPr>
          <p:cNvGrpSpPr/>
          <p:nvPr/>
        </p:nvGrpSpPr>
        <p:grpSpPr>
          <a:xfrm>
            <a:off x="4241457" y="1991873"/>
            <a:ext cx="3124022" cy="1440386"/>
            <a:chOff x="1403489" y="1108889"/>
            <a:chExt cx="1800000" cy="785300"/>
          </a:xfrm>
          <a:solidFill>
            <a:srgbClr val="92D050"/>
          </a:solidFill>
        </p:grpSpPr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CD6B8844-32D2-42D1-860C-6BC1B8831423}"/>
                </a:ext>
              </a:extLst>
            </p:cNvPr>
            <p:cNvSpPr/>
            <p:nvPr/>
          </p:nvSpPr>
          <p:spPr>
            <a:xfrm>
              <a:off x="1403489" y="1108889"/>
              <a:ext cx="1800000" cy="785300"/>
            </a:xfrm>
            <a:custGeom>
              <a:avLst/>
              <a:gdLst>
                <a:gd name="connsiteX0" fmla="*/ 0 w 2462313"/>
                <a:gd name="connsiteY0" fmla="*/ 275034 h 1649872"/>
                <a:gd name="connsiteX1" fmla="*/ 275034 w 2462313"/>
                <a:gd name="connsiteY1" fmla="*/ 0 h 1649872"/>
                <a:gd name="connsiteX2" fmla="*/ 2187279 w 2462313"/>
                <a:gd name="connsiteY2" fmla="*/ 0 h 1649872"/>
                <a:gd name="connsiteX3" fmla="*/ 2462313 w 2462313"/>
                <a:gd name="connsiteY3" fmla="*/ 275034 h 1649872"/>
                <a:gd name="connsiteX4" fmla="*/ 2462313 w 2462313"/>
                <a:gd name="connsiteY4" fmla="*/ 1374838 h 1649872"/>
                <a:gd name="connsiteX5" fmla="*/ 2187279 w 2462313"/>
                <a:gd name="connsiteY5" fmla="*/ 1649872 h 1649872"/>
                <a:gd name="connsiteX6" fmla="*/ 275034 w 2462313"/>
                <a:gd name="connsiteY6" fmla="*/ 1649872 h 1649872"/>
                <a:gd name="connsiteX7" fmla="*/ 0 w 2462313"/>
                <a:gd name="connsiteY7" fmla="*/ 1374838 h 1649872"/>
                <a:gd name="connsiteX8" fmla="*/ 0 w 2462313"/>
                <a:gd name="connsiteY8" fmla="*/ 275034 h 1649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62313" h="1649872">
                  <a:moveTo>
                    <a:pt x="0" y="275034"/>
                  </a:moveTo>
                  <a:cubicBezTo>
                    <a:pt x="0" y="123137"/>
                    <a:pt x="123137" y="0"/>
                    <a:pt x="275034" y="0"/>
                  </a:cubicBezTo>
                  <a:lnTo>
                    <a:pt x="2187279" y="0"/>
                  </a:lnTo>
                  <a:cubicBezTo>
                    <a:pt x="2339176" y="0"/>
                    <a:pt x="2462313" y="123137"/>
                    <a:pt x="2462313" y="275034"/>
                  </a:cubicBezTo>
                  <a:lnTo>
                    <a:pt x="2462313" y="1374838"/>
                  </a:lnTo>
                  <a:cubicBezTo>
                    <a:pt x="2462313" y="1526735"/>
                    <a:pt x="2339176" y="1649872"/>
                    <a:pt x="2187279" y="1649872"/>
                  </a:cubicBezTo>
                  <a:lnTo>
                    <a:pt x="275034" y="1649872"/>
                  </a:lnTo>
                  <a:cubicBezTo>
                    <a:pt x="123137" y="1649872"/>
                    <a:pt x="0" y="1526735"/>
                    <a:pt x="0" y="1374838"/>
                  </a:cubicBezTo>
                  <a:lnTo>
                    <a:pt x="0" y="275034"/>
                  </a:lnTo>
                  <a:close/>
                </a:path>
              </a:pathLst>
            </a:custGeom>
            <a:gradFill>
              <a:gsLst>
                <a:gs pos="10000">
                  <a:srgbClr val="0E47A1"/>
                </a:gs>
                <a:gs pos="100000">
                  <a:srgbClr val="03A9F5"/>
                </a:gs>
              </a:gsLst>
              <a:lin ang="10800000" scaled="1"/>
            </a:gradFill>
            <a:ln>
              <a:noFill/>
            </a:ln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90000"/>
                </a:lnSpc>
                <a:spcBef>
                  <a:spcPts val="1000"/>
                </a:spcBef>
                <a:buClr>
                  <a:schemeClr val="accent6"/>
                </a:buClr>
                <a:buFont typeface="Wingdings 3" panose="05040102010807070707" pitchFamily="18" charset="2"/>
                <a:buNone/>
              </a:pPr>
              <a:endParaRPr lang="en-US" sz="2800" dirty="0">
                <a:solidFill>
                  <a:schemeClr val="bg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AF943850-9C5B-45AA-A93F-B825489F800A}"/>
                    </a:ext>
                  </a:extLst>
                </p:cNvPr>
                <p:cNvSpPr/>
                <p:nvPr/>
              </p:nvSpPr>
              <p:spPr>
                <a:xfrm>
                  <a:off x="1546195" y="1196675"/>
                  <a:ext cx="1469527" cy="31749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>
                    <a:lnSpc>
                      <a:spcPct val="90000"/>
                    </a:lnSpc>
                    <a:spcBef>
                      <a:spcPts val="1000"/>
                    </a:spcBef>
                    <a:buClr>
                      <a:schemeClr val="accent6"/>
                    </a:buClr>
                    <a:buFont typeface="Wingdings 3" panose="05040102010807070707" pitchFamily="18" charset="2"/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3200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𝐂𝐨𝐧𝐬𝐢𝐬𝐭𝐞𝐧𝐜𝐞</m:t>
                        </m:r>
                      </m:oMath>
                    </m:oMathPara>
                  </a14:m>
                  <a:endParaRPr lang="en-IN" sz="3200" b="1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AF943850-9C5B-45AA-A93F-B825489F800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46195" y="1196675"/>
                  <a:ext cx="1469527" cy="317498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: Rounded Corners 23">
                <a:extLst>
                  <a:ext uri="{FF2B5EF4-FFF2-40B4-BE49-F238E27FC236}">
                    <a16:creationId xmlns:a16="http://schemas.microsoft.com/office/drawing/2014/main" id="{C21A8A96-63B0-42C2-944A-67ECC830F365}"/>
                  </a:ext>
                </a:extLst>
              </p:cNvPr>
              <p:cNvSpPr/>
              <p:nvPr/>
            </p:nvSpPr>
            <p:spPr>
              <a:xfrm>
                <a:off x="4289837" y="2562035"/>
                <a:ext cx="3126089" cy="711200"/>
              </a:xfrm>
              <a:prstGeom prst="round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0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𝛒</m:t>
                      </m:r>
                      <m:d>
                        <m:dPr>
                          <m:ctrlPr>
                            <a:rPr lang="en-IN" sz="2800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1" i="0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𝐀</m:t>
                          </m:r>
                        </m:e>
                      </m:d>
                      <m:r>
                        <a:rPr lang="en-IN" sz="2800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IN" sz="2800" b="1" i="0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𝛒</m:t>
                      </m:r>
                      <m:d>
                        <m:dPr>
                          <m:ctrlPr>
                            <a:rPr lang="en-IN" sz="2800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IN" sz="2800" b="1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800" b="1" i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en-IN" sz="2800" b="1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IN" sz="2800" b="1" i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𝐀</m:t>
                                  </m:r>
                                  <m:r>
                                    <a:rPr lang="en-IN" sz="2800" b="1" i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  <m:r>
                                <a:rPr lang="en-IN" sz="2800" b="1" i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IN" sz="2800" b="1" i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𝐁</m:t>
                              </m:r>
                              <m:r>
                                <a:rPr lang="en-IN" sz="2800" b="1" i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4" name="Rectangle: Rounded Corners 23">
                <a:extLst>
                  <a:ext uri="{FF2B5EF4-FFF2-40B4-BE49-F238E27FC236}">
                    <a16:creationId xmlns:a16="http://schemas.microsoft.com/office/drawing/2014/main" id="{C21A8A96-63B0-42C2-944A-67ECC830F36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9837" y="2562035"/>
                <a:ext cx="3126089" cy="711200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9" name="Group 28">
            <a:extLst>
              <a:ext uri="{FF2B5EF4-FFF2-40B4-BE49-F238E27FC236}">
                <a16:creationId xmlns:a16="http://schemas.microsoft.com/office/drawing/2014/main" id="{372340CE-E110-4AC8-B80E-F99BAF1ED863}"/>
              </a:ext>
            </a:extLst>
          </p:cNvPr>
          <p:cNvGrpSpPr/>
          <p:nvPr/>
        </p:nvGrpSpPr>
        <p:grpSpPr>
          <a:xfrm>
            <a:off x="316935" y="3897528"/>
            <a:ext cx="5265372" cy="1440386"/>
            <a:chOff x="1403489" y="1108889"/>
            <a:chExt cx="2176370" cy="785300"/>
          </a:xfrm>
          <a:solidFill>
            <a:srgbClr val="92D050"/>
          </a:solidFill>
        </p:grpSpPr>
        <p:sp>
          <p:nvSpPr>
            <p:cNvPr id="30" name="Freeform 11">
              <a:extLst>
                <a:ext uri="{FF2B5EF4-FFF2-40B4-BE49-F238E27FC236}">
                  <a16:creationId xmlns:a16="http://schemas.microsoft.com/office/drawing/2014/main" id="{23EF28BB-AB8C-4DAA-B5A1-53AC44975DDF}"/>
                </a:ext>
              </a:extLst>
            </p:cNvPr>
            <p:cNvSpPr/>
            <p:nvPr/>
          </p:nvSpPr>
          <p:spPr>
            <a:xfrm>
              <a:off x="1403489" y="1108889"/>
              <a:ext cx="2176370" cy="785300"/>
            </a:xfrm>
            <a:custGeom>
              <a:avLst/>
              <a:gdLst>
                <a:gd name="connsiteX0" fmla="*/ 0 w 2462313"/>
                <a:gd name="connsiteY0" fmla="*/ 275034 h 1649872"/>
                <a:gd name="connsiteX1" fmla="*/ 275034 w 2462313"/>
                <a:gd name="connsiteY1" fmla="*/ 0 h 1649872"/>
                <a:gd name="connsiteX2" fmla="*/ 2187279 w 2462313"/>
                <a:gd name="connsiteY2" fmla="*/ 0 h 1649872"/>
                <a:gd name="connsiteX3" fmla="*/ 2462313 w 2462313"/>
                <a:gd name="connsiteY3" fmla="*/ 275034 h 1649872"/>
                <a:gd name="connsiteX4" fmla="*/ 2462313 w 2462313"/>
                <a:gd name="connsiteY4" fmla="*/ 1374838 h 1649872"/>
                <a:gd name="connsiteX5" fmla="*/ 2187279 w 2462313"/>
                <a:gd name="connsiteY5" fmla="*/ 1649872 h 1649872"/>
                <a:gd name="connsiteX6" fmla="*/ 275034 w 2462313"/>
                <a:gd name="connsiteY6" fmla="*/ 1649872 h 1649872"/>
                <a:gd name="connsiteX7" fmla="*/ 0 w 2462313"/>
                <a:gd name="connsiteY7" fmla="*/ 1374838 h 1649872"/>
                <a:gd name="connsiteX8" fmla="*/ 0 w 2462313"/>
                <a:gd name="connsiteY8" fmla="*/ 275034 h 1649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62313" h="1649872">
                  <a:moveTo>
                    <a:pt x="0" y="275034"/>
                  </a:moveTo>
                  <a:cubicBezTo>
                    <a:pt x="0" y="123137"/>
                    <a:pt x="123137" y="0"/>
                    <a:pt x="275034" y="0"/>
                  </a:cubicBezTo>
                  <a:lnTo>
                    <a:pt x="2187279" y="0"/>
                  </a:lnTo>
                  <a:cubicBezTo>
                    <a:pt x="2339176" y="0"/>
                    <a:pt x="2462313" y="123137"/>
                    <a:pt x="2462313" y="275034"/>
                  </a:cubicBezTo>
                  <a:lnTo>
                    <a:pt x="2462313" y="1374838"/>
                  </a:lnTo>
                  <a:cubicBezTo>
                    <a:pt x="2462313" y="1526735"/>
                    <a:pt x="2339176" y="1649872"/>
                    <a:pt x="2187279" y="1649872"/>
                  </a:cubicBezTo>
                  <a:lnTo>
                    <a:pt x="275034" y="1649872"/>
                  </a:lnTo>
                  <a:cubicBezTo>
                    <a:pt x="123137" y="1649872"/>
                    <a:pt x="0" y="1526735"/>
                    <a:pt x="0" y="1374838"/>
                  </a:cubicBezTo>
                  <a:lnTo>
                    <a:pt x="0" y="275034"/>
                  </a:lnTo>
                  <a:close/>
                </a:path>
              </a:pathLst>
            </a:custGeom>
            <a:gradFill>
              <a:gsLst>
                <a:gs pos="10000">
                  <a:srgbClr val="0E47A1"/>
                </a:gs>
                <a:gs pos="100000">
                  <a:srgbClr val="03A9F5"/>
                </a:gs>
              </a:gsLst>
              <a:lin ang="10800000" scaled="1"/>
            </a:gradFill>
            <a:ln>
              <a:noFill/>
            </a:ln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90000"/>
                </a:lnSpc>
                <a:spcBef>
                  <a:spcPts val="1000"/>
                </a:spcBef>
                <a:buClr>
                  <a:schemeClr val="accent6"/>
                </a:buClr>
                <a:buFont typeface="Wingdings 3" panose="05040102010807070707" pitchFamily="18" charset="2"/>
                <a:buNone/>
              </a:pPr>
              <a:endParaRPr lang="en-US" sz="2800" dirty="0">
                <a:solidFill>
                  <a:schemeClr val="bg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BABA89CA-2E53-4375-9192-A4C1CC7F6210}"/>
                    </a:ext>
                  </a:extLst>
                </p:cNvPr>
                <p:cNvSpPr/>
                <p:nvPr/>
              </p:nvSpPr>
              <p:spPr>
                <a:xfrm>
                  <a:off x="1490064" y="1183695"/>
                  <a:ext cx="1992788" cy="31749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>
                    <a:lnSpc>
                      <a:spcPct val="90000"/>
                    </a:lnSpc>
                    <a:spcBef>
                      <a:spcPts val="1000"/>
                    </a:spcBef>
                    <a:buClr>
                      <a:schemeClr val="accent6"/>
                    </a:buClr>
                    <a:buFont typeface="Wingdings 3" panose="05040102010807070707" pitchFamily="18" charset="2"/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3200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𝐔𝐧𝐢𝐪𝐮𝐞</m:t>
                        </m:r>
                        <m:r>
                          <a:rPr lang="en-IN" sz="3200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\</m:t>
                        </m:r>
                        <m:r>
                          <a:rPr lang="en-IN" sz="3200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𝐓𝐫𝐢𝐯𝐢𝐚𝐥</m:t>
                        </m:r>
                        <m:r>
                          <a:rPr lang="en-IN" sz="3200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IN" sz="3200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𝐒𝐨𝐥𝐮𝐭𝐢𝐨𝐧</m:t>
                        </m:r>
                      </m:oMath>
                    </m:oMathPara>
                  </a14:m>
                  <a:endParaRPr lang="en-IN" sz="3200" b="1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BABA89CA-2E53-4375-9192-A4C1CC7F621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90064" y="1183695"/>
                  <a:ext cx="1992788" cy="317498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: Rounded Corners 34">
                <a:extLst>
                  <a:ext uri="{FF2B5EF4-FFF2-40B4-BE49-F238E27FC236}">
                    <a16:creationId xmlns:a16="http://schemas.microsoft.com/office/drawing/2014/main" id="{31D9782E-711D-4820-881B-DDD5263680EF}"/>
                  </a:ext>
                </a:extLst>
              </p:cNvPr>
              <p:cNvSpPr/>
              <p:nvPr/>
            </p:nvSpPr>
            <p:spPr>
              <a:xfrm>
                <a:off x="898724" y="4510800"/>
                <a:ext cx="4004451" cy="711200"/>
              </a:xfrm>
              <a:prstGeom prst="round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0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𝛒</m:t>
                      </m:r>
                      <m:d>
                        <m:dPr>
                          <m:ctrlPr>
                            <a:rPr lang="en-IN" sz="2800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1" i="0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𝐀</m:t>
                          </m:r>
                        </m:e>
                      </m:d>
                      <m:r>
                        <a:rPr lang="en-IN" sz="2800" b="1" i="0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IN" sz="2800" b="1" i="0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𝛒</m:t>
                      </m:r>
                      <m:d>
                        <m:dPr>
                          <m:ctrlPr>
                            <a:rPr lang="en-IN" sz="2800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IN" sz="2800" b="1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800" b="1" i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en-IN" sz="2800" b="1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IN" sz="2800" b="1" i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𝐀</m:t>
                                  </m:r>
                                  <m:r>
                                    <a:rPr lang="en-IN" sz="2800" b="1" i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  <m:r>
                                <a:rPr lang="en-IN" sz="2800" b="1" i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IN" sz="2800" b="1" i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𝐁</m:t>
                              </m:r>
                              <m:r>
                                <a:rPr lang="en-IN" sz="2800" b="1" i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e>
                      </m:d>
                      <m:r>
                        <a:rPr lang="en-IN" sz="2800" b="1" i="0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IN" sz="2800" b="1" i="0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𝐧</m:t>
                      </m:r>
                    </m:oMath>
                  </m:oMathPara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5" name="Rectangle: Rounded Corners 34">
                <a:extLst>
                  <a:ext uri="{FF2B5EF4-FFF2-40B4-BE49-F238E27FC236}">
                    <a16:creationId xmlns:a16="http://schemas.microsoft.com/office/drawing/2014/main" id="{31D9782E-711D-4820-881B-DDD5263680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724" y="4510800"/>
                <a:ext cx="4004451" cy="711200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6" name="Group 35">
            <a:extLst>
              <a:ext uri="{FF2B5EF4-FFF2-40B4-BE49-F238E27FC236}">
                <a16:creationId xmlns:a16="http://schemas.microsoft.com/office/drawing/2014/main" id="{81469E88-C2D3-4856-AD7B-B05E24947432}"/>
              </a:ext>
            </a:extLst>
          </p:cNvPr>
          <p:cNvGrpSpPr/>
          <p:nvPr/>
        </p:nvGrpSpPr>
        <p:grpSpPr>
          <a:xfrm>
            <a:off x="6609693" y="3942955"/>
            <a:ext cx="5265372" cy="1440386"/>
            <a:chOff x="1403489" y="1108889"/>
            <a:chExt cx="2176370" cy="785300"/>
          </a:xfrm>
          <a:solidFill>
            <a:srgbClr val="92D050"/>
          </a:solidFill>
        </p:grpSpPr>
        <p:sp>
          <p:nvSpPr>
            <p:cNvPr id="37" name="Freeform 11">
              <a:extLst>
                <a:ext uri="{FF2B5EF4-FFF2-40B4-BE49-F238E27FC236}">
                  <a16:creationId xmlns:a16="http://schemas.microsoft.com/office/drawing/2014/main" id="{1C16A66C-6655-4171-9385-2CDB94D29060}"/>
                </a:ext>
              </a:extLst>
            </p:cNvPr>
            <p:cNvSpPr/>
            <p:nvPr/>
          </p:nvSpPr>
          <p:spPr>
            <a:xfrm>
              <a:off x="1403489" y="1108889"/>
              <a:ext cx="2176370" cy="785300"/>
            </a:xfrm>
            <a:custGeom>
              <a:avLst/>
              <a:gdLst>
                <a:gd name="connsiteX0" fmla="*/ 0 w 2462313"/>
                <a:gd name="connsiteY0" fmla="*/ 275034 h 1649872"/>
                <a:gd name="connsiteX1" fmla="*/ 275034 w 2462313"/>
                <a:gd name="connsiteY1" fmla="*/ 0 h 1649872"/>
                <a:gd name="connsiteX2" fmla="*/ 2187279 w 2462313"/>
                <a:gd name="connsiteY2" fmla="*/ 0 h 1649872"/>
                <a:gd name="connsiteX3" fmla="*/ 2462313 w 2462313"/>
                <a:gd name="connsiteY3" fmla="*/ 275034 h 1649872"/>
                <a:gd name="connsiteX4" fmla="*/ 2462313 w 2462313"/>
                <a:gd name="connsiteY4" fmla="*/ 1374838 h 1649872"/>
                <a:gd name="connsiteX5" fmla="*/ 2187279 w 2462313"/>
                <a:gd name="connsiteY5" fmla="*/ 1649872 h 1649872"/>
                <a:gd name="connsiteX6" fmla="*/ 275034 w 2462313"/>
                <a:gd name="connsiteY6" fmla="*/ 1649872 h 1649872"/>
                <a:gd name="connsiteX7" fmla="*/ 0 w 2462313"/>
                <a:gd name="connsiteY7" fmla="*/ 1374838 h 1649872"/>
                <a:gd name="connsiteX8" fmla="*/ 0 w 2462313"/>
                <a:gd name="connsiteY8" fmla="*/ 275034 h 1649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62313" h="1649872">
                  <a:moveTo>
                    <a:pt x="0" y="275034"/>
                  </a:moveTo>
                  <a:cubicBezTo>
                    <a:pt x="0" y="123137"/>
                    <a:pt x="123137" y="0"/>
                    <a:pt x="275034" y="0"/>
                  </a:cubicBezTo>
                  <a:lnTo>
                    <a:pt x="2187279" y="0"/>
                  </a:lnTo>
                  <a:cubicBezTo>
                    <a:pt x="2339176" y="0"/>
                    <a:pt x="2462313" y="123137"/>
                    <a:pt x="2462313" y="275034"/>
                  </a:cubicBezTo>
                  <a:lnTo>
                    <a:pt x="2462313" y="1374838"/>
                  </a:lnTo>
                  <a:cubicBezTo>
                    <a:pt x="2462313" y="1526735"/>
                    <a:pt x="2339176" y="1649872"/>
                    <a:pt x="2187279" y="1649872"/>
                  </a:cubicBezTo>
                  <a:lnTo>
                    <a:pt x="275034" y="1649872"/>
                  </a:lnTo>
                  <a:cubicBezTo>
                    <a:pt x="123137" y="1649872"/>
                    <a:pt x="0" y="1526735"/>
                    <a:pt x="0" y="1374838"/>
                  </a:cubicBezTo>
                  <a:lnTo>
                    <a:pt x="0" y="275034"/>
                  </a:lnTo>
                  <a:close/>
                </a:path>
              </a:pathLst>
            </a:custGeom>
            <a:gradFill>
              <a:gsLst>
                <a:gs pos="10000">
                  <a:srgbClr val="0E47A1"/>
                </a:gs>
                <a:gs pos="100000">
                  <a:srgbClr val="03A9F5"/>
                </a:gs>
              </a:gsLst>
              <a:lin ang="10800000" scaled="1"/>
            </a:gradFill>
            <a:ln>
              <a:noFill/>
            </a:ln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90000"/>
                </a:lnSpc>
                <a:spcBef>
                  <a:spcPts val="1000"/>
                </a:spcBef>
                <a:buClr>
                  <a:schemeClr val="accent6"/>
                </a:buClr>
                <a:buFont typeface="Wingdings 3" panose="05040102010807070707" pitchFamily="18" charset="2"/>
                <a:buNone/>
              </a:pPr>
              <a:endParaRPr lang="en-US" sz="2800" dirty="0">
                <a:solidFill>
                  <a:schemeClr val="bg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5F01F254-FE8A-4852-BECE-469F5F179C95}"/>
                    </a:ext>
                  </a:extLst>
                </p:cNvPr>
                <p:cNvSpPr/>
                <p:nvPr/>
              </p:nvSpPr>
              <p:spPr>
                <a:xfrm>
                  <a:off x="1445411" y="1196675"/>
                  <a:ext cx="1469527" cy="31749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>
                    <a:lnSpc>
                      <a:spcPct val="90000"/>
                    </a:lnSpc>
                    <a:spcBef>
                      <a:spcPts val="1000"/>
                    </a:spcBef>
                    <a:buClr>
                      <a:schemeClr val="accent6"/>
                    </a:buClr>
                    <a:buFont typeface="Wingdings 3" panose="05040102010807070707" pitchFamily="18" charset="2"/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3200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𝐈𝐧𝐟𝐢𝐧𝐢𝐭𝐞𝐥𝐲</m:t>
                        </m:r>
                        <m:r>
                          <a:rPr lang="en-IN" sz="3200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IN" sz="3200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𝐦𝐚𝐧𝐲</m:t>
                        </m:r>
                        <m:r>
                          <a:rPr lang="en-IN" sz="3200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IN" sz="3200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𝐒𝐨𝐥𝐮𝐭𝐢𝐨𝐧𝐬</m:t>
                        </m:r>
                      </m:oMath>
                    </m:oMathPara>
                  </a14:m>
                  <a:endParaRPr lang="en-IN" sz="3200" b="1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5F01F254-FE8A-4852-BECE-469F5F179C9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45411" y="1196675"/>
                  <a:ext cx="1469527" cy="317498"/>
                </a:xfrm>
                <a:prstGeom prst="rect">
                  <a:avLst/>
                </a:prstGeom>
                <a:blipFill>
                  <a:blip r:embed="rId8"/>
                  <a:stretch>
                    <a:fillRect r="-38937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: Rounded Corners 38">
                <a:extLst>
                  <a:ext uri="{FF2B5EF4-FFF2-40B4-BE49-F238E27FC236}">
                    <a16:creationId xmlns:a16="http://schemas.microsoft.com/office/drawing/2014/main" id="{BD01826D-E334-411D-8F15-AC7520A30E6F}"/>
                  </a:ext>
                </a:extLst>
              </p:cNvPr>
              <p:cNvSpPr/>
              <p:nvPr/>
            </p:nvSpPr>
            <p:spPr>
              <a:xfrm>
                <a:off x="6924467" y="4549205"/>
                <a:ext cx="4785476" cy="711200"/>
              </a:xfrm>
              <a:prstGeom prst="round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0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𝛒</m:t>
                      </m:r>
                      <m:d>
                        <m:dPr>
                          <m:ctrlPr>
                            <a:rPr lang="en-IN" sz="2800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1" i="0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𝐀</m:t>
                          </m:r>
                        </m:e>
                      </m:d>
                      <m:r>
                        <a:rPr lang="en-IN" sz="2800" b="1" i="0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IN" sz="2800" b="1" i="0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𝛒</m:t>
                      </m:r>
                      <m:d>
                        <m:dPr>
                          <m:ctrlPr>
                            <a:rPr lang="en-IN" sz="2800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IN" sz="2800" b="1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800" b="1" i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en-IN" sz="2800" b="1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IN" sz="2800" b="1" i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𝐀</m:t>
                                  </m:r>
                                  <m:r>
                                    <a:rPr lang="en-IN" sz="2800" b="1" i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  <m:r>
                                <a:rPr lang="en-IN" sz="2800" b="1" i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IN" sz="2800" b="1" i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𝐁</m:t>
                              </m:r>
                              <m:r>
                                <a:rPr lang="en-IN" sz="2800" b="1" i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e>
                      </m:d>
                      <m:r>
                        <a:rPr lang="en-IN" sz="2800" b="1" i="0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IN" sz="2800" b="1" i="0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𝐫</m:t>
                      </m:r>
                      <m:r>
                        <a:rPr lang="en-IN" sz="28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a:rPr lang="en-IN" sz="2800" b="1" i="0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𝐧</m:t>
                      </m:r>
                    </m:oMath>
                  </m:oMathPara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9" name="Rectangle: Rounded Corners 38">
                <a:extLst>
                  <a:ext uri="{FF2B5EF4-FFF2-40B4-BE49-F238E27FC236}">
                    <a16:creationId xmlns:a16="http://schemas.microsoft.com/office/drawing/2014/main" id="{BD01826D-E334-411D-8F15-AC7520A30E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4467" y="4549205"/>
                <a:ext cx="4785476" cy="711200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5943CDD0-BC77-40BE-9498-126D5CC6D4DC}"/>
                  </a:ext>
                </a:extLst>
              </p:cNvPr>
              <p:cNvSpPr/>
              <p:nvPr/>
            </p:nvSpPr>
            <p:spPr>
              <a:xfrm>
                <a:off x="1050542" y="5587228"/>
                <a:ext cx="3700817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n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Number of variables</a:t>
                </a:r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5943CDD0-BC77-40BE-9498-126D5CC6D4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0542" y="5587228"/>
                <a:ext cx="3700817" cy="468000"/>
              </a:xfrm>
              <a:prstGeom prst="rect">
                <a:avLst/>
              </a:prstGeom>
              <a:blipFill>
                <a:blip r:embed="rId10"/>
                <a:stretch>
                  <a:fillRect t="-14474" r="-1977" b="-4868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Right Arrow 3">
            <a:extLst>
              <a:ext uri="{FF2B5EF4-FFF2-40B4-BE49-F238E27FC236}">
                <a16:creationId xmlns:a16="http://schemas.microsoft.com/office/drawing/2014/main" id="{80A00707-A734-4FE8-83C2-9EE6FE439470}"/>
              </a:ext>
            </a:extLst>
          </p:cNvPr>
          <p:cNvSpPr/>
          <p:nvPr/>
        </p:nvSpPr>
        <p:spPr>
          <a:xfrm flipV="1">
            <a:off x="361292" y="5660879"/>
            <a:ext cx="576777" cy="394349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endParaRPr lang="en-IN" sz="2800">
              <a:solidFill>
                <a:schemeClr val="bg1"/>
              </a:solidFill>
            </a:endParaRPr>
          </a:p>
        </p:txBody>
      </p:sp>
      <p:sp>
        <p:nvSpPr>
          <p:cNvPr id="43" name="Right Arrow 3">
            <a:extLst>
              <a:ext uri="{FF2B5EF4-FFF2-40B4-BE49-F238E27FC236}">
                <a16:creationId xmlns:a16="http://schemas.microsoft.com/office/drawing/2014/main" id="{AB559EEC-C3D4-454F-B4C3-8D1B53DBD568}"/>
              </a:ext>
            </a:extLst>
          </p:cNvPr>
          <p:cNvSpPr/>
          <p:nvPr/>
        </p:nvSpPr>
        <p:spPr>
          <a:xfrm rot="5400000" flipV="1">
            <a:off x="5638458" y="1600083"/>
            <a:ext cx="398366" cy="394349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endParaRPr lang="en-IN" sz="2800">
              <a:solidFill>
                <a:schemeClr val="bg1"/>
              </a:solidFill>
            </a:endParaRPr>
          </a:p>
        </p:txBody>
      </p:sp>
      <p:sp>
        <p:nvSpPr>
          <p:cNvPr id="45" name="Bent-Up Arrow 9">
            <a:extLst>
              <a:ext uri="{FF2B5EF4-FFF2-40B4-BE49-F238E27FC236}">
                <a16:creationId xmlns:a16="http://schemas.microsoft.com/office/drawing/2014/main" id="{681BA281-3006-41DC-BCDE-1DA2E7695BE0}"/>
              </a:ext>
            </a:extLst>
          </p:cNvPr>
          <p:cNvSpPr/>
          <p:nvPr/>
        </p:nvSpPr>
        <p:spPr>
          <a:xfrm rot="10800000">
            <a:off x="2034307" y="2549282"/>
            <a:ext cx="2207149" cy="1373573"/>
          </a:xfrm>
          <a:prstGeom prst="bentUpArrow">
            <a:avLst>
              <a:gd name="adj1" fmla="val 25073"/>
              <a:gd name="adj2" fmla="val 26345"/>
              <a:gd name="adj3" fmla="val 26904"/>
            </a:avLst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endParaRPr lang="en-IN" sz="2800" dirty="0">
              <a:solidFill>
                <a:schemeClr val="bg1"/>
              </a:solidFill>
            </a:endParaRPr>
          </a:p>
        </p:txBody>
      </p:sp>
      <p:sp>
        <p:nvSpPr>
          <p:cNvPr id="46" name="Bent-Up Arrow 9">
            <a:extLst>
              <a:ext uri="{FF2B5EF4-FFF2-40B4-BE49-F238E27FC236}">
                <a16:creationId xmlns:a16="http://schemas.microsoft.com/office/drawing/2014/main" id="{3F88BA5E-41D5-4717-84B0-513982E87674}"/>
              </a:ext>
            </a:extLst>
          </p:cNvPr>
          <p:cNvSpPr/>
          <p:nvPr/>
        </p:nvSpPr>
        <p:spPr>
          <a:xfrm rot="10800000" flipH="1">
            <a:off x="7365479" y="2549283"/>
            <a:ext cx="2321216" cy="1373573"/>
          </a:xfrm>
          <a:prstGeom prst="bentUpArrow">
            <a:avLst>
              <a:gd name="adj1" fmla="val 25073"/>
              <a:gd name="adj2" fmla="val 26345"/>
              <a:gd name="adj3" fmla="val 26904"/>
            </a:avLst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endParaRPr lang="en-IN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495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35" grpId="0"/>
      <p:bldP spid="39" grpId="0"/>
      <p:bldP spid="40" grpId="0"/>
      <p:bldP spid="41" grpId="0" animBg="1"/>
      <p:bldP spid="43" grpId="0" animBg="1"/>
      <p:bldP spid="45" grpId="0" animBg="1"/>
      <p:bldP spid="46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6F57B1-9907-427B-A661-6630CF63A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Method:2         Gauss Elimination Method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47C0830-885A-4E2D-A6F6-EED666D8A959}"/>
              </a:ext>
            </a:extLst>
          </p:cNvPr>
          <p:cNvSpPr/>
          <p:nvPr/>
        </p:nvSpPr>
        <p:spPr>
          <a:xfrm>
            <a:off x="67045" y="835437"/>
            <a:ext cx="1706820" cy="539851"/>
          </a:xfrm>
          <a:prstGeom prst="round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dirty="0">
                <a:solidFill>
                  <a:schemeClr val="bg1"/>
                </a:solidFill>
              </a:rPr>
              <a:t>Example:6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FD6BEC8-79FF-4E79-8A85-17FC3B001332}"/>
              </a:ext>
            </a:extLst>
          </p:cNvPr>
          <p:cNvSpPr/>
          <p:nvPr/>
        </p:nvSpPr>
        <p:spPr>
          <a:xfrm>
            <a:off x="67045" y="3620482"/>
            <a:ext cx="1706819" cy="539851"/>
          </a:xfrm>
          <a:prstGeom prst="round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dirty="0">
                <a:solidFill>
                  <a:schemeClr val="bg1"/>
                </a:solidFill>
              </a:rPr>
              <a:t>Solution: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B2E3336-522D-42C2-96C7-30ED8786723F}"/>
              </a:ext>
            </a:extLst>
          </p:cNvPr>
          <p:cNvSpPr/>
          <p:nvPr/>
        </p:nvSpPr>
        <p:spPr>
          <a:xfrm>
            <a:off x="1809221" y="871363"/>
            <a:ext cx="7785353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z="2800" i="0" dirty="0">
                <a:solidFill>
                  <a:srgbClr val="002060"/>
                </a:solidFill>
                <a:effectLst/>
                <a:uFill>
                  <a:solidFill>
                    <a:srgbClr val="0070C0"/>
                  </a:solidFill>
                </a:uFill>
                <a:latin typeface="+mj-lt"/>
                <a:ea typeface="Times New Roman" panose="02020603050405020304" pitchFamily="18" charset="0"/>
                <a:cs typeface="Shruti" panose="020B0502040204020203" pitchFamily="34" charset="0"/>
              </a:rPr>
              <a:t>The augmented matrix of a linear system has the form</a:t>
            </a:r>
            <a:endParaRPr lang="en-IN" sz="2800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0ED6FFE-03D2-4746-A8FB-4D7FCCA7E1E3}"/>
                  </a:ext>
                </a:extLst>
              </p:cNvPr>
              <p:cNvSpPr txBox="1"/>
              <p:nvPr/>
            </p:nvSpPr>
            <p:spPr>
              <a:xfrm>
                <a:off x="1773865" y="1347404"/>
                <a:ext cx="3641035" cy="12317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IN" sz="2800" i="1" smtClean="0">
                            <a:solidFill>
                              <a:srgbClr val="7030A0"/>
                            </a:solidFill>
                            <a:effectLst/>
                            <a:uFill>
                              <a:solidFill>
                                <a:srgbClr val="0070C0"/>
                              </a:solidFill>
                            </a:u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IN" sz="2800" i="1" smtClean="0">
                                <a:solidFill>
                                  <a:srgbClr val="002060"/>
                                </a:solidFill>
                                <a:effectLst/>
                                <a:uFill>
                                  <a:solidFill>
                                    <a:srgbClr val="0070C0"/>
                                  </a:solidFill>
                                </a:u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rial" panose="020B0604020202020204" pitchFamily="34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effectLst/>
                                      <a:uFill>
                                        <a:solidFill>
                                          <a:srgbClr val="0070C0"/>
                                        </a:solidFill>
                                      </a:u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sz="2800" i="1">
                                        <a:solidFill>
                                          <a:srgbClr val="002060"/>
                                        </a:solidFill>
                                        <a:effectLst/>
                                        <a:uFill>
                                          <a:solidFill>
                                            <a:srgbClr val="0070C0"/>
                                          </a:solidFill>
                                        </a:uFill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Arial" panose="020B0604020202020204" pitchFamily="34" charset="0"/>
                                      </a:rPr>
                                      <m:t>−</m:t>
                                    </m:r>
                                    <m:r>
                                      <a:rPr lang="en-US" sz="2800">
                                        <a:solidFill>
                                          <a:srgbClr val="002060"/>
                                        </a:solidFill>
                                        <a:effectLst/>
                                        <a:uFill>
                                          <a:solidFill>
                                            <a:srgbClr val="0070C0"/>
                                          </a:solidFill>
                                        </a:uFill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Arial" panose="020B0604020202020204" pitchFamily="34" charset="0"/>
                                      </a:rPr>
                                      <m:t>2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2800">
                                        <a:solidFill>
                                          <a:srgbClr val="002060"/>
                                        </a:solidFill>
                                        <a:effectLst/>
                                        <a:uFill>
                                          <a:solidFill>
                                            <a:srgbClr val="0070C0"/>
                                          </a:solidFill>
                                        </a:uFill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Arial" panose="020B0604020202020204" pitchFamily="34" charset="0"/>
                                      </a:rPr>
                                      <m:t>1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2800">
                                        <a:solidFill>
                                          <a:srgbClr val="002060"/>
                                        </a:solidFill>
                                        <a:effectLst/>
                                        <a:uFill>
                                          <a:solidFill>
                                            <a:srgbClr val="0070C0"/>
                                          </a:solidFill>
                                        </a:uFill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Arial" panose="020B0604020202020204" pitchFamily="34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effectLst/>
                                      <a:uFill>
                                        <a:solidFill>
                                          <a:srgbClr val="0070C0"/>
                                        </a:solidFill>
                                      </a:u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sz="2800">
                                        <a:solidFill>
                                          <a:srgbClr val="002060"/>
                                        </a:solidFill>
                                        <a:effectLst/>
                                        <a:uFill>
                                          <a:solidFill>
                                            <a:srgbClr val="0070C0"/>
                                          </a:solidFill>
                                        </a:uFill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Arial" panose="020B0604020202020204" pitchFamily="34" charset="0"/>
                                      </a:rPr>
                                      <m:t>3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2800">
                                        <a:solidFill>
                                          <a:srgbClr val="002060"/>
                                        </a:solidFill>
                                        <a:effectLst/>
                                        <a:uFill>
                                          <a:solidFill>
                                            <a:srgbClr val="0070C0"/>
                                          </a:solidFill>
                                        </a:uFill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Arial" panose="020B0604020202020204" pitchFamily="34" charset="0"/>
                                      </a:rPr>
                                      <m:t>1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2800">
                                        <a:solidFill>
                                          <a:srgbClr val="002060"/>
                                        </a:solidFill>
                                        <a:effectLst/>
                                        <a:uFill>
                                          <a:solidFill>
                                            <a:srgbClr val="0070C0"/>
                                          </a:solidFill>
                                        </a:uFill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Arial" panose="020B0604020202020204" pitchFamily="34" charset="0"/>
                                      </a:rPr>
                                      <m:t>5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IN" sz="2800" i="1">
                                      <a:solidFill>
                                        <a:srgbClr val="002060"/>
                                      </a:solidFill>
                                      <a:effectLst/>
                                      <a:uFill>
                                        <a:solidFill>
                                          <a:srgbClr val="0070C0"/>
                                        </a:solidFill>
                                      </a:u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mP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IN" sz="2800" i="1">
                                            <a:solidFill>
                                              <a:srgbClr val="002060"/>
                                            </a:solidFill>
                                            <a:effectLst/>
                                            <a:uFill>
                                              <a:solidFill>
                                                <a:srgbClr val="0070C0"/>
                                              </a:solidFill>
                                            </a:uFill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Arial" panose="020B0604020202020204" pitchFamily="34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a:rPr lang="en-US" sz="2800">
                                              <a:solidFill>
                                                <a:srgbClr val="002060"/>
                                              </a:solidFill>
                                              <a:effectLst/>
                                              <a:uFill>
                                                <a:solidFill>
                                                  <a:srgbClr val="0070C0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Arial" panose="020B0604020202020204" pitchFamily="34" charset="0"/>
                                            </a:rPr>
                                            <m:t>1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sz="2800" i="1">
                                              <a:solidFill>
                                                <a:srgbClr val="002060"/>
                                              </a:solidFill>
                                              <a:effectLst/>
                                              <a:uFill>
                                                <a:solidFill>
                                                  <a:srgbClr val="0070C0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Arial" panose="020B0604020202020204" pitchFamily="34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2800">
                                              <a:solidFill>
                                                <a:srgbClr val="002060"/>
                                              </a:solidFill>
                                              <a:effectLst/>
                                              <a:uFill>
                                                <a:solidFill>
                                                  <a:srgbClr val="0070C0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Arial" panose="020B0604020202020204" pitchFamily="34" charset="0"/>
                                            </a:rPr>
                                            <m:t>1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sz="2800" i="1">
                                              <a:solidFill>
                                                <a:srgbClr val="002060"/>
                                              </a:solidFill>
                                              <a:effectLst/>
                                              <a:uFill>
                                                <a:solidFill>
                                                  <a:srgbClr val="0070C0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Arial" panose="020B0604020202020204" pitchFamily="34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2800">
                                              <a:solidFill>
                                                <a:srgbClr val="002060"/>
                                              </a:solidFill>
                                              <a:effectLst/>
                                              <a:uFill>
                                                <a:solidFill>
                                                  <a:srgbClr val="0070C0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Arial" panose="020B0604020202020204" pitchFamily="34" charset="0"/>
                                            </a:rPr>
                                            <m:t>1</m:t>
                                          </m:r>
                                        </m:e>
                                      </m:mr>
                                    </m:m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IN" sz="2800" i="1">
                                            <a:solidFill>
                                              <a:srgbClr val="002060"/>
                                            </a:solidFill>
                                            <a:effectLst/>
                                            <a:uFill>
                                              <a:solidFill>
                                                <a:srgbClr val="0070C0"/>
                                              </a:solidFill>
                                            </a:uFill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Arial" panose="020B0604020202020204" pitchFamily="34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a:rPr lang="en-US" sz="2800">
                                              <a:solidFill>
                                                <a:srgbClr val="002060"/>
                                              </a:solidFill>
                                              <a:effectLst/>
                                              <a:uFill>
                                                <a:solidFill>
                                                  <a:srgbClr val="0070C0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Arial" panose="020B0604020202020204" pitchFamily="34" charset="0"/>
                                            </a:rPr>
                                            <m:t>: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sz="2800">
                                              <a:solidFill>
                                                <a:srgbClr val="002060"/>
                                              </a:solidFill>
                                              <a:effectLst/>
                                              <a:uFill>
                                                <a:solidFill>
                                                  <a:srgbClr val="0070C0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Arial" panose="020B0604020202020204" pitchFamily="34" charset="0"/>
                                            </a:rPr>
                                            <m:t>: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sz="2800">
                                              <a:solidFill>
                                                <a:srgbClr val="002060"/>
                                              </a:solidFill>
                                              <a:effectLst/>
                                              <a:uFill>
                                                <a:solidFill>
                                                  <a:srgbClr val="0070C0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Arial" panose="020B0604020202020204" pitchFamily="34" charset="0"/>
                                            </a:rPr>
                                            <m:t>:</m:t>
                                          </m:r>
                                        </m:e>
                                      </m:mr>
                                    </m:m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IN" sz="2800" i="1">
                                            <a:solidFill>
                                              <a:srgbClr val="002060"/>
                                            </a:solidFill>
                                            <a:effectLst/>
                                            <a:uFill>
                                              <a:solidFill>
                                                <a:srgbClr val="0070C0"/>
                                              </a:solidFill>
                                            </a:uFill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Arial" panose="020B0604020202020204" pitchFamily="34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800">
                                              <a:solidFill>
                                                <a:srgbClr val="002060"/>
                                              </a:solidFill>
                                              <a:effectLst/>
                                              <a:uFill>
                                                <a:solidFill>
                                                  <a:srgbClr val="0070C0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Arial" panose="020B0604020202020204" pitchFamily="34" charset="0"/>
                                            </a:rPr>
                                            <m:t>a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800">
                                              <a:solidFill>
                                                <a:srgbClr val="002060"/>
                                              </a:solidFill>
                                              <a:effectLst/>
                                              <a:uFill>
                                                <a:solidFill>
                                                  <a:srgbClr val="0070C0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Arial" panose="020B0604020202020204" pitchFamily="34" charset="0"/>
                                            </a:rPr>
                                            <m:t>b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800">
                                              <a:solidFill>
                                                <a:srgbClr val="002060"/>
                                              </a:solidFill>
                                              <a:effectLst/>
                                              <a:uFill>
                                                <a:solidFill>
                                                  <a:srgbClr val="0070C0"/>
                                                </a:solidFill>
                                              </a:uFill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Arial" panose="020B0604020202020204" pitchFamily="34" charset="0"/>
                                            </a:rPr>
                                            <m:t>c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r>
                  <a:rPr lang="en-IN" dirty="0"/>
                  <a:t>.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0ED6FFE-03D2-4746-A8FB-4D7FCCA7E1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3865" y="1347404"/>
                <a:ext cx="3641035" cy="123174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0ADF414B-C379-46A0-8D42-CE6542EBC39E}"/>
              </a:ext>
            </a:extLst>
          </p:cNvPr>
          <p:cNvSpPr txBox="1"/>
          <p:nvPr/>
        </p:nvSpPr>
        <p:spPr>
          <a:xfrm>
            <a:off x="5039139" y="1277685"/>
            <a:ext cx="6887818" cy="6668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800" i="0" dirty="0">
                <a:solidFill>
                  <a:srgbClr val="002060"/>
                </a:solidFill>
                <a:effectLst/>
                <a:uFill>
                  <a:solidFill>
                    <a:srgbClr val="0070C0"/>
                  </a:solidFill>
                </a:uFill>
                <a:latin typeface="+mj-lt"/>
                <a:ea typeface="Times New Roman" panose="02020603050405020304" pitchFamily="18" charset="0"/>
                <a:cs typeface="Shruti" panose="020B0502040204020203" pitchFamily="34" charset="0"/>
              </a:rPr>
              <a:t>Determine when the linear system is consistent</a:t>
            </a:r>
            <a:r>
              <a:rPr lang="en-US" sz="1800" i="0" dirty="0">
                <a:solidFill>
                  <a:srgbClr val="002060"/>
                </a:solidFill>
                <a:effectLst/>
                <a:uFill>
                  <a:solidFill>
                    <a:srgbClr val="0070C0"/>
                  </a:solidFill>
                </a:uFill>
                <a:latin typeface="+mj-lt"/>
                <a:ea typeface="Times New Roman" panose="02020603050405020304" pitchFamily="18" charset="0"/>
                <a:cs typeface="Shruti" panose="020B0502040204020203" pitchFamily="34" charset="0"/>
              </a:rPr>
              <a:t>.</a:t>
            </a:r>
            <a:endParaRPr lang="en-IN" sz="1800" dirty="0">
              <a:solidFill>
                <a:srgbClr val="002060"/>
              </a:solidFill>
              <a:effectLst/>
              <a:uFill>
                <a:solidFill>
                  <a:srgbClr val="0070C0"/>
                </a:solidFill>
              </a:uFill>
              <a:latin typeface="Cambria Math" panose="02040503050406030204" pitchFamily="18" charset="0"/>
              <a:ea typeface="Times New Roman" panose="02020603050405020304" pitchFamily="18" charset="0"/>
              <a:cs typeface="Shruti" panose="020B0502040204020203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0B2900-52C2-4C95-B3BD-725FB42ECB57}"/>
              </a:ext>
            </a:extLst>
          </p:cNvPr>
          <p:cNvSpPr txBox="1"/>
          <p:nvPr/>
        </p:nvSpPr>
        <p:spPr>
          <a:xfrm>
            <a:off x="5034169" y="1820343"/>
            <a:ext cx="7126357" cy="6668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800" i="0" dirty="0">
                <a:solidFill>
                  <a:srgbClr val="002060"/>
                </a:solidFill>
                <a:effectLst/>
                <a:uFill>
                  <a:solidFill>
                    <a:srgbClr val="0070C0"/>
                  </a:solidFill>
                </a:uFill>
                <a:latin typeface="+mj-lt"/>
                <a:ea typeface="Times New Roman" panose="02020603050405020304" pitchFamily="18" charset="0"/>
                <a:cs typeface="Shruti" panose="020B0502040204020203" pitchFamily="34" charset="0"/>
              </a:rPr>
              <a:t>Determine when the linear system is inconsistent</a:t>
            </a:r>
            <a:r>
              <a:rPr lang="en-US" i="0" dirty="0">
                <a:solidFill>
                  <a:srgbClr val="002060"/>
                </a:solidFill>
                <a:uFill>
                  <a:solidFill>
                    <a:srgbClr val="0070C0"/>
                  </a:solidFill>
                </a:uFill>
                <a:latin typeface="Cambria Math" panose="02040503050406030204" pitchFamily="18" charset="0"/>
                <a:ea typeface="Times New Roman" panose="02020603050405020304" pitchFamily="18" charset="0"/>
                <a:cs typeface="Shruti" panose="020B0502040204020203" pitchFamily="34" charset="0"/>
              </a:rPr>
              <a:t>.</a:t>
            </a:r>
            <a:endParaRPr lang="en-IN" sz="1800" dirty="0">
              <a:solidFill>
                <a:srgbClr val="002060"/>
              </a:solidFill>
              <a:effectLst/>
              <a:uFill>
                <a:solidFill>
                  <a:srgbClr val="0070C0"/>
                </a:solidFill>
              </a:uFill>
              <a:latin typeface="Cambria Math" panose="02040503050406030204" pitchFamily="18" charset="0"/>
              <a:ea typeface="Times New Roman" panose="02020603050405020304" pitchFamily="18" charset="0"/>
              <a:cs typeface="Shruti" panose="020B0502040204020203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A96AFB4-23BB-456F-BE27-40DD51DCF30C}"/>
              </a:ext>
            </a:extLst>
          </p:cNvPr>
          <p:cNvSpPr txBox="1"/>
          <p:nvPr/>
        </p:nvSpPr>
        <p:spPr>
          <a:xfrm>
            <a:off x="1773864" y="2487192"/>
            <a:ext cx="10386661" cy="6651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i="0" dirty="0">
                <a:solidFill>
                  <a:srgbClr val="002060"/>
                </a:solidFill>
                <a:effectLst/>
                <a:uFill>
                  <a:solidFill>
                    <a:srgbClr val="0070C0"/>
                  </a:solidFill>
                </a:uFill>
                <a:latin typeface="+mj-lt"/>
                <a:ea typeface="Times New Roman" panose="02020603050405020304" pitchFamily="18" charset="0"/>
                <a:cs typeface="Shruti" panose="020B0502040204020203" pitchFamily="34" charset="0"/>
              </a:rPr>
              <a:t>Does the linear system have a unique solution or infinitely many</a:t>
            </a:r>
            <a:endParaRPr lang="en-IN" sz="2800" dirty="0">
              <a:solidFill>
                <a:srgbClr val="002060"/>
              </a:solidFill>
              <a:effectLst/>
              <a:uFill>
                <a:solidFill>
                  <a:srgbClr val="0070C0"/>
                </a:solidFill>
              </a:uFill>
              <a:latin typeface="Cambria Math" panose="02040503050406030204" pitchFamily="18" charset="0"/>
              <a:ea typeface="Times New Roman" panose="02020603050405020304" pitchFamily="18" charset="0"/>
              <a:cs typeface="Shruti" panose="020B0502040204020203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6252856-F75E-4B20-B1A8-1DD70EDF16D2}"/>
              </a:ext>
            </a:extLst>
          </p:cNvPr>
          <p:cNvSpPr txBox="1"/>
          <p:nvPr/>
        </p:nvSpPr>
        <p:spPr>
          <a:xfrm>
            <a:off x="1773864" y="2882763"/>
            <a:ext cx="1706820" cy="6651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i="0" dirty="0">
                <a:solidFill>
                  <a:srgbClr val="002060"/>
                </a:solidFill>
                <a:effectLst/>
                <a:uFill>
                  <a:solidFill>
                    <a:srgbClr val="0070C0"/>
                  </a:solidFill>
                </a:uFill>
                <a:latin typeface="+mj-lt"/>
                <a:ea typeface="Times New Roman" panose="02020603050405020304" pitchFamily="18" charset="0"/>
                <a:cs typeface="Shruti" panose="020B0502040204020203" pitchFamily="34" charset="0"/>
              </a:rPr>
              <a:t>solutions?</a:t>
            </a:r>
            <a:endParaRPr lang="en-IN" sz="2800" dirty="0">
              <a:solidFill>
                <a:srgbClr val="002060"/>
              </a:solidFill>
              <a:effectLst/>
              <a:uFill>
                <a:solidFill>
                  <a:srgbClr val="0070C0"/>
                </a:solidFill>
              </a:uFill>
              <a:latin typeface="Cambria Math" panose="02040503050406030204" pitchFamily="18" charset="0"/>
              <a:ea typeface="Times New Roman" panose="02020603050405020304" pitchFamily="18" charset="0"/>
              <a:cs typeface="Shruti" panose="020B0502040204020203" pitchFamily="34" charset="0"/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EEE8456D-4455-41A5-8E7A-F95009BB46D3}"/>
              </a:ext>
            </a:extLst>
          </p:cNvPr>
          <p:cNvGrpSpPr/>
          <p:nvPr/>
        </p:nvGrpSpPr>
        <p:grpSpPr>
          <a:xfrm>
            <a:off x="1829410" y="4774186"/>
            <a:ext cx="1944546" cy="471208"/>
            <a:chOff x="2027654" y="5357172"/>
            <a:chExt cx="1944546" cy="47120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568DE316-A1CD-4F3F-96A9-71F0B078A25B}"/>
                    </a:ext>
                  </a:extLst>
                </p:cNvPr>
                <p:cNvSpPr/>
                <p:nvPr/>
              </p:nvSpPr>
              <p:spPr>
                <a:xfrm>
                  <a:off x="2027654" y="5357172"/>
                  <a:ext cx="1459235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d>
                              <m:dPr>
                                <m:begChr m:val=""/>
                                <m:endChr m:val="|"/>
                                <m:ctrlPr>
                                  <a:rPr lang="en-IN" sz="28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A</m:t>
                                </m:r>
                                <m:r>
                                  <a:rPr lang="en-IN" sz="2800" b="0" i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d>
                            <m: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B</m:t>
                            </m:r>
                            <m: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568DE316-A1CD-4F3F-96A9-71F0B078A25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27654" y="5357172"/>
                  <a:ext cx="1459235" cy="46800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6CF4E67A-E255-4F67-9B8C-7D566C3E03EC}"/>
                    </a:ext>
                  </a:extLst>
                </p:cNvPr>
                <p:cNvSpPr/>
                <p:nvPr/>
              </p:nvSpPr>
              <p:spPr>
                <a:xfrm>
                  <a:off x="3255087" y="5360380"/>
                  <a:ext cx="717113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6CF4E67A-E255-4F67-9B8C-7D566C3E03E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55087" y="5360380"/>
                  <a:ext cx="717113" cy="46800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17442F86-2DDC-4A2C-A316-0DF46CBCFF2B}"/>
              </a:ext>
            </a:extLst>
          </p:cNvPr>
          <p:cNvGrpSpPr/>
          <p:nvPr/>
        </p:nvGrpSpPr>
        <p:grpSpPr>
          <a:xfrm>
            <a:off x="3527313" y="3851557"/>
            <a:ext cx="3775174" cy="2392083"/>
            <a:chOff x="3527313" y="3851557"/>
            <a:chExt cx="3775174" cy="239208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76A8C4A7-490B-4B32-80E4-194CAE0A0DC8}"/>
                    </a:ext>
                  </a:extLst>
                </p:cNvPr>
                <p:cNvSpPr/>
                <p:nvPr/>
              </p:nvSpPr>
              <p:spPr>
                <a:xfrm>
                  <a:off x="3527313" y="3851557"/>
                  <a:ext cx="3775174" cy="239208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IN" sz="28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/>
                              <m:e/>
                              <m:e/>
                            </m:mr>
                            <m:mr>
                              <m:e/>
                              <m:e/>
                              <m:e/>
                            </m:m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  <m:e/>
                              <m:e>
                                <m:eqArr>
                                  <m:eqArrPr>
                                    <m:ctrlPr>
                                      <a:rPr lang="en-IN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/>
                                  <m:e/>
                                </m:eqArr>
                              </m:e>
                            </m:mr>
                          </m:m>
                          <m:r>
                            <a:rPr lang="en-IN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               </m:t>
                          </m:r>
                        </m:e>
                      </m:d>
                    </m:oMath>
                  </a14:m>
                  <a:r>
                    <a:rPr lang="en-IN" sz="2800" dirty="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76A8C4A7-490B-4B32-80E4-194CAE0A0DC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27313" y="3851557"/>
                  <a:ext cx="3775174" cy="2392083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9C5221D8-F466-4F53-9CAC-F4729851B495}"/>
                </a:ext>
              </a:extLst>
            </p:cNvPr>
            <p:cNvCxnSpPr/>
            <p:nvPr/>
          </p:nvCxnSpPr>
          <p:spPr>
            <a:xfrm>
              <a:off x="6184245" y="4367952"/>
              <a:ext cx="0" cy="1456083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3982E23D-C229-4EAC-B00B-5232149CA335}"/>
                </a:ext>
              </a:extLst>
            </p:cNvPr>
            <p:cNvGrpSpPr/>
            <p:nvPr/>
          </p:nvGrpSpPr>
          <p:grpSpPr>
            <a:xfrm>
              <a:off x="5967758" y="4300782"/>
              <a:ext cx="1001209" cy="1507382"/>
              <a:chOff x="3411941" y="4807117"/>
              <a:chExt cx="1001209" cy="150738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Rectangle 33">
                    <a:extLst>
                      <a:ext uri="{FF2B5EF4-FFF2-40B4-BE49-F238E27FC236}">
                        <a16:creationId xmlns:a16="http://schemas.microsoft.com/office/drawing/2014/main" id="{25B04A95-70BA-4AEE-A054-D7385C099FEB}"/>
                      </a:ext>
                    </a:extLst>
                  </p:cNvPr>
                  <p:cNvSpPr/>
                  <p:nvPr/>
                </p:nvSpPr>
                <p:spPr>
                  <a:xfrm>
                    <a:off x="3433434" y="4807117"/>
                    <a:ext cx="965835" cy="4680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IN" sz="2800" b="0" i="0" smtClean="0">
                              <a:solidFill>
                                <a:srgbClr val="890E4F"/>
                              </a:solidFill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890E4F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oMath>
                      </m:oMathPara>
                    </a14:m>
                    <a:endParaRPr lang="en-IN" sz="2800" dirty="0">
                      <a:solidFill>
                        <a:srgbClr val="890E4F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4" name="Rectangle 33">
                    <a:extLst>
                      <a:ext uri="{FF2B5EF4-FFF2-40B4-BE49-F238E27FC236}">
                        <a16:creationId xmlns:a16="http://schemas.microsoft.com/office/drawing/2014/main" id="{25B04A95-70BA-4AEE-A054-D7385C099FE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33434" y="4807117"/>
                    <a:ext cx="965835" cy="468000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5" name="Rectangle 34">
                    <a:extLst>
                      <a:ext uri="{FF2B5EF4-FFF2-40B4-BE49-F238E27FC236}">
                        <a16:creationId xmlns:a16="http://schemas.microsoft.com/office/drawing/2014/main" id="{E65810CE-9322-4CCA-9639-C83FCADC1FB0}"/>
                      </a:ext>
                    </a:extLst>
                  </p:cNvPr>
                  <p:cNvSpPr/>
                  <p:nvPr/>
                </p:nvSpPr>
                <p:spPr>
                  <a:xfrm>
                    <a:off x="3696037" y="5355803"/>
                    <a:ext cx="717113" cy="4680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890E4F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oMath>
                      </m:oMathPara>
                    </a14:m>
                    <a:endParaRPr lang="en-IN" sz="2800" dirty="0">
                      <a:solidFill>
                        <a:srgbClr val="890E4F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5" name="Rectangle 34">
                    <a:extLst>
                      <a:ext uri="{FF2B5EF4-FFF2-40B4-BE49-F238E27FC236}">
                        <a16:creationId xmlns:a16="http://schemas.microsoft.com/office/drawing/2014/main" id="{E65810CE-9322-4CCA-9639-C83FCADC1FB0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696037" y="5355803"/>
                    <a:ext cx="717113" cy="468000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6" name="Rectangle 35">
                    <a:extLst>
                      <a:ext uri="{FF2B5EF4-FFF2-40B4-BE49-F238E27FC236}">
                        <a16:creationId xmlns:a16="http://schemas.microsoft.com/office/drawing/2014/main" id="{FD62FE03-81A5-45BE-8895-9E58702DCC5D}"/>
                      </a:ext>
                    </a:extLst>
                  </p:cNvPr>
                  <p:cNvSpPr/>
                  <p:nvPr/>
                </p:nvSpPr>
                <p:spPr>
                  <a:xfrm>
                    <a:off x="3411941" y="5846499"/>
                    <a:ext cx="965835" cy="4680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IN" sz="2800" b="0" i="0" smtClean="0">
                              <a:solidFill>
                                <a:srgbClr val="890E4F"/>
                              </a:solidFill>
                              <a:latin typeface="Cambria Math" panose="02040503050406030204" pitchFamily="18" charset="0"/>
                            </a:rPr>
                            <m:t>    </m:t>
                          </m:r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890E4F"/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</m:oMath>
                      </m:oMathPara>
                    </a14:m>
                    <a:endParaRPr lang="en-IN" sz="2800" dirty="0">
                      <a:solidFill>
                        <a:srgbClr val="890E4F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6" name="Rectangle 35">
                    <a:extLst>
                      <a:ext uri="{FF2B5EF4-FFF2-40B4-BE49-F238E27FC236}">
                        <a16:creationId xmlns:a16="http://schemas.microsoft.com/office/drawing/2014/main" id="{FD62FE03-81A5-45BE-8895-9E58702DCC5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11941" y="5846499"/>
                    <a:ext cx="965835" cy="468000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5C6F9559-EA8D-415E-9905-0E8BD4B4A612}"/>
                </a:ext>
              </a:extLst>
            </p:cNvPr>
            <p:cNvGrpSpPr/>
            <p:nvPr/>
          </p:nvGrpSpPr>
          <p:grpSpPr>
            <a:xfrm>
              <a:off x="3704822" y="4312235"/>
              <a:ext cx="2535306" cy="1567516"/>
              <a:chOff x="3909052" y="4900617"/>
              <a:chExt cx="2535306" cy="156751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3" name="Rectangle 42">
                    <a:extLst>
                      <a:ext uri="{FF2B5EF4-FFF2-40B4-BE49-F238E27FC236}">
                        <a16:creationId xmlns:a16="http://schemas.microsoft.com/office/drawing/2014/main" id="{D24B3CBB-28E8-41C5-A2AD-69480302866B}"/>
                      </a:ext>
                    </a:extLst>
                  </p:cNvPr>
                  <p:cNvSpPr/>
                  <p:nvPr/>
                </p:nvSpPr>
                <p:spPr>
                  <a:xfrm>
                    <a:off x="4113591" y="5944913"/>
                    <a:ext cx="2330767" cy="523220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IN" sz="2800" b="0" i="1" smtClean="0">
                              <a:solidFill>
                                <a:srgbClr val="0099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IN" sz="28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      </m:t>
                          </m:r>
                          <m:r>
                            <a:rPr lang="en-IN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a:rPr lang="en-IN" sz="28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oMath>
                      </m:oMathPara>
                    </a14:m>
                    <a:endParaRPr lang="en-IN" sz="2800" dirty="0"/>
                  </a:p>
                </p:txBody>
              </p:sp>
            </mc:Choice>
            <mc:Fallback xmlns="">
              <p:sp>
                <p:nvSpPr>
                  <p:cNvPr id="43" name="Rectangle 42">
                    <a:extLst>
                      <a:ext uri="{FF2B5EF4-FFF2-40B4-BE49-F238E27FC236}">
                        <a16:creationId xmlns:a16="http://schemas.microsoft.com/office/drawing/2014/main" id="{D24B3CBB-28E8-41C5-A2AD-69480302866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13591" y="5944913"/>
                    <a:ext cx="2330767" cy="523220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4" name="Rectangle 43">
                    <a:extLst>
                      <a:ext uri="{FF2B5EF4-FFF2-40B4-BE49-F238E27FC236}">
                        <a16:creationId xmlns:a16="http://schemas.microsoft.com/office/drawing/2014/main" id="{A7205ED2-0981-492E-9391-F528AC3D7B86}"/>
                      </a:ext>
                    </a:extLst>
                  </p:cNvPr>
                  <p:cNvSpPr/>
                  <p:nvPr/>
                </p:nvSpPr>
                <p:spPr>
                  <a:xfrm>
                    <a:off x="3909052" y="5410240"/>
                    <a:ext cx="2507187" cy="523220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IN" sz="28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a:rPr lang="en-IN" sz="2800" b="0" i="1" smtClean="0">
                              <a:solidFill>
                                <a:srgbClr val="0099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IN" sz="28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     </m:t>
                          </m:r>
                          <m:r>
                            <a:rPr lang="en-IN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IN" sz="28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  −1</m:t>
                          </m:r>
                        </m:oMath>
                      </m:oMathPara>
                    </a14:m>
                    <a:endParaRPr lang="en-IN" sz="2800" dirty="0">
                      <a:solidFill>
                        <a:schemeClr val="accent5">
                          <a:lumMod val="75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4" name="Rectangle 43">
                    <a:extLst>
                      <a:ext uri="{FF2B5EF4-FFF2-40B4-BE49-F238E27FC236}">
                        <a16:creationId xmlns:a16="http://schemas.microsoft.com/office/drawing/2014/main" id="{A7205ED2-0981-492E-9391-F528AC3D7B8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09052" y="5410240"/>
                    <a:ext cx="2507187" cy="523220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5" name="Rectangle 44">
                    <a:extLst>
                      <a:ext uri="{FF2B5EF4-FFF2-40B4-BE49-F238E27FC236}">
                        <a16:creationId xmlns:a16="http://schemas.microsoft.com/office/drawing/2014/main" id="{3D58CF6B-0C4C-4076-A3AD-7CA1663CF91C}"/>
                      </a:ext>
                    </a:extLst>
                  </p:cNvPr>
                  <p:cNvSpPr/>
                  <p:nvPr/>
                </p:nvSpPr>
                <p:spPr>
                  <a:xfrm>
                    <a:off x="4002262" y="4900617"/>
                    <a:ext cx="2230098" cy="52322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IN" sz="2800" b="0" i="1" smtClean="0">
                              <a:solidFill>
                                <a:srgbClr val="009900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  <m:r>
                            <a:rPr lang="en-IN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      </m:t>
                          </m:r>
                          <m:r>
                            <a:rPr lang="en-IN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IN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        </m:t>
                          </m:r>
                          <m:r>
                            <a:rPr lang="en-IN" sz="2800" b="0" i="0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en-IN" sz="2800" dirty="0">
                      <a:solidFill>
                        <a:srgbClr val="00B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5" name="Rectangle 44">
                    <a:extLst>
                      <a:ext uri="{FF2B5EF4-FFF2-40B4-BE49-F238E27FC236}">
                        <a16:creationId xmlns:a16="http://schemas.microsoft.com/office/drawing/2014/main" id="{3D58CF6B-0C4C-4076-A3AD-7CA1663CF91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02262" y="4900617"/>
                    <a:ext cx="2230098" cy="523220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43A3F6B1-7087-4D0D-9BB1-2AC6362D130F}"/>
              </a:ext>
            </a:extLst>
          </p:cNvPr>
          <p:cNvSpPr txBox="1"/>
          <p:nvPr/>
        </p:nvSpPr>
        <p:spPr>
          <a:xfrm>
            <a:off x="1773864" y="3504988"/>
            <a:ext cx="1706820" cy="6651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i="0" dirty="0">
                <a:solidFill>
                  <a:srgbClr val="002060"/>
                </a:solidFill>
                <a:effectLst/>
                <a:uFill>
                  <a:solidFill>
                    <a:srgbClr val="0070C0"/>
                  </a:solidFill>
                </a:uFill>
                <a:latin typeface="+mj-lt"/>
                <a:ea typeface="Times New Roman" panose="02020603050405020304" pitchFamily="18" charset="0"/>
                <a:cs typeface="Shruti" panose="020B0502040204020203" pitchFamily="34" charset="0"/>
              </a:rPr>
              <a:t>Given that,</a:t>
            </a:r>
            <a:endParaRPr lang="en-IN" sz="2800" dirty="0">
              <a:solidFill>
                <a:srgbClr val="002060"/>
              </a:solidFill>
              <a:effectLst/>
              <a:uFill>
                <a:solidFill>
                  <a:srgbClr val="0070C0"/>
                </a:solidFill>
              </a:uFill>
              <a:latin typeface="Cambria Math" panose="02040503050406030204" pitchFamily="18" charset="0"/>
              <a:ea typeface="Times New Roman" panose="02020603050405020304" pitchFamily="18" charset="0"/>
              <a:cs typeface="Shruti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Cloud Callout 30">
                <a:extLst>
                  <a:ext uri="{FF2B5EF4-FFF2-40B4-BE49-F238E27FC236}">
                    <a16:creationId xmlns:a16="http://schemas.microsoft.com/office/drawing/2014/main" id="{04F46B5B-B424-4F4C-88B7-697C891783B8}"/>
                  </a:ext>
                </a:extLst>
              </p:cNvPr>
              <p:cNvSpPr/>
              <p:nvPr/>
            </p:nvSpPr>
            <p:spPr>
              <a:xfrm>
                <a:off x="7150080" y="4389387"/>
                <a:ext cx="4470219" cy="1934287"/>
              </a:xfrm>
              <a:prstGeom prst="cloudCallout">
                <a:avLst>
                  <a:gd name="adj1" fmla="val -50870"/>
                  <a:gd name="adj2" fmla="val -51356"/>
                </a:avLst>
              </a:prstGeom>
              <a:gradFill>
                <a:gsLst>
                  <a:gs pos="10000">
                    <a:srgbClr val="0E47A1"/>
                  </a:gs>
                  <a:gs pos="100000">
                    <a:srgbClr val="03A9F5"/>
                  </a:gs>
                </a:gsLst>
                <a:lin ang="10800000" scaled="1"/>
              </a:gradFill>
              <a:ln>
                <a:noFill/>
              </a:ln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</a:pPr>
                <a:r>
                  <a:rPr lang="en-IN" sz="2800" dirty="0">
                    <a:solidFill>
                      <a:schemeClr val="bg1"/>
                    </a:solidFill>
                  </a:rPr>
                  <a:t>Convert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|"/>
                        <m:ctrlPr>
                          <a:rPr lang="en-IN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n-IN" sz="28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IN" sz="28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IN" sz="28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B</m:t>
                    </m:r>
                    <m:r>
                      <a:rPr lang="en-IN" sz="28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] </m:t>
                    </m:r>
                  </m:oMath>
                </a14:m>
                <a:r>
                  <a:rPr lang="en-IN" sz="2800" dirty="0">
                    <a:solidFill>
                      <a:schemeClr val="bg1"/>
                    </a:solidFill>
                  </a:rPr>
                  <a:t>into Row-Echelon Form by yourself</a:t>
                </a:r>
              </a:p>
            </p:txBody>
          </p:sp>
        </mc:Choice>
        <mc:Fallback xmlns="">
          <p:sp>
            <p:nvSpPr>
              <p:cNvPr id="47" name="Cloud Callout 30">
                <a:extLst>
                  <a:ext uri="{FF2B5EF4-FFF2-40B4-BE49-F238E27FC236}">
                    <a16:creationId xmlns:a16="http://schemas.microsoft.com/office/drawing/2014/main" id="{04F46B5B-B424-4F4C-88B7-697C891783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0080" y="4389387"/>
                <a:ext cx="4470219" cy="1934287"/>
              </a:xfrm>
              <a:prstGeom prst="cloudCallout">
                <a:avLst>
                  <a:gd name="adj1" fmla="val -50870"/>
                  <a:gd name="adj2" fmla="val -51356"/>
                </a:avLst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Arrow: Notched Right 2">
            <a:extLst>
              <a:ext uri="{FF2B5EF4-FFF2-40B4-BE49-F238E27FC236}">
                <a16:creationId xmlns:a16="http://schemas.microsoft.com/office/drawing/2014/main" id="{5E4E7035-0C6D-4FEE-ABD1-7593304C93FE}"/>
              </a:ext>
            </a:extLst>
          </p:cNvPr>
          <p:cNvSpPr/>
          <p:nvPr/>
        </p:nvSpPr>
        <p:spPr>
          <a:xfrm>
            <a:off x="1978198" y="153297"/>
            <a:ext cx="688617" cy="404605"/>
          </a:xfrm>
          <a:prstGeom prst="notched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</a:pPr>
            <a:endParaRPr lang="en-IN" sz="28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9008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6" grpId="0"/>
      <p:bldP spid="47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373B0D3A-B2C2-4443-99DB-291D237859A8}"/>
                  </a:ext>
                </a:extLst>
              </p:cNvPr>
              <p:cNvSpPr/>
              <p:nvPr/>
            </p:nvSpPr>
            <p:spPr>
              <a:xfrm>
                <a:off x="3899125" y="745700"/>
                <a:ext cx="4132443" cy="239208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IN" sz="28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IN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/>
                            <m:e/>
                            <m:e/>
                            <m:e/>
                          </m:mr>
                          <m:mr>
                            <m:e/>
                            <m:e/>
                            <m:e/>
                            <m:e/>
                          </m:mr>
                          <m:mr>
                            <m:e>
                              <m:r>
                                <a:rPr lang="en-IN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/>
                            <m:e>
                              <m:eqArr>
                                <m:eqArrPr>
                                  <m:ctrlPr>
                                    <a:rPr lang="en-IN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/>
                                <m:e/>
                              </m:eqArr>
                            </m:e>
                            <m:e/>
                          </m:mr>
                        </m:m>
                        <m:r>
                          <a:rPr lang="en-IN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               </m:t>
                        </m:r>
                      </m:e>
                    </m:d>
                  </m:oMath>
                </a14:m>
                <a:r>
                  <a:rPr lang="en-IN" sz="2800" dirty="0">
                    <a:solidFill>
                      <a:schemeClr val="tx1">
                        <a:lumMod val="90000"/>
                        <a:lumOff val="10000"/>
                      </a:schemeClr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373B0D3A-B2C2-4443-99DB-291D237859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9125" y="745700"/>
                <a:ext cx="4132443" cy="239208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98D83674-77D3-4F45-92F1-1835E7512F7E}"/>
                  </a:ext>
                </a:extLst>
              </p:cNvPr>
              <p:cNvSpPr/>
              <p:nvPr/>
            </p:nvSpPr>
            <p:spPr>
              <a:xfrm>
                <a:off x="3187452" y="1573616"/>
                <a:ext cx="856661" cy="71120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36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</m:oMath>
                  </m:oMathPara>
                </a14:m>
                <a:endParaRPr lang="en-IN" sz="3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98D83674-77D3-4F45-92F1-1835E7512F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7452" y="1573616"/>
                <a:ext cx="856661" cy="71120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BBB2FA0-F61E-48D1-9E11-793D0B4509E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Method:2</a:t>
                </a:r>
                <a:r>
                  <a:rPr lang="en-IN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IN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  <m:r>
                      <a:rPr lang="en-IN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dirty="0"/>
                  <a:t>Example:6(</a:t>
                </a:r>
                <a:r>
                  <a:rPr lang="en-IN" dirty="0">
                    <a:solidFill>
                      <a:srgbClr val="1D578F"/>
                    </a:solidFill>
                  </a:rPr>
                  <a:t>Continue</a:t>
                </a:r>
                <a:r>
                  <a:rPr lang="en-IN" dirty="0"/>
                  <a:t>)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BBB2FA0-F61E-48D1-9E11-793D0B4509E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4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AB3D732-1C1B-42A0-8B17-7C70D09CA0FD}"/>
              </a:ext>
            </a:extLst>
          </p:cNvPr>
          <p:cNvCxnSpPr/>
          <p:nvPr/>
        </p:nvCxnSpPr>
        <p:spPr>
          <a:xfrm>
            <a:off x="6064977" y="1227596"/>
            <a:ext cx="0" cy="145608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EB9A8D04-C878-4FF6-B239-EA0C0A363D6A}"/>
                  </a:ext>
                </a:extLst>
              </p:cNvPr>
              <p:cNvSpPr/>
              <p:nvPr/>
            </p:nvSpPr>
            <p:spPr>
              <a:xfrm>
                <a:off x="6261720" y="1211900"/>
                <a:ext cx="965835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890E4F"/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890E4F"/>
                          </a:solidFill>
                          <a:latin typeface="Cambria Math" panose="02040503050406030204" pitchFamily="18" charset="0"/>
                        </a:rPr>
                        <m:t>b</m:t>
                      </m:r>
                    </m:oMath>
                  </m:oMathPara>
                </a14:m>
                <a:endParaRPr lang="en-IN" sz="2800" dirty="0">
                  <a:solidFill>
                    <a:srgbClr val="890E4F"/>
                  </a:solidFill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EB9A8D04-C878-4FF6-B239-EA0C0A363D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1720" y="1211900"/>
                <a:ext cx="965835" cy="4680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37CE3D81-D0E9-4F7A-B6D7-9C1BFCCDE644}"/>
                  </a:ext>
                </a:extLst>
              </p:cNvPr>
              <p:cNvSpPr/>
              <p:nvPr/>
            </p:nvSpPr>
            <p:spPr>
              <a:xfrm>
                <a:off x="6374491" y="1695859"/>
                <a:ext cx="1228142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890E4F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IN" sz="2800" b="0" i="0" smtClean="0">
                          <a:solidFill>
                            <a:srgbClr val="890E4F"/>
                          </a:solidFill>
                          <a:latin typeface="Cambria Math" panose="02040503050406030204" pitchFamily="18" charset="0"/>
                        </a:rPr>
                        <m:t>+2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890E4F"/>
                          </a:solidFill>
                          <a:latin typeface="Cambria Math" panose="02040503050406030204" pitchFamily="18" charset="0"/>
                        </a:rPr>
                        <m:t>b</m:t>
                      </m:r>
                    </m:oMath>
                  </m:oMathPara>
                </a14:m>
                <a:endParaRPr lang="en-IN" sz="2800" dirty="0">
                  <a:solidFill>
                    <a:srgbClr val="890E4F"/>
                  </a:solidFill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37CE3D81-D0E9-4F7A-B6D7-9C1BFCCDE6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4491" y="1695859"/>
                <a:ext cx="1228142" cy="4680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633A957C-7878-433B-AEA5-81D5604EC910}"/>
                  </a:ext>
                </a:extLst>
              </p:cNvPr>
              <p:cNvSpPr/>
              <p:nvPr/>
            </p:nvSpPr>
            <p:spPr>
              <a:xfrm>
                <a:off x="5712981" y="2216175"/>
                <a:ext cx="2273058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890E4F"/>
                          </a:solidFill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890E4F"/>
                          </a:solidFill>
                          <a:latin typeface="Cambria Math" panose="02040503050406030204" pitchFamily="18" charset="0"/>
                        </a:rPr>
                        <m:t>c</m:t>
                      </m:r>
                      <m:r>
                        <a:rPr lang="en-IN" sz="2800" b="0" i="0" smtClean="0">
                          <a:solidFill>
                            <a:srgbClr val="890E4F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890E4F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IN" sz="2800" b="0" i="0" smtClean="0">
                          <a:solidFill>
                            <a:srgbClr val="890E4F"/>
                          </a:solidFill>
                          <a:latin typeface="Cambria Math" panose="02040503050406030204" pitchFamily="18" charset="0"/>
                        </a:rPr>
                        <m:t>−2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890E4F"/>
                          </a:solidFill>
                          <a:latin typeface="Cambria Math" panose="02040503050406030204" pitchFamily="18" charset="0"/>
                        </a:rPr>
                        <m:t>b</m:t>
                      </m:r>
                    </m:oMath>
                  </m:oMathPara>
                </a14:m>
                <a:endParaRPr lang="en-IN" sz="2800" dirty="0">
                  <a:solidFill>
                    <a:srgbClr val="890E4F"/>
                  </a:solidFill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633A957C-7878-433B-AEA5-81D5604EC9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2981" y="2216175"/>
                <a:ext cx="2273058" cy="46800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D501A7FB-ABC2-4D95-84CB-6F191BEEFD37}"/>
              </a:ext>
            </a:extLst>
          </p:cNvPr>
          <p:cNvGrpSpPr/>
          <p:nvPr/>
        </p:nvGrpSpPr>
        <p:grpSpPr>
          <a:xfrm>
            <a:off x="3697611" y="1194855"/>
            <a:ext cx="2529265" cy="1544540"/>
            <a:chOff x="3915093" y="4923593"/>
            <a:chExt cx="2529265" cy="154454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81B525A8-EB53-4CA3-8049-E717BC499A01}"/>
                    </a:ext>
                  </a:extLst>
                </p:cNvPr>
                <p:cNvSpPr/>
                <p:nvPr/>
              </p:nvSpPr>
              <p:spPr>
                <a:xfrm>
                  <a:off x="4113591" y="5944913"/>
                  <a:ext cx="2330767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rgbClr val="0099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IN" sz="2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      </m:t>
                        </m:r>
                        <m:r>
                          <a:rPr lang="en-IN" sz="2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  </m:t>
                        </m:r>
                        <m:r>
                          <a:rPr lang="en-IN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IN" sz="28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IN" sz="2800" dirty="0"/>
                </a:p>
              </p:txBody>
            </p:sp>
          </mc:Choice>
          <mc:Fallback xmlns="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81B525A8-EB53-4CA3-8049-E717BC499A0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13591" y="5944913"/>
                  <a:ext cx="2330767" cy="52322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B5D93FBD-0A64-4839-92EA-B428E4FDAF11}"/>
                    </a:ext>
                  </a:extLst>
                </p:cNvPr>
                <p:cNvSpPr/>
                <p:nvPr/>
              </p:nvSpPr>
              <p:spPr>
                <a:xfrm>
                  <a:off x="3915093" y="5439265"/>
                  <a:ext cx="2507187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  </m:t>
                        </m:r>
                        <m:r>
                          <a:rPr lang="en-IN" sz="2800" b="0" i="1" smtClean="0">
                            <a:solidFill>
                              <a:srgbClr val="0099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IN" sz="28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     </m:t>
                        </m:r>
                        <m:r>
                          <a:rPr lang="en-IN" sz="2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  <m:r>
                          <a:rPr lang="en-IN" sz="28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  −1</m:t>
                        </m:r>
                      </m:oMath>
                    </m:oMathPara>
                  </a14:m>
                  <a:endParaRPr lang="en-IN" sz="2800" dirty="0">
                    <a:solidFill>
                      <a:schemeClr val="accent5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B5D93FBD-0A64-4839-92EA-B428E4FDAF1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15093" y="5439265"/>
                  <a:ext cx="2507187" cy="52322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E9C3ADE1-508C-4310-B51D-2042BF2760EE}"/>
                    </a:ext>
                  </a:extLst>
                </p:cNvPr>
                <p:cNvSpPr/>
                <p:nvPr/>
              </p:nvSpPr>
              <p:spPr>
                <a:xfrm>
                  <a:off x="4280527" y="4923593"/>
                  <a:ext cx="1996893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rgbClr val="0099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IN" sz="2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      </m:t>
                        </m:r>
                        <m:r>
                          <a:rPr lang="en-IN" sz="2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IN" sz="2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   </m:t>
                        </m:r>
                        <m:r>
                          <a:rPr lang="en-IN" sz="2800" b="0" i="0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oMath>
                    </m:oMathPara>
                  </a14:m>
                  <a:endParaRPr lang="en-IN" sz="28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E9C3ADE1-508C-4310-B51D-2042BF2760E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80527" y="4923593"/>
                  <a:ext cx="1996893" cy="523220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91E67731-D0CE-49FC-9AFA-CFA4817019AC}"/>
              </a:ext>
            </a:extLst>
          </p:cNvPr>
          <p:cNvSpPr/>
          <p:nvPr/>
        </p:nvSpPr>
        <p:spPr>
          <a:xfrm rot="10800000" flipV="1">
            <a:off x="8149646" y="1026791"/>
            <a:ext cx="3797728" cy="1250813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sz="2800" dirty="0">
              <a:solidFill>
                <a:srgbClr val="00206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CC61D38-BA03-4439-8989-93C482505E6C}"/>
              </a:ext>
            </a:extLst>
          </p:cNvPr>
          <p:cNvSpPr txBox="1"/>
          <p:nvPr/>
        </p:nvSpPr>
        <p:spPr>
          <a:xfrm>
            <a:off x="8153457" y="983112"/>
            <a:ext cx="3797729" cy="6651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i="0" dirty="0">
                <a:solidFill>
                  <a:srgbClr val="002060"/>
                </a:solidFill>
                <a:effectLst/>
                <a:uFill>
                  <a:solidFill>
                    <a:srgbClr val="0070C0"/>
                  </a:solidFill>
                </a:uFill>
                <a:latin typeface="+mj-lt"/>
                <a:ea typeface="Times New Roman" panose="02020603050405020304" pitchFamily="18" charset="0"/>
                <a:cs typeface="Shruti" panose="020B0502040204020203" pitchFamily="34" charset="0"/>
              </a:rPr>
              <a:t>The system is consistent, </a:t>
            </a:r>
            <a:endParaRPr lang="en-IN" sz="2800" dirty="0">
              <a:solidFill>
                <a:srgbClr val="002060"/>
              </a:solidFill>
              <a:effectLst/>
              <a:uFill>
                <a:solidFill>
                  <a:srgbClr val="0070C0"/>
                </a:solidFill>
              </a:uFill>
              <a:latin typeface="Cambria Math" panose="02040503050406030204" pitchFamily="18" charset="0"/>
              <a:ea typeface="Times New Roman" panose="02020603050405020304" pitchFamily="18" charset="0"/>
              <a:cs typeface="Shruti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DF35309-34BA-4A73-9E9C-205AE584DED9}"/>
                  </a:ext>
                </a:extLst>
              </p:cNvPr>
              <p:cNvSpPr txBox="1"/>
              <p:nvPr/>
            </p:nvSpPr>
            <p:spPr>
              <a:xfrm>
                <a:off x="8253521" y="1498471"/>
                <a:ext cx="3771681" cy="6651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800" dirty="0">
                    <a:solidFill>
                      <a:srgbClr val="002060"/>
                    </a:solidFill>
                    <a:effectLst/>
                    <a:uFill>
                      <a:solidFill>
                        <a:srgbClr val="0070C0"/>
                      </a:solidFill>
                    </a:uFill>
                    <a:latin typeface="+mj-lt"/>
                    <a:ea typeface="Times New Roman" panose="02020603050405020304" pitchFamily="18" charset="0"/>
                    <a:cs typeface="Shruti" panose="020B0502040204020203" pitchFamily="34" charset="0"/>
                  </a:rPr>
                  <a:t>If,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i="0" smtClean="0">
                        <a:solidFill>
                          <a:srgbClr val="002060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rPr>
                      <m:t>ρ</m:t>
                    </m:r>
                    <m:d>
                      <m:d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effectLst/>
                            <a:uFill>
                              <a:solidFill>
                                <a:srgbClr val="0070C0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hruti" panose="020B0502040204020203" pitchFamily="34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effectLst/>
                            <a:uFill>
                              <a:solidFill>
                                <a:srgbClr val="0070C0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hruti" panose="020B0502040204020203" pitchFamily="34" charset="0"/>
                          </a:rPr>
                          <m:t>A</m:t>
                        </m:r>
                      </m:e>
                    </m:d>
                    <m:r>
                      <a:rPr lang="en-IN" sz="2800" b="0" i="0" smtClean="0">
                        <a:solidFill>
                          <a:srgbClr val="002060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rPr>
                      <m:t>=</m:t>
                    </m:r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rPr>
                      <m:t>ρ</m:t>
                    </m:r>
                    <m:d>
                      <m:d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effectLst/>
                            <a:uFill>
                              <a:solidFill>
                                <a:srgbClr val="0070C0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hruti" panose="020B0502040204020203" pitchFamily="34" charset="0"/>
                          </a:rPr>
                        </m:ctrlPr>
                      </m:d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IN" sz="2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sz="2800" i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d>
                              <m:dPr>
                                <m:begChr m:val=""/>
                                <m:endChr m:val="|"/>
                                <m:ctrlPr>
                                  <a:rPr lang="en-IN" sz="28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IN" sz="2800" i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A</m:t>
                                </m:r>
                                <m:r>
                                  <a:rPr lang="en-IN" sz="2800" i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d>
                            <m:r>
                              <a:rPr lang="en-IN" sz="2800" i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IN" sz="2800" i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B</m:t>
                            </m:r>
                            <m:r>
                              <a:rPr lang="en-IN" sz="2800" i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2800" dirty="0">
                    <a:solidFill>
                      <a:srgbClr val="002060"/>
                    </a:solidFill>
                    <a:effectLst/>
                    <a:uFill>
                      <a:solidFill>
                        <a:srgbClr val="0070C0"/>
                      </a:solidFill>
                    </a:uFill>
                    <a:latin typeface="+mj-lt"/>
                    <a:ea typeface="Times New Roman" panose="02020603050405020304" pitchFamily="18" charset="0"/>
                    <a:cs typeface="Shruti" panose="020B0502040204020203" pitchFamily="34" charset="0"/>
                  </a:rPr>
                  <a:t> </a:t>
                </a:r>
                <a:endParaRPr lang="en-IN" sz="2800" dirty="0">
                  <a:solidFill>
                    <a:srgbClr val="002060"/>
                  </a:solidFill>
                  <a:effectLst/>
                  <a:uFill>
                    <a:solidFill>
                      <a:srgbClr val="0070C0"/>
                    </a:solidFill>
                  </a:uFill>
                  <a:latin typeface="Cambria Math" panose="02040503050406030204" pitchFamily="18" charset="0"/>
                  <a:ea typeface="Times New Roman" panose="02020603050405020304" pitchFamily="18" charset="0"/>
                  <a:cs typeface="Shruti" panose="020B0502040204020203" pitchFamily="34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DF35309-34BA-4A73-9E9C-205AE584DE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3521" y="1498471"/>
                <a:ext cx="3771681" cy="665182"/>
              </a:xfrm>
              <a:prstGeom prst="rect">
                <a:avLst/>
              </a:prstGeom>
              <a:blipFill>
                <a:blip r:embed="rId11"/>
                <a:stretch>
                  <a:fillRect l="-3393" b="-2568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99973846-EED8-4994-A75C-448EAEDEB3DF}"/>
              </a:ext>
            </a:extLst>
          </p:cNvPr>
          <p:cNvSpPr/>
          <p:nvPr/>
        </p:nvSpPr>
        <p:spPr>
          <a:xfrm>
            <a:off x="4103223" y="1222553"/>
            <a:ext cx="1897178" cy="1474378"/>
          </a:xfrm>
          <a:prstGeom prst="round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A860B9E3-5B50-4871-B0CE-EE6C53D5FDBC}"/>
              </a:ext>
            </a:extLst>
          </p:cNvPr>
          <p:cNvSpPr/>
          <p:nvPr/>
        </p:nvSpPr>
        <p:spPr>
          <a:xfrm>
            <a:off x="6161747" y="2233748"/>
            <a:ext cx="1688138" cy="505648"/>
          </a:xfrm>
          <a:prstGeom prst="round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5606DCD1-8123-4CF7-8969-A4691EBAE774}"/>
              </a:ext>
            </a:extLst>
          </p:cNvPr>
          <p:cNvSpPr/>
          <p:nvPr/>
        </p:nvSpPr>
        <p:spPr>
          <a:xfrm>
            <a:off x="327981" y="2889149"/>
            <a:ext cx="1222524" cy="539851"/>
          </a:xfrm>
          <a:prstGeom prst="round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dirty="0">
                <a:solidFill>
                  <a:schemeClr val="bg1"/>
                </a:solidFill>
              </a:rPr>
              <a:t>Case:1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0239050-1C82-4525-92EF-1159EE8FFF59}"/>
                  </a:ext>
                </a:extLst>
              </p:cNvPr>
              <p:cNvSpPr txBox="1"/>
              <p:nvPr/>
            </p:nvSpPr>
            <p:spPr>
              <a:xfrm>
                <a:off x="1550505" y="2763818"/>
                <a:ext cx="3087756" cy="6651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800" dirty="0">
                    <a:solidFill>
                      <a:srgbClr val="002060"/>
                    </a:solidFill>
                    <a:effectLst/>
                    <a:uFill>
                      <a:solidFill>
                        <a:srgbClr val="0070C0"/>
                      </a:solidFill>
                    </a:uFill>
                    <a:latin typeface="+mj-lt"/>
                    <a:ea typeface="Times New Roman" panose="02020603050405020304" pitchFamily="18" charset="0"/>
                    <a:cs typeface="Shruti" panose="020B0502040204020203" pitchFamily="34" charset="0"/>
                  </a:rPr>
                  <a:t>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dirty="0" smtClean="0">
                        <a:solidFill>
                          <a:srgbClr val="002060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rPr>
                      <m:t>c</m:t>
                    </m:r>
                    <m:r>
                      <a:rPr lang="en-IN" sz="2800" b="0" i="0" dirty="0" smtClean="0">
                        <a:solidFill>
                          <a:srgbClr val="002060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rPr>
                      <m:t>−</m:t>
                    </m:r>
                    <m:r>
                      <m:rPr>
                        <m:sty m:val="p"/>
                      </m:rPr>
                      <a:rPr lang="en-IN" sz="2800" b="0" i="0" dirty="0" smtClean="0">
                        <a:solidFill>
                          <a:srgbClr val="002060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rPr>
                      <m:t>a</m:t>
                    </m:r>
                    <m:r>
                      <a:rPr lang="en-IN" sz="2800" b="0" i="0" dirty="0" smtClean="0">
                        <a:solidFill>
                          <a:srgbClr val="002060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rPr>
                      <m:t>−2</m:t>
                    </m:r>
                    <m:r>
                      <m:rPr>
                        <m:sty m:val="p"/>
                      </m:rPr>
                      <a:rPr lang="en-IN" sz="2800" b="0" i="0" dirty="0" smtClean="0">
                        <a:solidFill>
                          <a:srgbClr val="002060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rPr>
                      <m:t>b</m:t>
                    </m:r>
                    <m:r>
                      <a:rPr lang="en-IN" sz="2800" b="0" i="0" dirty="0" smtClean="0">
                        <a:solidFill>
                          <a:srgbClr val="002060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rPr>
                      <m:t> </m:t>
                    </m:r>
                    <m:r>
                      <a:rPr lang="en-IN" sz="2800" i="1" dirty="0" smtClean="0">
                        <a:solidFill>
                          <a:srgbClr val="002060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rPr>
                      <m:t>=</m:t>
                    </m:r>
                    <m:r>
                      <a:rPr lang="en-IN" sz="2800" i="0" dirty="0" smtClean="0">
                        <a:solidFill>
                          <a:srgbClr val="002060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rPr>
                      <m:t> 0</m:t>
                    </m:r>
                  </m:oMath>
                </a14:m>
                <a:endParaRPr lang="en-IN" sz="2800" dirty="0">
                  <a:solidFill>
                    <a:srgbClr val="002060"/>
                  </a:solidFill>
                  <a:effectLst/>
                  <a:uFill>
                    <a:solidFill>
                      <a:srgbClr val="0070C0"/>
                    </a:solidFill>
                  </a:uFill>
                  <a:latin typeface="Cambria Math" panose="02040503050406030204" pitchFamily="18" charset="0"/>
                  <a:ea typeface="Times New Roman" panose="02020603050405020304" pitchFamily="18" charset="0"/>
                  <a:cs typeface="Shruti" panose="020B0502040204020203" pitchFamily="34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0239050-1C82-4525-92EF-1159EE8FFF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0505" y="2763818"/>
                <a:ext cx="3087756" cy="665182"/>
              </a:xfrm>
              <a:prstGeom prst="rect">
                <a:avLst/>
              </a:prstGeom>
              <a:blipFill>
                <a:blip r:embed="rId12"/>
                <a:stretch>
                  <a:fillRect l="-3945" b="-2454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6635CB3-9879-4538-92F2-90AC0069E548}"/>
                  </a:ext>
                </a:extLst>
              </p:cNvPr>
              <p:cNvSpPr txBox="1"/>
              <p:nvPr/>
            </p:nvSpPr>
            <p:spPr>
              <a:xfrm>
                <a:off x="289887" y="3429000"/>
                <a:ext cx="2521236" cy="6651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IN" sz="2800" dirty="0">
                    <a:solidFill>
                      <a:srgbClr val="002060"/>
                    </a:solidFill>
                    <a:effectLst/>
                    <a:uFill>
                      <a:solidFill>
                        <a:srgbClr val="0070C0"/>
                      </a:solidFill>
                    </a:uFill>
                    <a:latin typeface="+mj-lt"/>
                    <a:ea typeface="Times New Roman" panose="02020603050405020304" pitchFamily="18" charset="0"/>
                    <a:cs typeface="Shruti" panose="020B0502040204020203" pitchFamily="34" charset="0"/>
                  </a:rPr>
                  <a:t>Then,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i="0" smtClean="0">
                        <a:solidFill>
                          <a:srgbClr val="002060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rPr>
                      <m:t>ρ</m:t>
                    </m:r>
                    <m:d>
                      <m:d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effectLst/>
                            <a:uFill>
                              <a:solidFill>
                                <a:srgbClr val="0070C0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hruti" panose="020B0502040204020203" pitchFamily="34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effectLst/>
                            <a:uFill>
                              <a:solidFill>
                                <a:srgbClr val="0070C0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hruti" panose="020B0502040204020203" pitchFamily="34" charset="0"/>
                          </a:rPr>
                          <m:t>A</m:t>
                        </m:r>
                      </m:e>
                    </m:d>
                    <m:r>
                      <a:rPr lang="en-IN" sz="2800" b="0" i="0" smtClean="0">
                        <a:solidFill>
                          <a:srgbClr val="002060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rPr>
                      <m:t>=2</m:t>
                    </m:r>
                  </m:oMath>
                </a14:m>
                <a:endParaRPr lang="en-IN" sz="2800" dirty="0">
                  <a:solidFill>
                    <a:srgbClr val="002060"/>
                  </a:solidFill>
                  <a:effectLst/>
                  <a:uFill>
                    <a:solidFill>
                      <a:srgbClr val="0070C0"/>
                    </a:solidFill>
                  </a:uFill>
                  <a:latin typeface="Cambria Math" panose="02040503050406030204" pitchFamily="18" charset="0"/>
                  <a:ea typeface="Times New Roman" panose="02020603050405020304" pitchFamily="18" charset="0"/>
                  <a:cs typeface="Shruti" panose="020B0502040204020203" pitchFamily="34" charset="0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6635CB3-9879-4538-92F2-90AC0069E5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887" y="3429000"/>
                <a:ext cx="2521236" cy="665182"/>
              </a:xfrm>
              <a:prstGeom prst="rect">
                <a:avLst/>
              </a:prstGeom>
              <a:blipFill>
                <a:blip r:embed="rId13"/>
                <a:stretch>
                  <a:fillRect l="-5085" b="-2477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B861A65-9367-4E7B-A1C9-B8ACCE79E9E9}"/>
                  </a:ext>
                </a:extLst>
              </p:cNvPr>
              <p:cNvSpPr txBox="1"/>
              <p:nvPr/>
            </p:nvSpPr>
            <p:spPr>
              <a:xfrm>
                <a:off x="2720267" y="3429000"/>
                <a:ext cx="3280133" cy="6587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IN" sz="2800" b="0" i="1" smtClean="0">
                        <a:solidFill>
                          <a:srgbClr val="002060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rPr>
                      <m:t>&amp;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rPr>
                      <m:t>   </m:t>
                    </m:r>
                    <m:r>
                      <m:rPr>
                        <m:sty m:val="p"/>
                      </m:rPr>
                      <a:rPr lang="en-IN" sz="2800">
                        <a:solidFill>
                          <a:srgbClr val="002060"/>
                        </a:solidFill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rPr>
                      <m:t>ρ</m:t>
                    </m:r>
                    <m:d>
                      <m:dPr>
                        <m:ctrlPr>
                          <a:rPr lang="en-IN" sz="2800" i="1">
                            <a:solidFill>
                              <a:srgbClr val="002060"/>
                            </a:solidFill>
                            <a:uFill>
                              <a:solidFill>
                                <a:srgbClr val="0070C0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hruti" panose="020B0502040204020203" pitchFamily="34" charset="0"/>
                          </a:rPr>
                        </m:ctrlPr>
                      </m:d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IN" sz="2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sz="28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d>
                              <m:dPr>
                                <m:begChr m:val=""/>
                                <m:endChr m:val="|"/>
                                <m:ctrlPr>
                                  <a:rPr lang="en-IN" sz="28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IN" sz="280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A</m:t>
                                </m:r>
                                <m:r>
                                  <a:rPr lang="en-IN" sz="280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d>
                            <m:r>
                              <a:rPr lang="en-IN" sz="28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IN" sz="28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B</m:t>
                            </m:r>
                            <m:r>
                              <a:rPr lang="en-IN" sz="28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</m:e>
                    </m:d>
                  </m:oMath>
                </a14:m>
                <a:r>
                  <a:rPr lang="en-IN" sz="2800" dirty="0">
                    <a:solidFill>
                      <a:srgbClr val="002060"/>
                    </a:solidFill>
                    <a:effectLst/>
                    <a:uFill>
                      <a:solidFill>
                        <a:srgbClr val="0070C0"/>
                      </a:solidFill>
                    </a:uFill>
                    <a:latin typeface="Cambria Math" panose="02040503050406030204" pitchFamily="18" charset="0"/>
                    <a:ea typeface="Times New Roman" panose="02020603050405020304" pitchFamily="18" charset="0"/>
                    <a:cs typeface="Shruti" panose="020B0502040204020203" pitchFamily="34" charset="0"/>
                  </a:rPr>
                  <a:t> =</a:t>
                </a: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B861A65-9367-4E7B-A1C9-B8ACCE79E9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0267" y="3429000"/>
                <a:ext cx="3280133" cy="658706"/>
              </a:xfrm>
              <a:prstGeom prst="rect">
                <a:avLst/>
              </a:prstGeom>
              <a:blipFill>
                <a:blip r:embed="rId14"/>
                <a:stretch>
                  <a:fillRect b="-2407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4022D6D-D9D3-4761-A900-96814E388A4D}"/>
                  </a:ext>
                </a:extLst>
              </p:cNvPr>
              <p:cNvSpPr txBox="1"/>
              <p:nvPr/>
            </p:nvSpPr>
            <p:spPr>
              <a:xfrm>
                <a:off x="910248" y="4021976"/>
                <a:ext cx="3922643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m:t>∴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m:t>ρ</m:t>
                      </m:r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effectLst/>
                              <a:uFill>
                                <a:solidFill>
                                  <a:srgbClr val="0070C0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hruti" panose="020B0502040204020203" pitchFamily="34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effectLst/>
                              <a:uFill>
                                <a:solidFill>
                                  <a:srgbClr val="0070C0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hruti" panose="020B0502040204020203" pitchFamily="34" charset="0"/>
                            </a:rPr>
                            <m:t>A</m:t>
                          </m:r>
                        </m:e>
                      </m:d>
                      <m:r>
                        <a:rPr lang="en-IN" sz="2800" b="0" i="1" smtClean="0">
                          <a:solidFill>
                            <a:srgbClr val="002060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IN" sz="2800" i="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m:t>ρ</m:t>
                      </m:r>
                      <m:d>
                        <m:d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uFill>
                                <a:solidFill>
                                  <a:srgbClr val="0070C0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hruti" panose="020B0502040204020203" pitchFamily="34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en-IN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28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A</m:t>
                                  </m:r>
                                  <m:r>
                                    <a:rPr lang="en-IN" sz="2800" i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  <m: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  <m: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effectLst/>
                  <a:uFill>
                    <a:solidFill>
                      <a:srgbClr val="0070C0"/>
                    </a:solidFill>
                  </a:uFill>
                  <a:latin typeface="Cambria Math" panose="02040503050406030204" pitchFamily="18" charset="0"/>
                  <a:ea typeface="Times New Roman" panose="02020603050405020304" pitchFamily="18" charset="0"/>
                  <a:cs typeface="Shruti" panose="020B0502040204020203" pitchFamily="34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4022D6D-D9D3-4761-A900-96814E388A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248" y="4021976"/>
                <a:ext cx="3922643" cy="738664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870B9C94-479A-4F93-99B9-FA4BE1928B88}"/>
              </a:ext>
            </a:extLst>
          </p:cNvPr>
          <p:cNvSpPr txBox="1"/>
          <p:nvPr/>
        </p:nvSpPr>
        <p:spPr>
          <a:xfrm>
            <a:off x="289887" y="4586361"/>
            <a:ext cx="4520652" cy="6651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002060"/>
                </a:solidFill>
                <a:effectLst/>
                <a:uFill>
                  <a:solidFill>
                    <a:srgbClr val="0070C0"/>
                  </a:solidFill>
                </a:uFill>
                <a:latin typeface="+mj-lt"/>
                <a:ea typeface="Times New Roman" panose="02020603050405020304" pitchFamily="18" charset="0"/>
                <a:cs typeface="Shruti" panose="020B0502040204020203" pitchFamily="34" charset="0"/>
              </a:rPr>
              <a:t>So, the system is consistent,</a:t>
            </a:r>
            <a:endParaRPr lang="en-IN" sz="2800" dirty="0">
              <a:solidFill>
                <a:srgbClr val="002060"/>
              </a:solidFill>
              <a:effectLst/>
              <a:uFill>
                <a:solidFill>
                  <a:srgbClr val="0070C0"/>
                </a:solidFill>
              </a:uFill>
              <a:latin typeface="Cambria Math" panose="02040503050406030204" pitchFamily="18" charset="0"/>
              <a:ea typeface="Times New Roman" panose="02020603050405020304" pitchFamily="18" charset="0"/>
              <a:cs typeface="Shruti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A73E204-7903-470F-98A6-3B23E4C9F573}"/>
                  </a:ext>
                </a:extLst>
              </p:cNvPr>
              <p:cNvSpPr txBox="1"/>
              <p:nvPr/>
            </p:nvSpPr>
            <p:spPr>
              <a:xfrm>
                <a:off x="289887" y="5065671"/>
                <a:ext cx="3603465" cy="6651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800" dirty="0">
                    <a:solidFill>
                      <a:srgbClr val="002060"/>
                    </a:solidFill>
                    <a:uFill>
                      <a:solidFill>
                        <a:srgbClr val="0070C0"/>
                      </a:solidFill>
                    </a:uFill>
                    <a:ea typeface="Times New Roman" panose="02020603050405020304" pitchFamily="18" charset="0"/>
                    <a:cs typeface="Shruti" panose="020B0502040204020203" pitchFamily="34" charset="0"/>
                  </a:rPr>
                  <a:t>when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dirty="0">
                        <a:solidFill>
                          <a:srgbClr val="002060"/>
                        </a:solidFill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rPr>
                      <m:t>c</m:t>
                    </m:r>
                    <m:r>
                      <a:rPr lang="en-IN" sz="2800" dirty="0">
                        <a:solidFill>
                          <a:srgbClr val="002060"/>
                        </a:solidFill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rPr>
                      <m:t>−</m:t>
                    </m:r>
                    <m:r>
                      <m:rPr>
                        <m:sty m:val="p"/>
                      </m:rPr>
                      <a:rPr lang="en-IN" sz="2800" dirty="0">
                        <a:solidFill>
                          <a:srgbClr val="002060"/>
                        </a:solidFill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rPr>
                      <m:t>a</m:t>
                    </m:r>
                    <m:r>
                      <a:rPr lang="en-IN" sz="2800" dirty="0">
                        <a:solidFill>
                          <a:srgbClr val="002060"/>
                        </a:solidFill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rPr>
                      <m:t>−2</m:t>
                    </m:r>
                    <m:r>
                      <m:rPr>
                        <m:sty m:val="p"/>
                      </m:rPr>
                      <a:rPr lang="en-IN" sz="2800" dirty="0">
                        <a:solidFill>
                          <a:srgbClr val="002060"/>
                        </a:solidFill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rPr>
                      <m:t>b</m:t>
                    </m:r>
                    <m:r>
                      <a:rPr lang="en-IN" sz="2800" dirty="0">
                        <a:solidFill>
                          <a:srgbClr val="002060"/>
                        </a:solidFill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rPr>
                      <m:t> </m:t>
                    </m:r>
                    <m:r>
                      <a:rPr lang="en-IN" sz="2800" i="1" dirty="0" smtClean="0">
                        <a:solidFill>
                          <a:srgbClr val="002060"/>
                        </a:solidFill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rPr>
                      <m:t>=</m:t>
                    </m:r>
                    <m:r>
                      <a:rPr lang="en-IN" sz="2800" dirty="0">
                        <a:solidFill>
                          <a:srgbClr val="002060"/>
                        </a:solidFill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rPr>
                      <m:t> 0</m:t>
                    </m:r>
                  </m:oMath>
                </a14:m>
                <a:endParaRPr lang="en-IN" sz="2800" dirty="0">
                  <a:solidFill>
                    <a:srgbClr val="002060"/>
                  </a:solidFill>
                  <a:effectLst/>
                  <a:uFill>
                    <a:solidFill>
                      <a:srgbClr val="0070C0"/>
                    </a:solidFill>
                  </a:uFill>
                  <a:latin typeface="Cambria Math" panose="02040503050406030204" pitchFamily="18" charset="0"/>
                  <a:ea typeface="Times New Roman" panose="02020603050405020304" pitchFamily="18" charset="0"/>
                  <a:cs typeface="Shruti" panose="020B0502040204020203" pitchFamily="34" charset="0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A73E204-7903-470F-98A6-3B23E4C9F5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887" y="5065671"/>
                <a:ext cx="3603465" cy="665182"/>
              </a:xfrm>
              <a:prstGeom prst="rect">
                <a:avLst/>
              </a:prstGeom>
              <a:blipFill>
                <a:blip r:embed="rId16"/>
                <a:stretch>
                  <a:fillRect l="-3553" b="-2568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Rectangle 34">
            <a:extLst>
              <a:ext uri="{FF2B5EF4-FFF2-40B4-BE49-F238E27FC236}">
                <a16:creationId xmlns:a16="http://schemas.microsoft.com/office/drawing/2014/main" id="{F2349810-813E-436B-A668-1F1692E6EC56}"/>
              </a:ext>
            </a:extLst>
          </p:cNvPr>
          <p:cNvSpPr/>
          <p:nvPr/>
        </p:nvSpPr>
        <p:spPr>
          <a:xfrm rot="10800000" flipV="1">
            <a:off x="8082808" y="982934"/>
            <a:ext cx="4010472" cy="1250813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sz="2800" dirty="0">
              <a:solidFill>
                <a:srgbClr val="002060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E6CF0E6-4FC1-4861-9E6B-CFE7ACDD11A4}"/>
              </a:ext>
            </a:extLst>
          </p:cNvPr>
          <p:cNvSpPr txBox="1"/>
          <p:nvPr/>
        </p:nvSpPr>
        <p:spPr>
          <a:xfrm>
            <a:off x="8046627" y="939255"/>
            <a:ext cx="4050465" cy="6651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i="0" dirty="0">
                <a:solidFill>
                  <a:srgbClr val="002060"/>
                </a:solidFill>
                <a:effectLst/>
                <a:uFill>
                  <a:solidFill>
                    <a:srgbClr val="0070C0"/>
                  </a:solidFill>
                </a:uFill>
                <a:latin typeface="+mj-lt"/>
                <a:ea typeface="Times New Roman" panose="02020603050405020304" pitchFamily="18" charset="0"/>
                <a:cs typeface="Shruti" panose="020B0502040204020203" pitchFamily="34" charset="0"/>
              </a:rPr>
              <a:t>The system is inconsistent, </a:t>
            </a:r>
            <a:endParaRPr lang="en-IN" sz="2800" dirty="0">
              <a:solidFill>
                <a:srgbClr val="002060"/>
              </a:solidFill>
              <a:effectLst/>
              <a:uFill>
                <a:solidFill>
                  <a:srgbClr val="0070C0"/>
                </a:solidFill>
              </a:uFill>
              <a:latin typeface="Cambria Math" panose="02040503050406030204" pitchFamily="18" charset="0"/>
              <a:ea typeface="Times New Roman" panose="02020603050405020304" pitchFamily="18" charset="0"/>
              <a:cs typeface="Shruti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93B2DC4-3F4A-4FD4-A037-8B181BB5CB42}"/>
                  </a:ext>
                </a:extLst>
              </p:cNvPr>
              <p:cNvSpPr txBox="1"/>
              <p:nvPr/>
            </p:nvSpPr>
            <p:spPr>
              <a:xfrm>
                <a:off x="8373381" y="1454614"/>
                <a:ext cx="3797727" cy="6651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800" dirty="0">
                    <a:solidFill>
                      <a:srgbClr val="002060"/>
                    </a:solidFill>
                    <a:uFill>
                      <a:solidFill>
                        <a:srgbClr val="0070C0"/>
                      </a:solidFill>
                    </a:uFill>
                    <a:latin typeface="+mj-lt"/>
                    <a:ea typeface="Times New Roman" panose="02020603050405020304" pitchFamily="18" charset="0"/>
                    <a:cs typeface="Shruti" panose="020B0502040204020203" pitchFamily="34" charset="0"/>
                  </a:rPr>
                  <a:t>i</a:t>
                </a:r>
                <a:r>
                  <a:rPr lang="en-US" sz="2800" dirty="0">
                    <a:solidFill>
                      <a:srgbClr val="002060"/>
                    </a:solidFill>
                    <a:effectLst/>
                    <a:uFill>
                      <a:solidFill>
                        <a:srgbClr val="0070C0"/>
                      </a:solidFill>
                    </a:uFill>
                    <a:latin typeface="+mj-lt"/>
                    <a:ea typeface="Times New Roman" panose="02020603050405020304" pitchFamily="18" charset="0"/>
                    <a:cs typeface="Shruti" panose="020B0502040204020203" pitchFamily="34" charset="0"/>
                  </a:rPr>
                  <a:t>f,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i="0" smtClean="0">
                        <a:solidFill>
                          <a:srgbClr val="002060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rPr>
                      <m:t>ρ</m:t>
                    </m:r>
                    <m:d>
                      <m:d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effectLst/>
                            <a:uFill>
                              <a:solidFill>
                                <a:srgbClr val="0070C0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hruti" panose="020B0502040204020203" pitchFamily="34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effectLst/>
                            <a:uFill>
                              <a:solidFill>
                                <a:srgbClr val="0070C0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hruti" panose="020B0502040204020203" pitchFamily="34" charset="0"/>
                          </a:rPr>
                          <m:t>A</m:t>
                        </m:r>
                      </m:e>
                    </m:d>
                    <m:r>
                      <a:rPr lang="en-IN" sz="2800" b="0" i="1" smtClean="0">
                        <a:solidFill>
                          <a:srgbClr val="002060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rPr>
                      <m:t>≠</m:t>
                    </m:r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rPr>
                      <m:t>ρ</m:t>
                    </m:r>
                    <m:d>
                      <m:d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effectLst/>
                            <a:uFill>
                              <a:solidFill>
                                <a:srgbClr val="0070C0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hruti" panose="020B0502040204020203" pitchFamily="34" charset="0"/>
                          </a:rPr>
                        </m:ctrlPr>
                      </m:d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IN" sz="2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sz="2800" i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d>
                              <m:dPr>
                                <m:begChr m:val=""/>
                                <m:endChr m:val="|"/>
                                <m:ctrlPr>
                                  <a:rPr lang="en-IN" sz="28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IN" sz="2800" i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A</m:t>
                                </m:r>
                                <m:r>
                                  <a:rPr lang="en-IN" sz="2800" i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d>
                            <m:r>
                              <a:rPr lang="en-IN" sz="2800" i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IN" sz="2800" i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B</m:t>
                            </m:r>
                            <m:r>
                              <a:rPr lang="en-IN" sz="2800" i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2800" dirty="0">
                    <a:solidFill>
                      <a:srgbClr val="002060"/>
                    </a:solidFill>
                    <a:effectLst/>
                    <a:uFill>
                      <a:solidFill>
                        <a:srgbClr val="0070C0"/>
                      </a:solidFill>
                    </a:uFill>
                    <a:latin typeface="+mj-lt"/>
                    <a:ea typeface="Times New Roman" panose="02020603050405020304" pitchFamily="18" charset="0"/>
                    <a:cs typeface="Shruti" panose="020B0502040204020203" pitchFamily="34" charset="0"/>
                  </a:rPr>
                  <a:t> </a:t>
                </a:r>
                <a:endParaRPr lang="en-IN" sz="2800" dirty="0">
                  <a:solidFill>
                    <a:srgbClr val="002060"/>
                  </a:solidFill>
                  <a:effectLst/>
                  <a:uFill>
                    <a:solidFill>
                      <a:srgbClr val="0070C0"/>
                    </a:solidFill>
                  </a:uFill>
                  <a:latin typeface="Cambria Math" panose="02040503050406030204" pitchFamily="18" charset="0"/>
                  <a:ea typeface="Times New Roman" panose="02020603050405020304" pitchFamily="18" charset="0"/>
                  <a:cs typeface="Shruti" panose="020B0502040204020203" pitchFamily="34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93B2DC4-3F4A-4FD4-A037-8B181BB5CB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3381" y="1454614"/>
                <a:ext cx="3797727" cy="665182"/>
              </a:xfrm>
              <a:prstGeom prst="rect">
                <a:avLst/>
              </a:prstGeom>
              <a:blipFill>
                <a:blip r:embed="rId17"/>
                <a:stretch>
                  <a:fillRect l="-3371" b="-2568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EC0DF317-86EE-439F-8560-FABBBD5DADFF}"/>
              </a:ext>
            </a:extLst>
          </p:cNvPr>
          <p:cNvSpPr/>
          <p:nvPr/>
        </p:nvSpPr>
        <p:spPr>
          <a:xfrm>
            <a:off x="6191600" y="2943366"/>
            <a:ext cx="1222524" cy="539851"/>
          </a:xfrm>
          <a:prstGeom prst="round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dirty="0">
                <a:solidFill>
                  <a:schemeClr val="bg1"/>
                </a:solidFill>
              </a:rPr>
              <a:t>Case:2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FD9C6C3-2958-49DA-B6FA-23092BCFA440}"/>
                  </a:ext>
                </a:extLst>
              </p:cNvPr>
              <p:cNvSpPr txBox="1"/>
              <p:nvPr/>
            </p:nvSpPr>
            <p:spPr>
              <a:xfrm>
                <a:off x="7414124" y="2818035"/>
                <a:ext cx="3087756" cy="6651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800" dirty="0">
                    <a:solidFill>
                      <a:srgbClr val="002060"/>
                    </a:solidFill>
                    <a:effectLst/>
                    <a:uFill>
                      <a:solidFill>
                        <a:srgbClr val="0070C0"/>
                      </a:solidFill>
                    </a:uFill>
                    <a:latin typeface="+mj-lt"/>
                    <a:ea typeface="Times New Roman" panose="02020603050405020304" pitchFamily="18" charset="0"/>
                    <a:cs typeface="Shruti" panose="020B0502040204020203" pitchFamily="34" charset="0"/>
                  </a:rPr>
                  <a:t>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dirty="0" smtClean="0">
                        <a:solidFill>
                          <a:srgbClr val="002060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rPr>
                      <m:t>c</m:t>
                    </m:r>
                    <m:r>
                      <a:rPr lang="en-IN" sz="2800" b="0" i="0" dirty="0" smtClean="0">
                        <a:solidFill>
                          <a:srgbClr val="002060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rPr>
                      <m:t>−</m:t>
                    </m:r>
                    <m:r>
                      <m:rPr>
                        <m:sty m:val="p"/>
                      </m:rPr>
                      <a:rPr lang="en-IN" sz="2800" b="0" i="0" dirty="0" smtClean="0">
                        <a:solidFill>
                          <a:srgbClr val="002060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rPr>
                      <m:t>a</m:t>
                    </m:r>
                    <m:r>
                      <a:rPr lang="en-IN" sz="2800" b="0" i="0" dirty="0" smtClean="0">
                        <a:solidFill>
                          <a:srgbClr val="002060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rPr>
                      <m:t>−2</m:t>
                    </m:r>
                    <m:r>
                      <m:rPr>
                        <m:sty m:val="p"/>
                      </m:rPr>
                      <a:rPr lang="en-IN" sz="2800" b="0" i="0" dirty="0" smtClean="0">
                        <a:solidFill>
                          <a:srgbClr val="002060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rPr>
                      <m:t>b</m:t>
                    </m:r>
                    <m:r>
                      <a:rPr lang="en-IN" sz="2800" b="0" i="1" dirty="0" smtClean="0">
                        <a:solidFill>
                          <a:srgbClr val="002060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rPr>
                      <m:t>≠</m:t>
                    </m:r>
                    <m:r>
                      <a:rPr lang="en-IN" sz="2800" i="0" dirty="0" smtClean="0">
                        <a:solidFill>
                          <a:srgbClr val="002060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rPr>
                      <m:t> 0</m:t>
                    </m:r>
                  </m:oMath>
                </a14:m>
                <a:endParaRPr lang="en-IN" sz="2800" dirty="0">
                  <a:solidFill>
                    <a:srgbClr val="002060"/>
                  </a:solidFill>
                  <a:effectLst/>
                  <a:uFill>
                    <a:solidFill>
                      <a:srgbClr val="0070C0"/>
                    </a:solidFill>
                  </a:uFill>
                  <a:latin typeface="Cambria Math" panose="02040503050406030204" pitchFamily="18" charset="0"/>
                  <a:ea typeface="Times New Roman" panose="02020603050405020304" pitchFamily="18" charset="0"/>
                  <a:cs typeface="Shruti" panose="020B0502040204020203" pitchFamily="34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FD9C6C3-2958-49DA-B6FA-23092BCFA4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4124" y="2818035"/>
                <a:ext cx="3087756" cy="665182"/>
              </a:xfrm>
              <a:prstGeom prst="rect">
                <a:avLst/>
              </a:prstGeom>
              <a:blipFill>
                <a:blip r:embed="rId18"/>
                <a:stretch>
                  <a:fillRect l="-3945" b="-2568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78A36702-EFC1-464C-8BEF-B58C9E6A0354}"/>
                  </a:ext>
                </a:extLst>
              </p:cNvPr>
              <p:cNvSpPr txBox="1"/>
              <p:nvPr/>
            </p:nvSpPr>
            <p:spPr>
              <a:xfrm>
                <a:off x="6153506" y="3483217"/>
                <a:ext cx="2521236" cy="6651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IN" sz="2800" dirty="0">
                    <a:solidFill>
                      <a:srgbClr val="002060"/>
                    </a:solidFill>
                    <a:effectLst/>
                    <a:uFill>
                      <a:solidFill>
                        <a:srgbClr val="0070C0"/>
                      </a:solidFill>
                    </a:uFill>
                    <a:latin typeface="+mj-lt"/>
                    <a:ea typeface="Times New Roman" panose="02020603050405020304" pitchFamily="18" charset="0"/>
                    <a:cs typeface="Shruti" panose="020B0502040204020203" pitchFamily="34" charset="0"/>
                  </a:rPr>
                  <a:t>Then,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i="0" smtClean="0">
                        <a:solidFill>
                          <a:srgbClr val="002060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rPr>
                      <m:t>ρ</m:t>
                    </m:r>
                    <m:d>
                      <m:d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effectLst/>
                            <a:uFill>
                              <a:solidFill>
                                <a:srgbClr val="0070C0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hruti" panose="020B0502040204020203" pitchFamily="34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effectLst/>
                            <a:uFill>
                              <a:solidFill>
                                <a:srgbClr val="0070C0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hruti" panose="020B0502040204020203" pitchFamily="34" charset="0"/>
                          </a:rPr>
                          <m:t>A</m:t>
                        </m:r>
                      </m:e>
                    </m:d>
                    <m:r>
                      <a:rPr lang="en-IN" sz="2800" b="0" i="0" smtClean="0">
                        <a:solidFill>
                          <a:srgbClr val="002060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rPr>
                      <m:t>=2</m:t>
                    </m:r>
                  </m:oMath>
                </a14:m>
                <a:endParaRPr lang="en-IN" sz="2800" dirty="0">
                  <a:solidFill>
                    <a:srgbClr val="002060"/>
                  </a:solidFill>
                  <a:effectLst/>
                  <a:uFill>
                    <a:solidFill>
                      <a:srgbClr val="0070C0"/>
                    </a:solidFill>
                  </a:uFill>
                  <a:latin typeface="Cambria Math" panose="02040503050406030204" pitchFamily="18" charset="0"/>
                  <a:ea typeface="Times New Roman" panose="02020603050405020304" pitchFamily="18" charset="0"/>
                  <a:cs typeface="Shruti" panose="020B0502040204020203" pitchFamily="34" charset="0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78A36702-EFC1-464C-8BEF-B58C9E6A03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3506" y="3483217"/>
                <a:ext cx="2521236" cy="665182"/>
              </a:xfrm>
              <a:prstGeom prst="rect">
                <a:avLst/>
              </a:prstGeom>
              <a:blipFill>
                <a:blip r:embed="rId19"/>
                <a:stretch>
                  <a:fillRect l="-4831" b="-2454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9CC29CAA-8912-439F-AC72-18731CD01322}"/>
                  </a:ext>
                </a:extLst>
              </p:cNvPr>
              <p:cNvSpPr txBox="1"/>
              <p:nvPr/>
            </p:nvSpPr>
            <p:spPr>
              <a:xfrm>
                <a:off x="8583886" y="3483217"/>
                <a:ext cx="3280133" cy="6587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IN" sz="2800" b="0" i="1" smtClean="0">
                        <a:solidFill>
                          <a:srgbClr val="002060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rPr>
                      <m:t>&amp;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rPr>
                      <m:t>   </m:t>
                    </m:r>
                    <m:r>
                      <m:rPr>
                        <m:sty m:val="p"/>
                      </m:rPr>
                      <a:rPr lang="en-IN" sz="2800">
                        <a:solidFill>
                          <a:srgbClr val="002060"/>
                        </a:solidFill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rPr>
                      <m:t>ρ</m:t>
                    </m:r>
                    <m:d>
                      <m:dPr>
                        <m:ctrlPr>
                          <a:rPr lang="en-IN" sz="2800" i="1">
                            <a:solidFill>
                              <a:srgbClr val="002060"/>
                            </a:solidFill>
                            <a:uFill>
                              <a:solidFill>
                                <a:srgbClr val="0070C0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hruti" panose="020B0502040204020203" pitchFamily="34" charset="0"/>
                          </a:rPr>
                        </m:ctrlPr>
                      </m:d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IN" sz="28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sz="28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d>
                              <m:dPr>
                                <m:begChr m:val=""/>
                                <m:endChr m:val="|"/>
                                <m:ctrlPr>
                                  <a:rPr lang="en-IN" sz="28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IN" sz="280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A</m:t>
                                </m:r>
                                <m:r>
                                  <a:rPr lang="en-IN" sz="280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d>
                            <m:r>
                              <a:rPr lang="en-IN" sz="28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IN" sz="28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B</m:t>
                            </m:r>
                            <m:r>
                              <a:rPr lang="en-IN" sz="28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</m:e>
                    </m:d>
                  </m:oMath>
                </a14:m>
                <a:r>
                  <a:rPr lang="en-IN" sz="2800" dirty="0">
                    <a:solidFill>
                      <a:srgbClr val="002060"/>
                    </a:solidFill>
                    <a:effectLst/>
                    <a:uFill>
                      <a:solidFill>
                        <a:srgbClr val="0070C0"/>
                      </a:solidFill>
                    </a:uFill>
                    <a:latin typeface="Cambria Math" panose="02040503050406030204" pitchFamily="18" charset="0"/>
                    <a:ea typeface="Times New Roman" panose="02020603050405020304" pitchFamily="18" charset="0"/>
                    <a:cs typeface="Shruti" panose="020B0502040204020203" pitchFamily="34" charset="0"/>
                  </a:rPr>
                  <a:t> =</a:t>
                </a: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9CC29CAA-8912-439F-AC72-18731CD013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3886" y="3483217"/>
                <a:ext cx="3280133" cy="658706"/>
              </a:xfrm>
              <a:prstGeom prst="rect">
                <a:avLst/>
              </a:prstGeom>
              <a:blipFill>
                <a:blip r:embed="rId20"/>
                <a:stretch>
                  <a:fillRect b="-250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624CCE96-3094-4F1D-B8A4-D4C639F685B5}"/>
                  </a:ext>
                </a:extLst>
              </p:cNvPr>
              <p:cNvSpPr txBox="1"/>
              <p:nvPr/>
            </p:nvSpPr>
            <p:spPr>
              <a:xfrm>
                <a:off x="7002467" y="4076193"/>
                <a:ext cx="3922643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m:t>∴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m:t>ρ</m:t>
                      </m:r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effectLst/>
                              <a:uFill>
                                <a:solidFill>
                                  <a:srgbClr val="0070C0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hruti" panose="020B0502040204020203" pitchFamily="34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effectLst/>
                              <a:uFill>
                                <a:solidFill>
                                  <a:srgbClr val="0070C0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hruti" panose="020B0502040204020203" pitchFamily="34" charset="0"/>
                            </a:rPr>
                            <m:t>A</m:t>
                          </m:r>
                        </m:e>
                      </m:d>
                      <m:r>
                        <a:rPr lang="en-IN" sz="2800" b="0" i="1" smtClean="0">
                          <a:solidFill>
                            <a:srgbClr val="002060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m:t>≠</m:t>
                      </m:r>
                      <m:r>
                        <m:rPr>
                          <m:sty m:val="p"/>
                        </m:rPr>
                        <a:rPr lang="en-IN" sz="2800" i="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m:t>ρ</m:t>
                      </m:r>
                      <m:d>
                        <m:d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uFill>
                                <a:solidFill>
                                  <a:srgbClr val="0070C0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hruti" panose="020B0502040204020203" pitchFamily="34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en-IN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28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A</m:t>
                                  </m:r>
                                  <m:r>
                                    <a:rPr lang="en-IN" sz="2800" i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  <m: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  <m: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effectLst/>
                  <a:uFill>
                    <a:solidFill>
                      <a:srgbClr val="0070C0"/>
                    </a:solidFill>
                  </a:uFill>
                  <a:latin typeface="Cambria Math" panose="02040503050406030204" pitchFamily="18" charset="0"/>
                  <a:ea typeface="Times New Roman" panose="02020603050405020304" pitchFamily="18" charset="0"/>
                  <a:cs typeface="Shruti" panose="020B0502040204020203" pitchFamily="34" charset="0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624CCE96-3094-4F1D-B8A4-D4C639F685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2467" y="4076193"/>
                <a:ext cx="3922643" cy="738664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TextBox 42">
            <a:extLst>
              <a:ext uri="{FF2B5EF4-FFF2-40B4-BE49-F238E27FC236}">
                <a16:creationId xmlns:a16="http://schemas.microsoft.com/office/drawing/2014/main" id="{B7DA977B-910F-4A48-B54C-7758444F6077}"/>
              </a:ext>
            </a:extLst>
          </p:cNvPr>
          <p:cNvSpPr txBox="1"/>
          <p:nvPr/>
        </p:nvSpPr>
        <p:spPr>
          <a:xfrm>
            <a:off x="6153506" y="4640578"/>
            <a:ext cx="4520652" cy="6651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002060"/>
                </a:solidFill>
                <a:effectLst/>
                <a:uFill>
                  <a:solidFill>
                    <a:srgbClr val="0070C0"/>
                  </a:solidFill>
                </a:uFill>
                <a:latin typeface="+mj-lt"/>
                <a:ea typeface="Times New Roman" panose="02020603050405020304" pitchFamily="18" charset="0"/>
                <a:cs typeface="Shruti" panose="020B0502040204020203" pitchFamily="34" charset="0"/>
              </a:rPr>
              <a:t>So, the system is inconsistent,</a:t>
            </a:r>
            <a:endParaRPr lang="en-IN" sz="2800" dirty="0">
              <a:solidFill>
                <a:srgbClr val="002060"/>
              </a:solidFill>
              <a:effectLst/>
              <a:uFill>
                <a:solidFill>
                  <a:srgbClr val="0070C0"/>
                </a:solidFill>
              </a:uFill>
              <a:latin typeface="Cambria Math" panose="02040503050406030204" pitchFamily="18" charset="0"/>
              <a:ea typeface="Times New Roman" panose="02020603050405020304" pitchFamily="18" charset="0"/>
              <a:cs typeface="Shruti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118665E7-929E-435D-AA21-A41A952816B9}"/>
                  </a:ext>
                </a:extLst>
              </p:cNvPr>
              <p:cNvSpPr txBox="1"/>
              <p:nvPr/>
            </p:nvSpPr>
            <p:spPr>
              <a:xfrm>
                <a:off x="6153506" y="5119888"/>
                <a:ext cx="3603465" cy="6651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800" dirty="0">
                    <a:solidFill>
                      <a:srgbClr val="002060"/>
                    </a:solidFill>
                    <a:uFill>
                      <a:solidFill>
                        <a:srgbClr val="0070C0"/>
                      </a:solidFill>
                    </a:uFill>
                    <a:ea typeface="Times New Roman" panose="02020603050405020304" pitchFamily="18" charset="0"/>
                    <a:cs typeface="Shruti" panose="020B0502040204020203" pitchFamily="34" charset="0"/>
                  </a:rPr>
                  <a:t>when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dirty="0">
                        <a:solidFill>
                          <a:srgbClr val="002060"/>
                        </a:solidFill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rPr>
                      <m:t>c</m:t>
                    </m:r>
                    <m:r>
                      <a:rPr lang="en-IN" sz="2800" dirty="0">
                        <a:solidFill>
                          <a:srgbClr val="002060"/>
                        </a:solidFill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rPr>
                      <m:t>−</m:t>
                    </m:r>
                    <m:r>
                      <m:rPr>
                        <m:sty m:val="p"/>
                      </m:rPr>
                      <a:rPr lang="en-IN" sz="2800" dirty="0">
                        <a:solidFill>
                          <a:srgbClr val="002060"/>
                        </a:solidFill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rPr>
                      <m:t>a</m:t>
                    </m:r>
                    <m:r>
                      <a:rPr lang="en-IN" sz="2800" dirty="0">
                        <a:solidFill>
                          <a:srgbClr val="002060"/>
                        </a:solidFill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rPr>
                      <m:t>−2</m:t>
                    </m:r>
                    <m:r>
                      <m:rPr>
                        <m:sty m:val="p"/>
                      </m:rPr>
                      <a:rPr lang="en-IN" sz="2800" dirty="0">
                        <a:solidFill>
                          <a:srgbClr val="002060"/>
                        </a:solidFill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rPr>
                      <m:t>b</m:t>
                    </m:r>
                    <m:r>
                      <a:rPr lang="en-IN" sz="2800" b="0" i="1" dirty="0" smtClean="0">
                        <a:solidFill>
                          <a:srgbClr val="002060"/>
                        </a:solidFill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rPr>
                      <m:t>≠</m:t>
                    </m:r>
                    <m:r>
                      <a:rPr lang="en-IN" sz="2800" dirty="0">
                        <a:solidFill>
                          <a:srgbClr val="002060"/>
                        </a:solidFill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rPr>
                      <m:t> 0</m:t>
                    </m:r>
                  </m:oMath>
                </a14:m>
                <a:endParaRPr lang="en-IN" sz="2800" dirty="0">
                  <a:solidFill>
                    <a:srgbClr val="002060"/>
                  </a:solidFill>
                  <a:effectLst/>
                  <a:uFill>
                    <a:solidFill>
                      <a:srgbClr val="0070C0"/>
                    </a:solidFill>
                  </a:uFill>
                  <a:latin typeface="Cambria Math" panose="02040503050406030204" pitchFamily="18" charset="0"/>
                  <a:ea typeface="Times New Roman" panose="02020603050405020304" pitchFamily="18" charset="0"/>
                  <a:cs typeface="Shruti" panose="020B0502040204020203" pitchFamily="34" charset="0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118665E7-929E-435D-AA21-A41A952816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3506" y="5119888"/>
                <a:ext cx="3603465" cy="665182"/>
              </a:xfrm>
              <a:prstGeom prst="rect">
                <a:avLst/>
              </a:prstGeom>
              <a:blipFill>
                <a:blip r:embed="rId22"/>
                <a:stretch>
                  <a:fillRect l="-3378" b="-2568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TextBox 45">
            <a:extLst>
              <a:ext uri="{FF2B5EF4-FFF2-40B4-BE49-F238E27FC236}">
                <a16:creationId xmlns:a16="http://schemas.microsoft.com/office/drawing/2014/main" id="{869FF300-25DE-45A1-A86D-3F28E77F0D1D}"/>
              </a:ext>
            </a:extLst>
          </p:cNvPr>
          <p:cNvSpPr txBox="1"/>
          <p:nvPr/>
        </p:nvSpPr>
        <p:spPr>
          <a:xfrm>
            <a:off x="5214597" y="3579390"/>
            <a:ext cx="35846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dirty="0">
                <a:solidFill>
                  <a:srgbClr val="002060"/>
                </a:solidFill>
                <a:effectLst/>
                <a:uFill>
                  <a:solidFill>
                    <a:srgbClr val="0070C0"/>
                  </a:solidFill>
                </a:uFill>
                <a:latin typeface="Cambria Math" panose="02040503050406030204" pitchFamily="18" charset="0"/>
                <a:ea typeface="Times New Roman" panose="02020603050405020304" pitchFamily="18" charset="0"/>
                <a:cs typeface="Shruti" panose="020B0502040204020203" pitchFamily="34" charset="0"/>
              </a:rPr>
              <a:t>2</a:t>
            </a:r>
            <a:endParaRPr lang="en-IN" sz="28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B31F146-B0DD-4824-8324-71946865C7F4}"/>
              </a:ext>
            </a:extLst>
          </p:cNvPr>
          <p:cNvSpPr txBox="1"/>
          <p:nvPr/>
        </p:nvSpPr>
        <p:spPr>
          <a:xfrm>
            <a:off x="11053152" y="3625179"/>
            <a:ext cx="35846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dirty="0">
                <a:solidFill>
                  <a:srgbClr val="002060"/>
                </a:solidFill>
                <a:effectLst/>
                <a:uFill>
                  <a:solidFill>
                    <a:srgbClr val="0070C0"/>
                  </a:solidFill>
                </a:uFill>
                <a:latin typeface="Cambria Math" panose="02040503050406030204" pitchFamily="18" charset="0"/>
                <a:ea typeface="Times New Roman" panose="02020603050405020304" pitchFamily="18" charset="0"/>
                <a:cs typeface="Shruti" panose="020B0502040204020203" pitchFamily="34" charset="0"/>
              </a:rPr>
              <a:t>3</a:t>
            </a:r>
            <a:endParaRPr lang="en-IN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D46DA6E5-0459-4C88-A18C-F8B9CA682533}"/>
                  </a:ext>
                </a:extLst>
              </p:cNvPr>
              <p:cNvSpPr/>
              <p:nvPr/>
            </p:nvSpPr>
            <p:spPr>
              <a:xfrm>
                <a:off x="6276634" y="2222092"/>
                <a:ext cx="965835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890E4F"/>
                          </a:solidFill>
                          <a:latin typeface="Cambria Math" panose="02040503050406030204" pitchFamily="18" charset="0"/>
                        </a:rPr>
                        <m:t>   0</m:t>
                      </m:r>
                    </m:oMath>
                  </m:oMathPara>
                </a14:m>
                <a:endParaRPr lang="en-IN" sz="2800" dirty="0">
                  <a:solidFill>
                    <a:srgbClr val="890E4F"/>
                  </a:solidFill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D46DA6E5-0459-4C88-A18C-F8B9CA6825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6634" y="2222092"/>
                <a:ext cx="965835" cy="46800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E15E7414-86BA-4FD1-B6BE-84DD6BDD020C}"/>
              </a:ext>
            </a:extLst>
          </p:cNvPr>
          <p:cNvSpPr/>
          <p:nvPr/>
        </p:nvSpPr>
        <p:spPr>
          <a:xfrm>
            <a:off x="5774580" y="2889149"/>
            <a:ext cx="64800" cy="3060000"/>
          </a:xfrm>
          <a:prstGeom prst="round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b="1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29512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000"/>
                            </p:stCondLst>
                            <p:childTnLst>
                              <p:par>
                                <p:cTn id="8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8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2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8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2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9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1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1000"/>
                            </p:stCondLst>
                            <p:childTnLst>
                              <p:par>
                                <p:cTn id="10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4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9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22" presetClass="entr" presetSubtype="8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4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9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4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9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6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" fill="hold">
                            <p:stCondLst>
                              <p:cond delay="1000"/>
                            </p:stCondLst>
                            <p:childTnLst>
                              <p:par>
                                <p:cTn id="15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0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2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6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4" presetID="2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6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2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6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4" grpId="1"/>
      <p:bldP spid="17" grpId="0" animBg="1"/>
      <p:bldP spid="17" grpId="1" animBg="1"/>
      <p:bldP spid="19" grpId="0"/>
      <p:bldP spid="19" grpId="1"/>
      <p:bldP spid="20" grpId="0"/>
      <p:bldP spid="20" grpId="1"/>
      <p:bldP spid="23" grpId="0" animBg="1"/>
      <p:bldP spid="23" grpId="1" animBg="1"/>
      <p:bldP spid="24" grpId="0" animBg="1"/>
      <p:bldP spid="24" grpId="1" animBg="1"/>
      <p:bldP spid="24" grpId="2" animBg="1"/>
      <p:bldP spid="24" grpId="3" animBg="1"/>
      <p:bldP spid="24" grpId="4" animBg="1"/>
      <p:bldP spid="24" grpId="5" animBg="1"/>
      <p:bldP spid="25" grpId="0" animBg="1"/>
      <p:bldP spid="26" grpId="0"/>
      <p:bldP spid="27" grpId="0"/>
      <p:bldP spid="28" grpId="0"/>
      <p:bldP spid="29" grpId="0"/>
      <p:bldP spid="30" grpId="0"/>
      <p:bldP spid="31" grpId="0"/>
      <p:bldP spid="35" grpId="0" animBg="1"/>
      <p:bldP spid="35" grpId="1" animBg="1"/>
      <p:bldP spid="36" grpId="0"/>
      <p:bldP spid="36" grpId="1"/>
      <p:bldP spid="37" grpId="0"/>
      <p:bldP spid="37" grpId="1"/>
      <p:bldP spid="38" grpId="0" animBg="1"/>
      <p:bldP spid="39" grpId="0"/>
      <p:bldP spid="40" grpId="0"/>
      <p:bldP spid="41" grpId="0"/>
      <p:bldP spid="42" grpId="0"/>
      <p:bldP spid="43" grpId="0"/>
      <p:bldP spid="44" grpId="0"/>
      <p:bldP spid="46" grpId="0"/>
      <p:bldP spid="47" grpId="0"/>
      <p:bldP spid="3" grpId="0"/>
      <p:bldP spid="3" grpId="1"/>
      <p:bldP spid="45" grpId="0" animBg="1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BD8C409-2FF2-4971-81D5-C6F10D7855F8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Method:2</a:t>
                </a:r>
                <a:r>
                  <a:rPr lang="en-IN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IN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  <m:r>
                      <a:rPr lang="en-IN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dirty="0"/>
                  <a:t>Example:6(</a:t>
                </a:r>
                <a:r>
                  <a:rPr lang="en-IN" dirty="0">
                    <a:solidFill>
                      <a:srgbClr val="1D578F"/>
                    </a:solidFill>
                  </a:rPr>
                  <a:t>Continue</a:t>
                </a:r>
                <a:r>
                  <a:rPr lang="en-IN" dirty="0"/>
                  <a:t>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BD8C409-2FF2-4971-81D5-C6F10D7855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4EB6337D-A230-4A61-9FAE-DA48D08EF052}"/>
              </a:ext>
            </a:extLst>
          </p:cNvPr>
          <p:cNvSpPr txBox="1"/>
          <p:nvPr/>
        </p:nvSpPr>
        <p:spPr>
          <a:xfrm>
            <a:off x="1018171" y="905236"/>
            <a:ext cx="2070765" cy="6651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N" sz="2800" dirty="0">
                <a:solidFill>
                  <a:srgbClr val="002060"/>
                </a:solidFill>
                <a:effectLst/>
                <a:uFill>
                  <a:solidFill>
                    <a:srgbClr val="0070C0"/>
                  </a:solidFill>
                </a:uFill>
                <a:latin typeface="+mj-lt"/>
                <a:ea typeface="Times New Roman" panose="02020603050405020304" pitchFamily="18" charset="0"/>
                <a:cs typeface="Shruti" panose="020B0502040204020203" pitchFamily="34" charset="0"/>
              </a:rPr>
              <a:t>From Case:1 </a:t>
            </a:r>
            <a:endParaRPr lang="en-IN" sz="2800" dirty="0">
              <a:solidFill>
                <a:srgbClr val="002060"/>
              </a:solidFill>
              <a:effectLst/>
              <a:uFill>
                <a:solidFill>
                  <a:srgbClr val="0070C0"/>
                </a:solidFill>
              </a:uFill>
              <a:latin typeface="Cambria Math" panose="02040503050406030204" pitchFamily="18" charset="0"/>
              <a:ea typeface="Times New Roman" panose="02020603050405020304" pitchFamily="18" charset="0"/>
              <a:cs typeface="Shruti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282D1B8A-747A-491C-B683-022E7538796B}"/>
                  </a:ext>
                </a:extLst>
              </p:cNvPr>
              <p:cNvSpPr/>
              <p:nvPr/>
            </p:nvSpPr>
            <p:spPr>
              <a:xfrm>
                <a:off x="7665819" y="1036917"/>
                <a:ext cx="4132443" cy="239208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IN" sz="28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IN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/>
                            <m:e/>
                            <m:e/>
                            <m:e/>
                          </m:mr>
                          <m:mr>
                            <m:e/>
                            <m:e/>
                            <m:e/>
                            <m:e/>
                          </m:mr>
                          <m:mr>
                            <m:e>
                              <m:r>
                                <a:rPr lang="en-IN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/>
                            <m:e>
                              <m:eqArr>
                                <m:eqArrPr>
                                  <m:ctrlPr>
                                    <a:rPr lang="en-IN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/>
                                <m:e/>
                              </m:eqArr>
                            </m:e>
                            <m:e/>
                          </m:mr>
                        </m:m>
                        <m:r>
                          <a:rPr lang="en-IN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               </m:t>
                        </m:r>
                      </m:e>
                    </m:d>
                  </m:oMath>
                </a14:m>
                <a:r>
                  <a:rPr lang="en-IN" sz="2800" dirty="0">
                    <a:solidFill>
                      <a:schemeClr val="tx1">
                        <a:lumMod val="90000"/>
                        <a:lumOff val="10000"/>
                      </a:schemeClr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282D1B8A-747A-491C-B683-022E753879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5819" y="1036917"/>
                <a:ext cx="4132443" cy="239208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62881560-76C5-414E-A219-45C6BDD03B1A}"/>
                  </a:ext>
                </a:extLst>
              </p:cNvPr>
              <p:cNvSpPr/>
              <p:nvPr/>
            </p:nvSpPr>
            <p:spPr>
              <a:xfrm>
                <a:off x="10034187" y="1489222"/>
                <a:ext cx="965835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890E4F"/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890E4F"/>
                          </a:solidFill>
                          <a:latin typeface="Cambria Math" panose="02040503050406030204" pitchFamily="18" charset="0"/>
                        </a:rPr>
                        <m:t>b</m:t>
                      </m:r>
                    </m:oMath>
                  </m:oMathPara>
                </a14:m>
                <a:endParaRPr lang="en-IN" sz="2800" dirty="0">
                  <a:solidFill>
                    <a:srgbClr val="890E4F"/>
                  </a:solidFill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62881560-76C5-414E-A219-45C6BDD03B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34187" y="1489222"/>
                <a:ext cx="965835" cy="4680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95252E22-9771-4792-AE39-F1C430A2EA15}"/>
                  </a:ext>
                </a:extLst>
              </p:cNvPr>
              <p:cNvSpPr/>
              <p:nvPr/>
            </p:nvSpPr>
            <p:spPr>
              <a:xfrm>
                <a:off x="10146958" y="1973181"/>
                <a:ext cx="1228142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890E4F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IN" sz="2800" b="0" i="0" smtClean="0">
                          <a:solidFill>
                            <a:srgbClr val="890E4F"/>
                          </a:solidFill>
                          <a:latin typeface="Cambria Math" panose="02040503050406030204" pitchFamily="18" charset="0"/>
                        </a:rPr>
                        <m:t>+2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890E4F"/>
                          </a:solidFill>
                          <a:latin typeface="Cambria Math" panose="02040503050406030204" pitchFamily="18" charset="0"/>
                        </a:rPr>
                        <m:t>b</m:t>
                      </m:r>
                    </m:oMath>
                  </m:oMathPara>
                </a14:m>
                <a:endParaRPr lang="en-IN" sz="2800" dirty="0">
                  <a:solidFill>
                    <a:srgbClr val="890E4F"/>
                  </a:solidFill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95252E22-9771-4792-AE39-F1C430A2EA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46958" y="1973181"/>
                <a:ext cx="1228142" cy="4680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44F3AFB8-FDE0-4421-9B79-DD4D49C07EA9}"/>
                  </a:ext>
                </a:extLst>
              </p:cNvPr>
              <p:cNvSpPr/>
              <p:nvPr/>
            </p:nvSpPr>
            <p:spPr>
              <a:xfrm>
                <a:off x="9485448" y="2493497"/>
                <a:ext cx="2273058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890E4F"/>
                          </a:solidFill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890E4F"/>
                          </a:solidFill>
                          <a:latin typeface="Cambria Math" panose="02040503050406030204" pitchFamily="18" charset="0"/>
                        </a:rPr>
                        <m:t>c</m:t>
                      </m:r>
                      <m:r>
                        <a:rPr lang="en-IN" sz="2800" b="0" i="0" smtClean="0">
                          <a:solidFill>
                            <a:srgbClr val="890E4F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890E4F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IN" sz="2800" b="0" i="0" smtClean="0">
                          <a:solidFill>
                            <a:srgbClr val="890E4F"/>
                          </a:solidFill>
                          <a:latin typeface="Cambria Math" panose="02040503050406030204" pitchFamily="18" charset="0"/>
                        </a:rPr>
                        <m:t>−2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890E4F"/>
                          </a:solidFill>
                          <a:latin typeface="Cambria Math" panose="02040503050406030204" pitchFamily="18" charset="0"/>
                        </a:rPr>
                        <m:t>b</m:t>
                      </m:r>
                    </m:oMath>
                  </m:oMathPara>
                </a14:m>
                <a:endParaRPr lang="en-IN" sz="2800" dirty="0">
                  <a:solidFill>
                    <a:srgbClr val="890E4F"/>
                  </a:solidFill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44F3AFB8-FDE0-4421-9B79-DD4D49C07E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85448" y="2493497"/>
                <a:ext cx="2273058" cy="4680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EA8ADC8E-2967-40B9-9C8B-0BB8D9A9392E}"/>
              </a:ext>
            </a:extLst>
          </p:cNvPr>
          <p:cNvGrpSpPr/>
          <p:nvPr/>
        </p:nvGrpSpPr>
        <p:grpSpPr>
          <a:xfrm>
            <a:off x="7470078" y="1472177"/>
            <a:ext cx="2529265" cy="1544540"/>
            <a:chOff x="3915093" y="4923593"/>
            <a:chExt cx="2529265" cy="154454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01F6114B-E2E5-48C9-A80D-C5BEFDB394D9}"/>
                    </a:ext>
                  </a:extLst>
                </p:cNvPr>
                <p:cNvSpPr/>
                <p:nvPr/>
              </p:nvSpPr>
              <p:spPr>
                <a:xfrm>
                  <a:off x="4113591" y="5944913"/>
                  <a:ext cx="2330767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rgbClr val="0099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IN" sz="2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      </m:t>
                        </m:r>
                        <m:r>
                          <a:rPr lang="en-IN" sz="2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  </m:t>
                        </m:r>
                        <m:r>
                          <a:rPr lang="en-IN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IN" sz="28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IN" sz="2800" dirty="0"/>
                </a:p>
              </p:txBody>
            </p:sp>
          </mc:Choice>
          <mc:Fallback xmlns=""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01F6114B-E2E5-48C9-A80D-C5BEFDB394D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13591" y="5944913"/>
                  <a:ext cx="2330767" cy="52322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383483EE-1EF2-4F5C-A7D6-9DBCB704AE14}"/>
                    </a:ext>
                  </a:extLst>
                </p:cNvPr>
                <p:cNvSpPr/>
                <p:nvPr/>
              </p:nvSpPr>
              <p:spPr>
                <a:xfrm>
                  <a:off x="3915093" y="5439265"/>
                  <a:ext cx="2507187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  </m:t>
                        </m:r>
                        <m:r>
                          <a:rPr lang="en-IN" sz="2800" b="0" i="1" smtClean="0">
                            <a:solidFill>
                              <a:srgbClr val="0099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IN" sz="28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     </m:t>
                        </m:r>
                        <m:r>
                          <a:rPr lang="en-IN" sz="2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  <m:r>
                          <a:rPr lang="en-IN" sz="28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  −1</m:t>
                        </m:r>
                      </m:oMath>
                    </m:oMathPara>
                  </a14:m>
                  <a:endParaRPr lang="en-IN" sz="2800" dirty="0">
                    <a:solidFill>
                      <a:schemeClr val="accent5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383483EE-1EF2-4F5C-A7D6-9DBCB704AE1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15093" y="5439265"/>
                  <a:ext cx="2507187" cy="52322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DD058D74-7EF1-4347-B0DB-E564233512B5}"/>
                    </a:ext>
                  </a:extLst>
                </p:cNvPr>
                <p:cNvSpPr/>
                <p:nvPr/>
              </p:nvSpPr>
              <p:spPr>
                <a:xfrm>
                  <a:off x="4280527" y="4923593"/>
                  <a:ext cx="1996893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rgbClr val="0099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IN" sz="2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      </m:t>
                        </m:r>
                        <m:r>
                          <a:rPr lang="en-IN" sz="2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IN" sz="2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   </m:t>
                        </m:r>
                        <m:r>
                          <a:rPr lang="en-IN" sz="2800" b="0" i="0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oMath>
                    </m:oMathPara>
                  </a14:m>
                  <a:endParaRPr lang="en-IN" sz="28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DD058D74-7EF1-4347-B0DB-E564233512B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80527" y="4923593"/>
                  <a:ext cx="1996893" cy="52322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F984E85C-43D4-4DCA-9EFB-D7E9F792B24A}"/>
                  </a:ext>
                </a:extLst>
              </p:cNvPr>
              <p:cNvSpPr/>
              <p:nvPr/>
            </p:nvSpPr>
            <p:spPr>
              <a:xfrm>
                <a:off x="6954146" y="1864833"/>
                <a:ext cx="856661" cy="71120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36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</m:oMath>
                  </m:oMathPara>
                </a14:m>
                <a:endParaRPr lang="en-IN" sz="3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F984E85C-43D4-4DCA-9EFB-D7E9F792B2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4146" y="1864833"/>
                <a:ext cx="856661" cy="71120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290A8AF5-8371-4274-9A62-50E0F3333EDC}"/>
                  </a:ext>
                </a:extLst>
              </p:cNvPr>
              <p:cNvSpPr/>
              <p:nvPr/>
            </p:nvSpPr>
            <p:spPr>
              <a:xfrm>
                <a:off x="7826420" y="954289"/>
                <a:ext cx="484303" cy="49292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290A8AF5-8371-4274-9A62-50E0F3333E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6420" y="954289"/>
                <a:ext cx="484303" cy="49292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43068125-7132-4163-9B51-E5C39605A536}"/>
                  </a:ext>
                </a:extLst>
              </p:cNvPr>
              <p:cNvSpPr/>
              <p:nvPr/>
            </p:nvSpPr>
            <p:spPr>
              <a:xfrm>
                <a:off x="8493587" y="961518"/>
                <a:ext cx="484303" cy="52321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43068125-7132-4163-9B51-E5C39605A5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3587" y="961518"/>
                <a:ext cx="484303" cy="523219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364A6173-F498-4C96-91E7-2132EC5F6672}"/>
                  </a:ext>
                </a:extLst>
              </p:cNvPr>
              <p:cNvSpPr/>
              <p:nvPr/>
            </p:nvSpPr>
            <p:spPr>
              <a:xfrm>
                <a:off x="9295306" y="954289"/>
                <a:ext cx="484303" cy="52321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364A6173-F498-4C96-91E7-2132EC5F66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5306" y="954289"/>
                <a:ext cx="484303" cy="523219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4015904-D2F1-4C66-A477-0A0877EDAFF3}"/>
              </a:ext>
            </a:extLst>
          </p:cNvPr>
          <p:cNvCxnSpPr>
            <a:cxnSpLocks/>
          </p:cNvCxnSpPr>
          <p:nvPr/>
        </p:nvCxnSpPr>
        <p:spPr>
          <a:xfrm>
            <a:off x="9894147" y="1534625"/>
            <a:ext cx="0" cy="145608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69F72D7-31A6-48B4-BBA9-6EF7F1C017EC}"/>
                  </a:ext>
                </a:extLst>
              </p:cNvPr>
              <p:cNvSpPr txBox="1"/>
              <p:nvPr/>
            </p:nvSpPr>
            <p:spPr>
              <a:xfrm>
                <a:off x="858800" y="1560810"/>
                <a:ext cx="3922643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m:t>ρ</m:t>
                      </m:r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effectLst/>
                              <a:uFill>
                                <a:solidFill>
                                  <a:srgbClr val="0070C0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hruti" panose="020B0502040204020203" pitchFamily="34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effectLst/>
                              <a:uFill>
                                <a:solidFill>
                                  <a:srgbClr val="0070C0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hruti" panose="020B0502040204020203" pitchFamily="34" charset="0"/>
                            </a:rPr>
                            <m:t>A</m:t>
                          </m:r>
                        </m:e>
                      </m:d>
                      <m:r>
                        <a:rPr lang="en-IN" sz="2800" b="0" i="1" smtClean="0">
                          <a:solidFill>
                            <a:srgbClr val="002060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IN" sz="2800" i="0">
                          <a:solidFill>
                            <a:srgbClr val="002060"/>
                          </a:solidFill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m:t>ρ</m:t>
                      </m:r>
                      <m:d>
                        <m:d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uFill>
                                <a:solidFill>
                                  <a:srgbClr val="0070C0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hruti" panose="020B0502040204020203" pitchFamily="34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en-IN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28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A</m:t>
                                  </m:r>
                                  <m:r>
                                    <a:rPr lang="en-IN" sz="2800" i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  <m: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  <m:r>
                                <a:rPr lang="en-IN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e>
                      </m:d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effectLst/>
                  <a:uFill>
                    <a:solidFill>
                      <a:srgbClr val="0070C0"/>
                    </a:solidFill>
                  </a:uFill>
                  <a:latin typeface="Cambria Math" panose="02040503050406030204" pitchFamily="18" charset="0"/>
                  <a:ea typeface="Times New Roman" panose="02020603050405020304" pitchFamily="18" charset="0"/>
                  <a:cs typeface="Shruti" panose="020B0502040204020203" pitchFamily="34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69F72D7-31A6-48B4-BBA9-6EF7F1C017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800" y="1560810"/>
                <a:ext cx="3922643" cy="738664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898652F-7708-4318-A6EA-055895FC3B36}"/>
                  </a:ext>
                </a:extLst>
              </p:cNvPr>
              <p:cNvSpPr txBox="1"/>
              <p:nvPr/>
            </p:nvSpPr>
            <p:spPr>
              <a:xfrm>
                <a:off x="3902359" y="1546919"/>
                <a:ext cx="2070765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0" smtClean="0">
                          <a:solidFill>
                            <a:srgbClr val="002060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m:t>&lt;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m:t>n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effectLst/>
                  <a:uFill>
                    <a:solidFill>
                      <a:srgbClr val="0070C0"/>
                    </a:solidFill>
                  </a:uFill>
                  <a:latin typeface="Cambria Math" panose="02040503050406030204" pitchFamily="18" charset="0"/>
                  <a:ea typeface="Times New Roman" panose="02020603050405020304" pitchFamily="18" charset="0"/>
                  <a:cs typeface="Shruti" panose="020B0502040204020203" pitchFamily="34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898652F-7708-4318-A6EA-055895FC3B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2359" y="1546919"/>
                <a:ext cx="2070765" cy="738664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CCD76BB-704C-4CC0-B333-A247476BD060}"/>
                  </a:ext>
                </a:extLst>
              </p:cNvPr>
              <p:cNvSpPr txBox="1"/>
              <p:nvPr/>
            </p:nvSpPr>
            <p:spPr>
              <a:xfrm>
                <a:off x="985961" y="2276329"/>
                <a:ext cx="5340690" cy="6651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IN" sz="2800" i="0" dirty="0">
                    <a:solidFill>
                      <a:srgbClr val="002060"/>
                    </a:solidFill>
                    <a:uFill>
                      <a:solidFill>
                        <a:srgbClr val="0070C0"/>
                      </a:solidFill>
                    </a:uFill>
                    <a:latin typeface="+mj-lt"/>
                    <a:ea typeface="Cambria Math" panose="02040503050406030204" pitchFamily="18" charset="0"/>
                    <a:cs typeface="Shruti" panose="020B0502040204020203" pitchFamily="34" charset="0"/>
                  </a:rPr>
                  <a:t>w</a:t>
                </a:r>
                <a:r>
                  <a:rPr lang="en-IN" sz="2800" b="0" i="0" dirty="0">
                    <a:solidFill>
                      <a:srgbClr val="002060"/>
                    </a:solidFill>
                    <a:uFill>
                      <a:solidFill>
                        <a:srgbClr val="0070C0"/>
                      </a:solidFill>
                    </a:uFill>
                    <a:latin typeface="+mj-lt"/>
                    <a:ea typeface="Cambria Math" panose="02040503050406030204" pitchFamily="18" charset="0"/>
                    <a:cs typeface="Shruti" panose="020B0502040204020203" pitchFamily="34" charset="0"/>
                  </a:rPr>
                  <a:t>here</a:t>
                </a:r>
                <a14:m>
                  <m:oMath xmlns:m="http://schemas.openxmlformats.org/officeDocument/2006/math">
                    <m:r>
                      <a:rPr lang="en-IN" sz="2800" b="0" i="0" smtClean="0">
                        <a:solidFill>
                          <a:srgbClr val="002060"/>
                        </a:solidFill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rPr>
                      <m:t>, </m:t>
                    </m:r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rPr>
                      <m:t>n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rPr>
                      <m:t>= </m:t>
                    </m:r>
                  </m:oMath>
                </a14:m>
                <a:r>
                  <a:rPr lang="en-IN" sz="2800" b="0" i="0" dirty="0">
                    <a:solidFill>
                      <a:srgbClr val="002060"/>
                    </a:solidFill>
                    <a:effectLst/>
                    <a:uFill>
                      <a:solidFill>
                        <a:srgbClr val="0070C0"/>
                      </a:solidFill>
                    </a:uFill>
                    <a:latin typeface="+mj-lt"/>
                    <a:ea typeface="Cambria Math" panose="02040503050406030204" pitchFamily="18" charset="0"/>
                    <a:cs typeface="Shruti" panose="020B0502040204020203" pitchFamily="34" charset="0"/>
                  </a:rPr>
                  <a:t>number of variable</a:t>
                </a:r>
                <a:r>
                  <a:rPr lang="en-IN" sz="2800" i="0" dirty="0">
                    <a:solidFill>
                      <a:srgbClr val="002060"/>
                    </a:solidFill>
                    <a:effectLst/>
                    <a:uFill>
                      <a:solidFill>
                        <a:srgbClr val="0070C0"/>
                      </a:solidFill>
                    </a:uFill>
                    <a:latin typeface="+mj-lt"/>
                    <a:ea typeface="Times New Roman" panose="02020603050405020304" pitchFamily="18" charset="0"/>
                    <a:cs typeface="Shruti" panose="020B0502040204020203" pitchFamily="34" charset="0"/>
                  </a:rPr>
                  <a:t>s</a:t>
                </a:r>
                <a:endParaRPr lang="en-IN" sz="2800" dirty="0">
                  <a:solidFill>
                    <a:srgbClr val="002060"/>
                  </a:solidFill>
                  <a:effectLst/>
                  <a:uFill>
                    <a:solidFill>
                      <a:srgbClr val="0070C0"/>
                    </a:solidFill>
                  </a:uFill>
                  <a:latin typeface="Cambria Math" panose="02040503050406030204" pitchFamily="18" charset="0"/>
                  <a:ea typeface="Times New Roman" panose="02020603050405020304" pitchFamily="18" charset="0"/>
                  <a:cs typeface="Shruti" panose="020B0502040204020203" pitchFamily="34" charset="0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CCD76BB-704C-4CC0-B333-A247476BD0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5961" y="2276329"/>
                <a:ext cx="5340690" cy="665182"/>
              </a:xfrm>
              <a:prstGeom prst="rect">
                <a:avLst/>
              </a:prstGeom>
              <a:blipFill>
                <a:blip r:embed="rId16"/>
                <a:stretch>
                  <a:fillRect l="-2397" b="-2454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5D9FF2E-30F0-4E71-B31E-665825989B4C}"/>
                  </a:ext>
                </a:extLst>
              </p:cNvPr>
              <p:cNvSpPr txBox="1"/>
              <p:nvPr/>
            </p:nvSpPr>
            <p:spPr>
              <a:xfrm>
                <a:off x="5177454" y="1572650"/>
                <a:ext cx="865690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m:t>=</m:t>
                      </m:r>
                      <m:r>
                        <a:rPr lang="en-IN" sz="2800" b="0" i="0" smtClean="0">
                          <a:solidFill>
                            <a:srgbClr val="FF0000"/>
                          </a:solidFill>
                          <a:effectLst/>
                          <a:uFill>
                            <a:solidFill>
                              <a:srgbClr val="0070C0"/>
                            </a:solidFill>
                          </a:u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hruti" panose="020B0502040204020203" pitchFamily="34" charset="0"/>
                        </a:rPr>
                        <m:t>3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  <a:effectLst/>
                  <a:uFill>
                    <a:solidFill>
                      <a:srgbClr val="0070C0"/>
                    </a:solidFill>
                  </a:uFill>
                  <a:latin typeface="Cambria Math" panose="02040503050406030204" pitchFamily="18" charset="0"/>
                  <a:ea typeface="Times New Roman" panose="02020603050405020304" pitchFamily="18" charset="0"/>
                  <a:cs typeface="Shruti" panose="020B0502040204020203" pitchFamily="34" charset="0"/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5D9FF2E-30F0-4E71-B31E-665825989B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7454" y="1572650"/>
                <a:ext cx="865690" cy="738664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TextBox 32">
            <a:extLst>
              <a:ext uri="{FF2B5EF4-FFF2-40B4-BE49-F238E27FC236}">
                <a16:creationId xmlns:a16="http://schemas.microsoft.com/office/drawing/2014/main" id="{D098802C-CA71-427F-BA5F-1C4722DF9C70}"/>
              </a:ext>
            </a:extLst>
          </p:cNvPr>
          <p:cNvSpPr txBox="1"/>
          <p:nvPr/>
        </p:nvSpPr>
        <p:spPr>
          <a:xfrm>
            <a:off x="1002284" y="2911694"/>
            <a:ext cx="6562638" cy="6651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N" sz="2800" i="0" dirty="0">
                <a:solidFill>
                  <a:srgbClr val="002060"/>
                </a:solidFill>
                <a:uFill>
                  <a:solidFill>
                    <a:srgbClr val="0070C0"/>
                  </a:solidFill>
                </a:uFill>
                <a:latin typeface="+mj-lt"/>
                <a:ea typeface="Cambria Math" panose="02040503050406030204" pitchFamily="18" charset="0"/>
                <a:cs typeface="Shruti" panose="020B0502040204020203" pitchFamily="34" charset="0"/>
              </a:rPr>
              <a:t>So, the system has infinitely many solutions.</a:t>
            </a:r>
            <a:endParaRPr lang="en-IN" sz="2800" dirty="0">
              <a:solidFill>
                <a:srgbClr val="002060"/>
              </a:solidFill>
              <a:effectLst/>
              <a:uFill>
                <a:solidFill>
                  <a:srgbClr val="0070C0"/>
                </a:solidFill>
              </a:uFill>
              <a:latin typeface="Cambria Math" panose="02040503050406030204" pitchFamily="18" charset="0"/>
              <a:ea typeface="Times New Roman" panose="02020603050405020304" pitchFamily="18" charset="0"/>
              <a:cs typeface="Shruti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02FA3D24-1598-4D20-AA61-A1ADAD794427}"/>
                  </a:ext>
                </a:extLst>
              </p:cNvPr>
              <p:cNvSpPr txBox="1"/>
              <p:nvPr/>
            </p:nvSpPr>
            <p:spPr>
              <a:xfrm>
                <a:off x="2861821" y="893577"/>
                <a:ext cx="3087756" cy="6651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800" b="1" dirty="0">
                    <a:solidFill>
                      <a:srgbClr val="002060"/>
                    </a:solidFill>
                    <a:effectLst/>
                    <a:uFill>
                      <a:solidFill>
                        <a:srgbClr val="0070C0"/>
                      </a:solidFill>
                    </a:uFill>
                    <a:latin typeface="+mj-lt"/>
                    <a:ea typeface="Times New Roman" panose="02020603050405020304" pitchFamily="18" charset="0"/>
                    <a:cs typeface="Shruti" panose="020B0502040204020203" pitchFamily="34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IN" sz="2800" b="1" i="0" dirty="0" smtClean="0">
                        <a:solidFill>
                          <a:srgbClr val="002060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rPr>
                      <m:t>𝐜</m:t>
                    </m:r>
                    <m:r>
                      <a:rPr lang="en-IN" sz="2800" b="1" i="0" dirty="0" smtClean="0">
                        <a:solidFill>
                          <a:srgbClr val="002060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rPr>
                      <m:t>−</m:t>
                    </m:r>
                    <m:r>
                      <a:rPr lang="en-IN" sz="2800" b="1" i="0" dirty="0" smtClean="0">
                        <a:solidFill>
                          <a:srgbClr val="002060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rPr>
                      <m:t>𝐚</m:t>
                    </m:r>
                    <m:r>
                      <a:rPr lang="en-IN" sz="2800" b="1" i="0" dirty="0" smtClean="0">
                        <a:solidFill>
                          <a:srgbClr val="002060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rPr>
                      <m:t>−</m:t>
                    </m:r>
                    <m:r>
                      <a:rPr lang="en-IN" sz="2800" b="1" i="0" dirty="0" smtClean="0">
                        <a:solidFill>
                          <a:srgbClr val="002060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rPr>
                      <m:t>𝟐𝐛</m:t>
                    </m:r>
                    <m:r>
                      <a:rPr lang="en-IN" sz="2800" b="1" i="0" dirty="0" smtClean="0">
                        <a:solidFill>
                          <a:srgbClr val="002060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rPr>
                      <m:t> </m:t>
                    </m:r>
                    <m:r>
                      <a:rPr lang="en-IN" sz="2800" b="1" i="1" dirty="0" smtClean="0">
                        <a:solidFill>
                          <a:srgbClr val="002060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Shruti" panose="020B0502040204020203" pitchFamily="34" charset="0"/>
                      </a:rPr>
                      <m:t>=</m:t>
                    </m:r>
                    <m:r>
                      <a:rPr lang="en-IN" sz="2800" b="1" i="0" dirty="0" smtClean="0">
                        <a:solidFill>
                          <a:srgbClr val="002060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rPr>
                      <m:t> </m:t>
                    </m:r>
                    <m:r>
                      <a:rPr lang="en-IN" sz="2800" b="1" i="0" dirty="0" smtClean="0">
                        <a:solidFill>
                          <a:srgbClr val="002060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rPr>
                      <m:t>𝟎</m:t>
                    </m:r>
                  </m:oMath>
                </a14:m>
                <a:endParaRPr lang="en-IN" sz="2800" b="1" dirty="0">
                  <a:solidFill>
                    <a:srgbClr val="002060"/>
                  </a:solidFill>
                  <a:effectLst/>
                  <a:uFill>
                    <a:solidFill>
                      <a:srgbClr val="0070C0"/>
                    </a:solidFill>
                  </a:uFill>
                  <a:latin typeface="Cambria Math" panose="02040503050406030204" pitchFamily="18" charset="0"/>
                  <a:ea typeface="Times New Roman" panose="02020603050405020304" pitchFamily="18" charset="0"/>
                  <a:cs typeface="Shruti" panose="020B0502040204020203" pitchFamily="34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02FA3D24-1598-4D20-AA61-A1ADAD7944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1821" y="893577"/>
                <a:ext cx="3087756" cy="665182"/>
              </a:xfrm>
              <a:prstGeom prst="rect">
                <a:avLst/>
              </a:prstGeom>
              <a:blipFill>
                <a:blip r:embed="rId18"/>
                <a:stretch>
                  <a:fillRect l="-3945" b="-2568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044C0B46-BAE0-48C8-8AF2-7039B0186581}"/>
                  </a:ext>
                </a:extLst>
              </p:cNvPr>
              <p:cNvSpPr/>
              <p:nvPr/>
            </p:nvSpPr>
            <p:spPr>
              <a:xfrm>
                <a:off x="10044169" y="2493497"/>
                <a:ext cx="965835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890E4F"/>
                          </a:solidFill>
                          <a:latin typeface="Cambria Math" panose="02040503050406030204" pitchFamily="18" charset="0"/>
                        </a:rPr>
                        <m:t>   0</m:t>
                      </m:r>
                    </m:oMath>
                  </m:oMathPara>
                </a14:m>
                <a:endParaRPr lang="en-IN" sz="2800" dirty="0">
                  <a:solidFill>
                    <a:srgbClr val="890E4F"/>
                  </a:solidFill>
                </a:endParaRPr>
              </a:p>
            </p:txBody>
          </p:sp>
        </mc:Choice>
        <mc:Fallback xmlns="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044C0B46-BAE0-48C8-8AF2-7039B01865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44169" y="2493497"/>
                <a:ext cx="965835" cy="46800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Right Arrow 3">
            <a:extLst>
              <a:ext uri="{FF2B5EF4-FFF2-40B4-BE49-F238E27FC236}">
                <a16:creationId xmlns:a16="http://schemas.microsoft.com/office/drawing/2014/main" id="{8CF96A0E-22B0-42BC-99F3-07261E2FEB6F}"/>
              </a:ext>
            </a:extLst>
          </p:cNvPr>
          <p:cNvSpPr/>
          <p:nvPr/>
        </p:nvSpPr>
        <p:spPr>
          <a:xfrm flipV="1">
            <a:off x="356547" y="1099415"/>
            <a:ext cx="576777" cy="394349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endParaRPr lang="en-IN" sz="28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6939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000"/>
                            </p:stCondLst>
                            <p:childTnLst>
                              <p:par>
                                <p:cTn id="5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3" grpId="0"/>
      <p:bldP spid="20" grpId="0"/>
      <p:bldP spid="21" grpId="0"/>
      <p:bldP spid="22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24" grpId="0" animBg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EEE673F-E37D-4868-94C2-41C1A8B0BF1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For the linear system in which no. of </a:t>
                </a:r>
                <a:r>
                  <a:rPr lang="en-IN" dirty="0">
                    <a:solidFill>
                      <a:srgbClr val="FF0000"/>
                    </a:solidFill>
                  </a:rPr>
                  <a:t>equations</a:t>
                </a:r>
                <a:r>
                  <a:rPr lang="en-IN" dirty="0"/>
                  <a:t> </a:t>
                </a:r>
                <a14:m>
                  <m:oMath xmlns:m="http://schemas.openxmlformats.org/officeDocument/2006/math">
                    <m:r>
                      <a:rPr lang="en-IN" i="1" dirty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IN" dirty="0"/>
                  <a:t> no. of </a:t>
                </a:r>
                <a:r>
                  <a:rPr lang="en-IN" dirty="0">
                    <a:solidFill>
                      <a:srgbClr val="FF0000"/>
                    </a:solidFill>
                  </a:rPr>
                  <a:t>variables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EEE673F-E37D-4868-94C2-41C1A8B0BF1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A2E13800-336D-40A2-BC42-F5D59D3FFD83}"/>
              </a:ext>
            </a:extLst>
          </p:cNvPr>
          <p:cNvGrpSpPr/>
          <p:nvPr/>
        </p:nvGrpSpPr>
        <p:grpSpPr>
          <a:xfrm>
            <a:off x="31090" y="1481430"/>
            <a:ext cx="1944546" cy="471208"/>
            <a:chOff x="2027654" y="5357172"/>
            <a:chExt cx="1944546" cy="47120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2BA8B2C1-C854-4463-BC73-A49E9E5E48C4}"/>
                    </a:ext>
                  </a:extLst>
                </p:cNvPr>
                <p:cNvSpPr/>
                <p:nvPr/>
              </p:nvSpPr>
              <p:spPr>
                <a:xfrm>
                  <a:off x="2027654" y="5357172"/>
                  <a:ext cx="1459235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d>
                              <m:dPr>
                                <m:begChr m:val=""/>
                                <m:endChr m:val="|"/>
                                <m:ctrlPr>
                                  <a:rPr lang="en-IN" sz="28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A</m:t>
                                </m:r>
                                <m:r>
                                  <a:rPr lang="en-IN" sz="2800" b="0" i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d>
                            <m: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B</m:t>
                            </m:r>
                            <m: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2BA8B2C1-C854-4463-BC73-A49E9E5E48C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27654" y="5357172"/>
                  <a:ext cx="1459235" cy="46800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5470C73D-43E5-47B1-AB0E-61F1D18F324F}"/>
                    </a:ext>
                  </a:extLst>
                </p:cNvPr>
                <p:cNvSpPr/>
                <p:nvPr/>
              </p:nvSpPr>
              <p:spPr>
                <a:xfrm>
                  <a:off x="3255087" y="5360380"/>
                  <a:ext cx="717113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5470C73D-43E5-47B1-AB0E-61F1D18F324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55087" y="5360380"/>
                  <a:ext cx="717113" cy="46800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A32CFE4A-049A-455E-9F6A-28CF4D6F8485}"/>
              </a:ext>
            </a:extLst>
          </p:cNvPr>
          <p:cNvGrpSpPr/>
          <p:nvPr/>
        </p:nvGrpSpPr>
        <p:grpSpPr>
          <a:xfrm>
            <a:off x="1728993" y="558801"/>
            <a:ext cx="3775174" cy="2392083"/>
            <a:chOff x="3527313" y="3851557"/>
            <a:chExt cx="3775174" cy="239208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3E18BB18-9D7C-46B1-B44E-870E2BF695B7}"/>
                    </a:ext>
                  </a:extLst>
                </p:cNvPr>
                <p:cNvSpPr/>
                <p:nvPr/>
              </p:nvSpPr>
              <p:spPr>
                <a:xfrm>
                  <a:off x="3527313" y="3851557"/>
                  <a:ext cx="3775174" cy="239208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IN" sz="28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/>
                              <m:e/>
                              <m:e/>
                            </m:mr>
                            <m:mr>
                              <m:e/>
                              <m:e/>
                              <m:e/>
                            </m:m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  <m:e/>
                              <m:e>
                                <m:eqArr>
                                  <m:eqArrPr>
                                    <m:ctrlPr>
                                      <a:rPr lang="en-IN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/>
                                  <m:e/>
                                </m:eqArr>
                              </m:e>
                            </m:mr>
                          </m:m>
                          <m:r>
                            <a:rPr lang="en-IN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               </m:t>
                          </m:r>
                        </m:e>
                      </m:d>
                    </m:oMath>
                  </a14:m>
                  <a:r>
                    <a:rPr lang="en-IN" sz="2800" dirty="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3E18BB18-9D7C-46B1-B44E-870E2BF695B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27313" y="3851557"/>
                  <a:ext cx="3775174" cy="2392083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30F3630-21DD-4E34-9DFE-5AE4E525852E}"/>
                </a:ext>
              </a:extLst>
            </p:cNvPr>
            <p:cNvCxnSpPr/>
            <p:nvPr/>
          </p:nvCxnSpPr>
          <p:spPr>
            <a:xfrm>
              <a:off x="6184245" y="4367952"/>
              <a:ext cx="0" cy="1456083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75139232-3209-43EA-B3BF-03770A3B6FB9}"/>
                </a:ext>
              </a:extLst>
            </p:cNvPr>
            <p:cNvGrpSpPr/>
            <p:nvPr/>
          </p:nvGrpSpPr>
          <p:grpSpPr>
            <a:xfrm>
              <a:off x="6009489" y="4300782"/>
              <a:ext cx="1006557" cy="1523253"/>
              <a:chOff x="3453672" y="4807117"/>
              <a:chExt cx="1006557" cy="152325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Rectangle 16">
                    <a:extLst>
                      <a:ext uri="{FF2B5EF4-FFF2-40B4-BE49-F238E27FC236}">
                        <a16:creationId xmlns:a16="http://schemas.microsoft.com/office/drawing/2014/main" id="{C944AB1F-6380-42A6-8DBF-D642100313B1}"/>
                      </a:ext>
                    </a:extLst>
                  </p:cNvPr>
                  <p:cNvSpPr/>
                  <p:nvPr/>
                </p:nvSpPr>
                <p:spPr>
                  <a:xfrm>
                    <a:off x="3494394" y="4807117"/>
                    <a:ext cx="965835" cy="4680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IN" sz="2800" b="0" i="0" smtClean="0">
                              <a:solidFill>
                                <a:srgbClr val="890E4F"/>
                              </a:solidFill>
                              <a:latin typeface="Cambria Math" panose="02040503050406030204" pitchFamily="18" charset="0"/>
                            </a:rPr>
                            <m:t>   0</m:t>
                          </m:r>
                        </m:oMath>
                      </m:oMathPara>
                    </a14:m>
                    <a:endParaRPr lang="en-IN" sz="2800" dirty="0">
                      <a:solidFill>
                        <a:srgbClr val="890E4F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7" name="Rectangle 16">
                    <a:extLst>
                      <a:ext uri="{FF2B5EF4-FFF2-40B4-BE49-F238E27FC236}">
                        <a16:creationId xmlns:a16="http://schemas.microsoft.com/office/drawing/2014/main" id="{C944AB1F-6380-42A6-8DBF-D642100313B1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94394" y="4807117"/>
                    <a:ext cx="965835" cy="468000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Rectangle 17">
                    <a:extLst>
                      <a:ext uri="{FF2B5EF4-FFF2-40B4-BE49-F238E27FC236}">
                        <a16:creationId xmlns:a16="http://schemas.microsoft.com/office/drawing/2014/main" id="{3EFE4751-5950-4EA4-8625-6AD74383D391}"/>
                      </a:ext>
                    </a:extLst>
                  </p:cNvPr>
                  <p:cNvSpPr/>
                  <p:nvPr/>
                </p:nvSpPr>
                <p:spPr>
                  <a:xfrm>
                    <a:off x="3619308" y="5341790"/>
                    <a:ext cx="717113" cy="4680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IN" sz="2800" b="0" i="0" smtClean="0">
                              <a:solidFill>
                                <a:srgbClr val="890E4F"/>
                              </a:solidFill>
                              <a:latin typeface="Cambria Math" panose="02040503050406030204" pitchFamily="18" charset="0"/>
                            </a:rPr>
                            <m:t>−3</m:t>
                          </m:r>
                        </m:oMath>
                      </m:oMathPara>
                    </a14:m>
                    <a:endParaRPr lang="en-IN" sz="2800" dirty="0">
                      <a:solidFill>
                        <a:srgbClr val="890E4F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8" name="Rectangle 17">
                    <a:extLst>
                      <a:ext uri="{FF2B5EF4-FFF2-40B4-BE49-F238E27FC236}">
                        <a16:creationId xmlns:a16="http://schemas.microsoft.com/office/drawing/2014/main" id="{3EFE4751-5950-4EA4-8625-6AD74383D391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619308" y="5341790"/>
                    <a:ext cx="717113" cy="468000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Rectangle 18">
                    <a:extLst>
                      <a:ext uri="{FF2B5EF4-FFF2-40B4-BE49-F238E27FC236}">
                        <a16:creationId xmlns:a16="http://schemas.microsoft.com/office/drawing/2014/main" id="{8803D902-5E03-49D8-AC5C-6A7541B9BCFC}"/>
                      </a:ext>
                    </a:extLst>
                  </p:cNvPr>
                  <p:cNvSpPr/>
                  <p:nvPr/>
                </p:nvSpPr>
                <p:spPr>
                  <a:xfrm>
                    <a:off x="3453672" y="5862370"/>
                    <a:ext cx="965835" cy="4680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IN" sz="2800" b="0" i="0" smtClean="0">
                              <a:solidFill>
                                <a:srgbClr val="890E4F"/>
                              </a:solidFill>
                              <a:latin typeface="Cambria Math" panose="02040503050406030204" pitchFamily="18" charset="0"/>
                            </a:rPr>
                            <m:t>    1</m:t>
                          </m:r>
                        </m:oMath>
                      </m:oMathPara>
                    </a14:m>
                    <a:endParaRPr lang="en-IN" sz="2800" dirty="0">
                      <a:solidFill>
                        <a:srgbClr val="890E4F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9" name="Rectangle 18">
                    <a:extLst>
                      <a:ext uri="{FF2B5EF4-FFF2-40B4-BE49-F238E27FC236}">
                        <a16:creationId xmlns:a16="http://schemas.microsoft.com/office/drawing/2014/main" id="{8803D902-5E03-49D8-AC5C-6A7541B9BCF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53672" y="5862370"/>
                    <a:ext cx="965835" cy="468000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13B0870C-C8B1-4418-8A9B-E8FA11068F65}"/>
                </a:ext>
              </a:extLst>
            </p:cNvPr>
            <p:cNvGrpSpPr/>
            <p:nvPr/>
          </p:nvGrpSpPr>
          <p:grpSpPr>
            <a:xfrm>
              <a:off x="3659102" y="4312235"/>
              <a:ext cx="2581026" cy="1567516"/>
              <a:chOff x="3863332" y="4900617"/>
              <a:chExt cx="2581026" cy="156751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Rectangle 13">
                    <a:extLst>
                      <a:ext uri="{FF2B5EF4-FFF2-40B4-BE49-F238E27FC236}">
                        <a16:creationId xmlns:a16="http://schemas.microsoft.com/office/drawing/2014/main" id="{6287ACB1-E3D9-4119-8E3F-CBAAA3D5EB02}"/>
                      </a:ext>
                    </a:extLst>
                  </p:cNvPr>
                  <p:cNvSpPr/>
                  <p:nvPr/>
                </p:nvSpPr>
                <p:spPr>
                  <a:xfrm>
                    <a:off x="4113591" y="5944913"/>
                    <a:ext cx="2330767" cy="523220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IN" sz="2800" b="0" i="1" smtClean="0">
                              <a:solidFill>
                                <a:srgbClr val="0099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IN" sz="28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      </m:t>
                          </m:r>
                          <m:r>
                            <a:rPr lang="en-IN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  <m: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a:rPr lang="en-IN" sz="28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−5</m:t>
                          </m:r>
                        </m:oMath>
                      </m:oMathPara>
                    </a14:m>
                    <a:endParaRPr lang="en-IN" sz="2800" dirty="0"/>
                  </a:p>
                </p:txBody>
              </p:sp>
            </mc:Choice>
            <mc:Fallback xmlns="">
              <p:sp>
                <p:nvSpPr>
                  <p:cNvPr id="14" name="Rectangle 13">
                    <a:extLst>
                      <a:ext uri="{FF2B5EF4-FFF2-40B4-BE49-F238E27FC236}">
                        <a16:creationId xmlns:a16="http://schemas.microsoft.com/office/drawing/2014/main" id="{6287ACB1-E3D9-4119-8E3F-CBAAA3D5EB02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13591" y="5944913"/>
                    <a:ext cx="2330767" cy="523220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Rectangle 14">
                    <a:extLst>
                      <a:ext uri="{FF2B5EF4-FFF2-40B4-BE49-F238E27FC236}">
                        <a16:creationId xmlns:a16="http://schemas.microsoft.com/office/drawing/2014/main" id="{B575914F-4469-45F8-911C-18B3EBD39A94}"/>
                      </a:ext>
                    </a:extLst>
                  </p:cNvPr>
                  <p:cNvSpPr/>
                  <p:nvPr/>
                </p:nvSpPr>
                <p:spPr>
                  <a:xfrm>
                    <a:off x="3863332" y="5410240"/>
                    <a:ext cx="2507187" cy="523220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IN" sz="28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sz="2800" b="0" i="1" smtClean="0">
                              <a:solidFill>
                                <a:srgbClr val="009900"/>
                              </a:solidFill>
                              <a:latin typeface="Cambria Math" panose="02040503050406030204" pitchFamily="18" charset="0"/>
                            </a:rPr>
                            <m:t>−1 </m:t>
                          </m:r>
                          <m:r>
                            <a:rPr lang="en-IN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−3</m:t>
                          </m:r>
                          <m:r>
                            <a:rPr lang="en-IN" sz="28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       5</m:t>
                          </m:r>
                        </m:oMath>
                      </m:oMathPara>
                    </a14:m>
                    <a:endParaRPr lang="en-IN" sz="2800" dirty="0">
                      <a:solidFill>
                        <a:schemeClr val="accent5">
                          <a:lumMod val="75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5" name="Rectangle 14">
                    <a:extLst>
                      <a:ext uri="{FF2B5EF4-FFF2-40B4-BE49-F238E27FC236}">
                        <a16:creationId xmlns:a16="http://schemas.microsoft.com/office/drawing/2014/main" id="{B575914F-4469-45F8-911C-18B3EBD39A9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863332" y="5410240"/>
                    <a:ext cx="2507187" cy="523220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Rectangle 15">
                    <a:extLst>
                      <a:ext uri="{FF2B5EF4-FFF2-40B4-BE49-F238E27FC236}">
                        <a16:creationId xmlns:a16="http://schemas.microsoft.com/office/drawing/2014/main" id="{92335371-E224-4337-8658-E704CCCFC6FC}"/>
                      </a:ext>
                    </a:extLst>
                  </p:cNvPr>
                  <p:cNvSpPr/>
                  <p:nvPr/>
                </p:nvSpPr>
                <p:spPr>
                  <a:xfrm>
                    <a:off x="3987022" y="4900617"/>
                    <a:ext cx="2343141" cy="52322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IN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IN" sz="2800" b="0" i="1" smtClean="0">
                              <a:solidFill>
                                <a:srgbClr val="0099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IN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      </m:t>
                          </m:r>
                          <m:r>
                            <a:rPr lang="en-IN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IN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a:rPr lang="en-IN" sz="2800" b="0" i="0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−3</m:t>
                          </m:r>
                        </m:oMath>
                      </m:oMathPara>
                    </a14:m>
                    <a:endParaRPr lang="en-IN" sz="2800" dirty="0">
                      <a:solidFill>
                        <a:srgbClr val="00B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6" name="Rectangle 15">
                    <a:extLst>
                      <a:ext uri="{FF2B5EF4-FFF2-40B4-BE49-F238E27FC236}">
                        <a16:creationId xmlns:a16="http://schemas.microsoft.com/office/drawing/2014/main" id="{92335371-E224-4337-8658-E704CCCFC6F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87022" y="4900617"/>
                    <a:ext cx="2343141" cy="523220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0EF50E9E-6AAC-4025-8790-FB40C37EBEE3}"/>
                  </a:ext>
                </a:extLst>
              </p:cNvPr>
              <p:cNvSpPr/>
              <p:nvPr/>
            </p:nvSpPr>
            <p:spPr>
              <a:xfrm>
                <a:off x="6440294" y="551181"/>
                <a:ext cx="3775174" cy="239208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IN" sz="28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IN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/>
                            <m:e/>
                            <m:e/>
                          </m:mr>
                          <m:mr>
                            <m:e/>
                            <m:e/>
                            <m:e/>
                          </m:mr>
                          <m:mr>
                            <m:e>
                              <m:r>
                                <a:rPr lang="en-IN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/>
                            <m:e>
                              <m:eqArr>
                                <m:eqArrPr>
                                  <m:ctrlPr>
                                    <a:rPr lang="en-IN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/>
                                <m:e/>
                              </m:eqArr>
                            </m:e>
                          </m:mr>
                        </m:m>
                        <m:r>
                          <a:rPr lang="en-IN" sz="28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                </m:t>
                        </m:r>
                      </m:e>
                    </m:d>
                  </m:oMath>
                </a14:m>
                <a:r>
                  <a:rPr lang="en-IN" sz="2800" dirty="0">
                    <a:solidFill>
                      <a:schemeClr val="tx1">
                        <a:lumMod val="90000"/>
                        <a:lumOff val="10000"/>
                      </a:schemeClr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0EF50E9E-6AAC-4025-8790-FB40C37EBE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0294" y="551181"/>
                <a:ext cx="3775174" cy="239208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B6DF448-5708-470F-954F-538665C65A4D}"/>
              </a:ext>
            </a:extLst>
          </p:cNvPr>
          <p:cNvCxnSpPr/>
          <p:nvPr/>
        </p:nvCxnSpPr>
        <p:spPr>
          <a:xfrm>
            <a:off x="9097226" y="1067576"/>
            <a:ext cx="0" cy="145608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1D8ACB77-ECC9-4F29-83F0-17D797EC5082}"/>
                  </a:ext>
                </a:extLst>
              </p:cNvPr>
              <p:cNvSpPr/>
              <p:nvPr/>
            </p:nvSpPr>
            <p:spPr>
              <a:xfrm>
                <a:off x="8963192" y="1000406"/>
                <a:ext cx="965835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890E4F"/>
                          </a:solidFill>
                          <a:latin typeface="Cambria Math" panose="02040503050406030204" pitchFamily="18" charset="0"/>
                        </a:rPr>
                        <m:t>   0</m:t>
                      </m:r>
                    </m:oMath>
                  </m:oMathPara>
                </a14:m>
                <a:endParaRPr lang="en-IN" sz="2800" dirty="0">
                  <a:solidFill>
                    <a:srgbClr val="890E4F"/>
                  </a:solidFill>
                </a:endParaRPr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1D8ACB77-ECC9-4F29-83F0-17D797EC50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3192" y="1000406"/>
                <a:ext cx="965835" cy="46800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60BC4DDD-4C05-4C24-9461-6FCD0E0C5429}"/>
                  </a:ext>
                </a:extLst>
              </p:cNvPr>
              <p:cNvSpPr/>
              <p:nvPr/>
            </p:nvSpPr>
            <p:spPr>
              <a:xfrm>
                <a:off x="9088106" y="1535079"/>
                <a:ext cx="717113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890E4F"/>
                          </a:solidFill>
                          <a:latin typeface="Cambria Math" panose="02040503050406030204" pitchFamily="18" charset="0"/>
                        </a:rPr>
                        <m:t>−3</m:t>
                      </m:r>
                    </m:oMath>
                  </m:oMathPara>
                </a14:m>
                <a:endParaRPr lang="en-IN" sz="2800" dirty="0">
                  <a:solidFill>
                    <a:srgbClr val="890E4F"/>
                  </a:solidFill>
                </a:endParaRPr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60BC4DDD-4C05-4C24-9461-6FCD0E0C54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8106" y="1535079"/>
                <a:ext cx="717113" cy="46800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CFA62975-88A1-4591-B782-80E07B68E7DD}"/>
                  </a:ext>
                </a:extLst>
              </p:cNvPr>
              <p:cNvSpPr/>
              <p:nvPr/>
            </p:nvSpPr>
            <p:spPr>
              <a:xfrm>
                <a:off x="8922470" y="2055659"/>
                <a:ext cx="965835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890E4F"/>
                          </a:solidFill>
                          <a:latin typeface="Cambria Math" panose="02040503050406030204" pitchFamily="18" charset="0"/>
                        </a:rPr>
                        <m:t>    1</m:t>
                      </m:r>
                    </m:oMath>
                  </m:oMathPara>
                </a14:m>
                <a:endParaRPr lang="en-IN" sz="2800" dirty="0">
                  <a:solidFill>
                    <a:srgbClr val="890E4F"/>
                  </a:solidFill>
                </a:endParaRPr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CFA62975-88A1-4591-B782-80E07B68E7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2470" y="2055659"/>
                <a:ext cx="965835" cy="46800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965A50AE-CA3C-4E03-96D7-15F01CC6F63F}"/>
                  </a:ext>
                </a:extLst>
              </p:cNvPr>
              <p:cNvSpPr/>
              <p:nvPr/>
            </p:nvSpPr>
            <p:spPr>
              <a:xfrm>
                <a:off x="6837622" y="2063279"/>
                <a:ext cx="2330767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99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IN" sz="28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       </m:t>
                      </m:r>
                      <m:r>
                        <a:rPr lang="en-IN" sz="2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       </m:t>
                      </m:r>
                      <m:r>
                        <a:rPr lang="en-IN" sz="2800" b="0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965A50AE-CA3C-4E03-96D7-15F01CC6F6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7622" y="2063279"/>
                <a:ext cx="2330767" cy="5232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C5F2237D-9CCF-44E4-B848-5E892122103A}"/>
                  </a:ext>
                </a:extLst>
              </p:cNvPr>
              <p:cNvSpPr/>
              <p:nvPr/>
            </p:nvSpPr>
            <p:spPr>
              <a:xfrm>
                <a:off x="6572083" y="1521482"/>
                <a:ext cx="2507187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IN" sz="2800" b="0" i="1" smtClean="0">
                          <a:solidFill>
                            <a:srgbClr val="009900"/>
                          </a:solidFill>
                          <a:latin typeface="Cambria Math" panose="02040503050406030204" pitchFamily="18" charset="0"/>
                        </a:rPr>
                        <m:t>0 </m:t>
                      </m:r>
                      <m:r>
                        <a:rPr lang="en-IN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IN" sz="2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IN" sz="2800" b="0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       2</m:t>
                      </m:r>
                    </m:oMath>
                  </m:oMathPara>
                </a14:m>
                <a:endParaRPr lang="en-IN" sz="2800" dirty="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C5F2237D-9CCF-44E4-B848-5E89212210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2083" y="1521482"/>
                <a:ext cx="2507187" cy="52322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F133BC63-BED5-4604-9E20-093614EDAFB9}"/>
                  </a:ext>
                </a:extLst>
              </p:cNvPr>
              <p:cNvSpPr/>
              <p:nvPr/>
            </p:nvSpPr>
            <p:spPr>
              <a:xfrm>
                <a:off x="6695773" y="1011859"/>
                <a:ext cx="234314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IN" sz="2800" b="0" i="1" smtClean="0">
                          <a:solidFill>
                            <a:srgbClr val="0099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IN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     </m:t>
                      </m:r>
                      <m:r>
                        <a:rPr lang="en-IN" sz="2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IN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IN" sz="2800" b="0" i="0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−3</m:t>
                      </m:r>
                    </m:oMath>
                  </m:oMathPara>
                </a14:m>
                <a:endParaRPr lang="en-IN" sz="28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F133BC63-BED5-4604-9E20-093614EDAF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5773" y="1011859"/>
                <a:ext cx="2343141" cy="52322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3D04CB00-1C26-4867-8657-D003F7C64915}"/>
                  </a:ext>
                </a:extLst>
              </p:cNvPr>
              <p:cNvSpPr/>
              <p:nvPr/>
            </p:nvSpPr>
            <p:spPr>
              <a:xfrm>
                <a:off x="6988070" y="593898"/>
                <a:ext cx="484303" cy="49292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3D04CB00-1C26-4867-8657-D003F7C649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8070" y="593898"/>
                <a:ext cx="484303" cy="49292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F33DFE9E-1615-4E97-AC42-8D526D3B06EC}"/>
                  </a:ext>
                </a:extLst>
              </p:cNvPr>
              <p:cNvSpPr/>
              <p:nvPr/>
            </p:nvSpPr>
            <p:spPr>
              <a:xfrm>
                <a:off x="7655237" y="585887"/>
                <a:ext cx="484303" cy="52321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F33DFE9E-1615-4E97-AC42-8D526D3B06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5237" y="585887"/>
                <a:ext cx="484303" cy="523219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50AA59E4-C991-466A-8D09-408DC4CBD1FC}"/>
                  </a:ext>
                </a:extLst>
              </p:cNvPr>
              <p:cNvSpPr/>
              <p:nvPr/>
            </p:nvSpPr>
            <p:spPr>
              <a:xfrm>
                <a:off x="8487436" y="578658"/>
                <a:ext cx="484303" cy="52321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50AA59E4-C991-466A-8D09-408DC4CBD1F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7436" y="578658"/>
                <a:ext cx="484303" cy="523219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C9AF12D9-FE51-4632-AE46-7ABDB14099F5}"/>
                  </a:ext>
                </a:extLst>
              </p:cNvPr>
              <p:cNvSpPr/>
              <p:nvPr/>
            </p:nvSpPr>
            <p:spPr>
              <a:xfrm>
                <a:off x="5964154" y="1421098"/>
                <a:ext cx="856661" cy="71120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36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</m:oMath>
                  </m:oMathPara>
                </a14:m>
                <a:endParaRPr lang="en-IN" sz="3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C9AF12D9-FE51-4632-AE46-7ABDB14099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4154" y="1421098"/>
                <a:ext cx="856661" cy="711201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77C66B56-081E-464E-9069-92752F29DF9A}"/>
              </a:ext>
            </a:extLst>
          </p:cNvPr>
          <p:cNvSpPr/>
          <p:nvPr/>
        </p:nvSpPr>
        <p:spPr>
          <a:xfrm>
            <a:off x="1035722" y="3146950"/>
            <a:ext cx="1781904" cy="904661"/>
          </a:xfrm>
          <a:prstGeom prst="round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dirty="0">
                <a:solidFill>
                  <a:schemeClr val="bg1"/>
                </a:solidFill>
              </a:rPr>
              <a:t>Unique Solution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AC96FE35-3080-4420-8444-358ECFE622FD}"/>
                  </a:ext>
                </a:extLst>
              </p:cNvPr>
              <p:cNvSpPr/>
              <p:nvPr/>
            </p:nvSpPr>
            <p:spPr>
              <a:xfrm>
                <a:off x="7760393" y="2708333"/>
                <a:ext cx="3371431" cy="53985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</m:d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23, −5, 1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AC96FE35-3080-4420-8444-358ECFE622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0393" y="2708333"/>
                <a:ext cx="3371431" cy="539851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5605AF5E-495D-4542-B220-1CF0E6637421}"/>
              </a:ext>
            </a:extLst>
          </p:cNvPr>
          <p:cNvSpPr/>
          <p:nvPr/>
        </p:nvSpPr>
        <p:spPr>
          <a:xfrm>
            <a:off x="6996261" y="2127664"/>
            <a:ext cx="2808957" cy="403616"/>
          </a:xfrm>
          <a:prstGeom prst="round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CB36DCC7-40D1-45F0-82A5-7B323B391828}"/>
              </a:ext>
            </a:extLst>
          </p:cNvPr>
          <p:cNvSpPr/>
          <p:nvPr/>
        </p:nvSpPr>
        <p:spPr>
          <a:xfrm>
            <a:off x="8560632" y="2148119"/>
            <a:ext cx="433976" cy="363521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04EC2D41-01D4-4CFC-9FC3-FF1926AA458D}"/>
                  </a:ext>
                </a:extLst>
              </p:cNvPr>
              <p:cNvSpPr txBox="1"/>
              <p:nvPr/>
            </p:nvSpPr>
            <p:spPr>
              <a:xfrm>
                <a:off x="152372" y="4877384"/>
                <a:ext cx="3962004" cy="6587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IN" sz="2800" dirty="0">
                    <a:solidFill>
                      <a:srgbClr val="002060"/>
                    </a:solidFill>
                    <a:effectLst/>
                    <a:uFill>
                      <a:solidFill>
                        <a:srgbClr val="0070C0"/>
                      </a:solidFill>
                    </a:uFill>
                    <a:latin typeface="Cambria Math" panose="02040503050406030204" pitchFamily="18" charset="0"/>
                    <a:ea typeface="Times New Roman" panose="02020603050405020304" pitchFamily="18" charset="0"/>
                    <a:cs typeface="Shruti" panose="020B0502040204020203" pitchFamily="34" charset="0"/>
                  </a:rPr>
                  <a:t>[  </a:t>
                </a:r>
                <a:r>
                  <a:rPr lang="en-IN" sz="2800" dirty="0">
                    <a:solidFill>
                      <a:srgbClr val="009900"/>
                    </a:solidFill>
                    <a:effectLst/>
                    <a:uFill>
                      <a:solidFill>
                        <a:srgbClr val="0070C0"/>
                      </a:solidFill>
                    </a:uFill>
                    <a:latin typeface="Cambria Math" panose="02040503050406030204" pitchFamily="18" charset="0"/>
                    <a:ea typeface="Times New Roman" panose="02020603050405020304" pitchFamily="18" charset="0"/>
                    <a:cs typeface="Shruti" panose="020B0502040204020203" pitchFamily="34" charset="0"/>
                  </a:rPr>
                  <a:t>0</a:t>
                </a:r>
                <a:r>
                  <a:rPr lang="en-IN" sz="2800" dirty="0">
                    <a:solidFill>
                      <a:srgbClr val="002060"/>
                    </a:solidFill>
                    <a:effectLst/>
                    <a:uFill>
                      <a:solidFill>
                        <a:srgbClr val="0070C0"/>
                      </a:solidFill>
                    </a:uFill>
                    <a:latin typeface="Cambria Math" panose="02040503050406030204" pitchFamily="18" charset="0"/>
                    <a:ea typeface="Times New Roman" panose="02020603050405020304" pitchFamily="18" charset="0"/>
                    <a:cs typeface="Shruti" panose="020B0502040204020203" pitchFamily="34" charset="0"/>
                  </a:rPr>
                  <a:t>	 </a:t>
                </a:r>
                <a:r>
                  <a:rPr lang="en-IN" sz="2800" dirty="0">
                    <a:solidFill>
                      <a:srgbClr val="0070C0"/>
                    </a:solidFill>
                    <a:effectLst/>
                    <a:uFill>
                      <a:solidFill>
                        <a:srgbClr val="0070C0"/>
                      </a:solidFill>
                    </a:uFill>
                    <a:latin typeface="Cambria Math" panose="02040503050406030204" pitchFamily="18" charset="0"/>
                    <a:ea typeface="Times New Roman" panose="02020603050405020304" pitchFamily="18" charset="0"/>
                    <a:cs typeface="Shruti" panose="020B0502040204020203" pitchFamily="34" charset="0"/>
                  </a:rPr>
                  <a:t>0</a:t>
                </a:r>
                <a:r>
                  <a:rPr lang="en-IN" sz="2800" dirty="0">
                    <a:solidFill>
                      <a:srgbClr val="002060"/>
                    </a:solidFill>
                    <a:effectLst/>
                    <a:uFill>
                      <a:solidFill>
                        <a:srgbClr val="0070C0"/>
                      </a:solidFill>
                    </a:uFill>
                    <a:latin typeface="Cambria Math" panose="02040503050406030204" pitchFamily="18" charset="0"/>
                    <a:ea typeface="Times New Roman" panose="02020603050405020304" pitchFamily="18" charset="0"/>
                    <a:cs typeface="Shruti" panose="020B0502040204020203" pitchFamily="34" charset="0"/>
                  </a:rPr>
                  <a:t>	</a:t>
                </a:r>
                <a:r>
                  <a:rPr lang="en-IN" sz="2800" dirty="0">
                    <a:solidFill>
                      <a:schemeClr val="accent5">
                        <a:lumMod val="75000"/>
                      </a:schemeClr>
                    </a:solidFill>
                    <a:effectLst/>
                    <a:uFill>
                      <a:solidFill>
                        <a:srgbClr val="0070C0"/>
                      </a:solidFill>
                    </a:uFill>
                    <a:latin typeface="Cambria Math" panose="02040503050406030204" pitchFamily="18" charset="0"/>
                    <a:ea typeface="Times New Roman" panose="02020603050405020304" pitchFamily="18" charset="0"/>
                    <a:cs typeface="Shruti" panose="020B0502040204020203" pitchFamily="34" charset="0"/>
                  </a:rPr>
                  <a:t>#</a:t>
                </a:r>
                <a:r>
                  <a:rPr lang="en-IN" sz="2800" dirty="0">
                    <a:solidFill>
                      <a:srgbClr val="002060"/>
                    </a:solidFill>
                    <a:effectLst/>
                    <a:uFill>
                      <a:solidFill>
                        <a:srgbClr val="0070C0"/>
                      </a:solidFill>
                    </a:uFill>
                    <a:latin typeface="Cambria Math" panose="02040503050406030204" pitchFamily="18" charset="0"/>
                    <a:ea typeface="Times New Roman" panose="02020603050405020304" pitchFamily="18" charset="0"/>
                    <a:cs typeface="Shruti" panose="020B0502040204020203" pitchFamily="34" charset="0"/>
                  </a:rPr>
                  <a:t>  </a:t>
                </a:r>
                <a:r>
                  <a:rPr lang="en-IN" sz="2800" dirty="0">
                    <a:solidFill>
                      <a:srgbClr val="FF0000"/>
                    </a:solidFill>
                    <a:effectLst/>
                    <a:uFill>
                      <a:solidFill>
                        <a:srgbClr val="0070C0"/>
                      </a:solidFill>
                    </a:uFill>
                    <a:latin typeface="Cambria Math" panose="02040503050406030204" pitchFamily="18" charset="0"/>
                    <a:ea typeface="Times New Roman" panose="02020603050405020304" pitchFamily="18" charset="0"/>
                    <a:cs typeface="Shruti" panose="020B0502040204020203" pitchFamily="34" charset="0"/>
                  </a:rPr>
                  <a:t>|</a:t>
                </a:r>
                <a:r>
                  <a:rPr lang="en-IN" sz="2800" dirty="0">
                    <a:solidFill>
                      <a:srgbClr val="002060"/>
                    </a:solidFill>
                    <a:effectLst/>
                    <a:uFill>
                      <a:solidFill>
                        <a:srgbClr val="0070C0"/>
                      </a:solidFill>
                    </a:uFill>
                    <a:latin typeface="Cambria Math" panose="02040503050406030204" pitchFamily="18" charset="0"/>
                    <a:ea typeface="Times New Roman" panose="02020603050405020304" pitchFamily="18" charset="0"/>
                    <a:cs typeface="Shruti" panose="020B0502040204020203" pitchFamily="34" charset="0"/>
                  </a:rPr>
                  <a:t> </a:t>
                </a:r>
                <a:r>
                  <a:rPr lang="en-IN" sz="2800" dirty="0">
                    <a:solidFill>
                      <a:srgbClr val="890E4F"/>
                    </a:solidFill>
                    <a:effectLst/>
                    <a:uFill>
                      <a:solidFill>
                        <a:srgbClr val="0070C0"/>
                      </a:solidFill>
                    </a:uFill>
                    <a:latin typeface="Cambria Math" panose="02040503050406030204" pitchFamily="18" charset="0"/>
                    <a:ea typeface="Times New Roman" panose="02020603050405020304" pitchFamily="18" charset="0"/>
                    <a:cs typeface="Shruti" panose="020B0502040204020203" pitchFamily="34" charset="0"/>
                  </a:rPr>
                  <a:t>0</a:t>
                </a:r>
                <a:r>
                  <a:rPr lang="en-IN" sz="2800" dirty="0">
                    <a:solidFill>
                      <a:srgbClr val="002060"/>
                    </a:solidFill>
                    <a:effectLst/>
                    <a:uFill>
                      <a:solidFill>
                        <a:srgbClr val="0070C0"/>
                      </a:solidFill>
                    </a:uFill>
                    <a:latin typeface="Cambria Math" panose="02040503050406030204" pitchFamily="18" charset="0"/>
                    <a:ea typeface="Times New Roman" panose="02020603050405020304" pitchFamily="18" charset="0"/>
                    <a:cs typeface="Shruti" panose="020B0502040204020203" pitchFamily="34" charset="0"/>
                  </a:rPr>
                  <a:t> or </a:t>
                </a:r>
                <a14:m>
                  <m:oMath xmlns:m="http://schemas.openxmlformats.org/officeDocument/2006/math">
                    <m:r>
                      <a:rPr lang="en-IN" sz="2800" b="0" i="0" smtClean="0">
                        <a:solidFill>
                          <a:srgbClr val="890E4F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rPr>
                      <m:t>∗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  <a:effectLst/>
                    <a:uFill>
                      <a:solidFill>
                        <a:srgbClr val="0070C0"/>
                      </a:solidFill>
                    </a:uFill>
                    <a:latin typeface="Cambria Math" panose="02040503050406030204" pitchFamily="18" charset="0"/>
                    <a:ea typeface="Times New Roman" panose="02020603050405020304" pitchFamily="18" charset="0"/>
                    <a:cs typeface="Shruti" panose="020B0502040204020203" pitchFamily="34" charset="0"/>
                  </a:rPr>
                  <a:t> ] </a:t>
                </a: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04EC2D41-01D4-4CFC-9FC3-FF1926AA45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372" y="4877384"/>
                <a:ext cx="3962004" cy="658706"/>
              </a:xfrm>
              <a:prstGeom prst="rect">
                <a:avLst/>
              </a:prstGeom>
              <a:blipFill>
                <a:blip r:embed="rId24"/>
                <a:stretch>
                  <a:fillRect l="-3231" b="-250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E09CC6B6-166C-4541-A6AC-08B302D32E41}"/>
              </a:ext>
            </a:extLst>
          </p:cNvPr>
          <p:cNvSpPr/>
          <p:nvPr/>
        </p:nvSpPr>
        <p:spPr>
          <a:xfrm>
            <a:off x="5140128" y="3251542"/>
            <a:ext cx="1781904" cy="919521"/>
          </a:xfrm>
          <a:prstGeom prst="round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dirty="0">
                <a:solidFill>
                  <a:schemeClr val="bg1"/>
                </a:solidFill>
              </a:rPr>
              <a:t>No Solution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E02C99A7-BA50-4A4F-BBEC-8B79DFC497F9}"/>
                  </a:ext>
                </a:extLst>
              </p:cNvPr>
              <p:cNvSpPr/>
              <p:nvPr/>
            </p:nvSpPr>
            <p:spPr>
              <a:xfrm>
                <a:off x="6837622" y="2059623"/>
                <a:ext cx="2330767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99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IN" sz="28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       </m:t>
                      </m:r>
                      <m:r>
                        <a:rPr lang="en-IN" sz="2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       </m:t>
                      </m:r>
                      <m:r>
                        <a:rPr lang="en-IN" sz="2800" b="0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E02C99A7-BA50-4A4F-BBEC-8B79DFC497F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7622" y="2059623"/>
                <a:ext cx="2330767" cy="523220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Rectangle 50">
            <a:extLst>
              <a:ext uri="{FF2B5EF4-FFF2-40B4-BE49-F238E27FC236}">
                <a16:creationId xmlns:a16="http://schemas.microsoft.com/office/drawing/2014/main" id="{4CB3692A-4206-4C73-9311-31BFE420D04B}"/>
              </a:ext>
            </a:extLst>
          </p:cNvPr>
          <p:cNvSpPr/>
          <p:nvPr/>
        </p:nvSpPr>
        <p:spPr>
          <a:xfrm>
            <a:off x="7803513" y="2732613"/>
            <a:ext cx="1978066" cy="53985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IN" sz="2800" dirty="0">
                <a:solidFill>
                  <a:srgbClr val="002060"/>
                </a:solidFill>
              </a:rPr>
              <a:t>No Solution.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83D191B2-A09C-4F0B-BD32-D2C9023CF9F1}"/>
                  </a:ext>
                </a:extLst>
              </p:cNvPr>
              <p:cNvSpPr txBox="1"/>
              <p:nvPr/>
            </p:nvSpPr>
            <p:spPr>
              <a:xfrm>
                <a:off x="4694086" y="4618304"/>
                <a:ext cx="3962004" cy="6587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IN" sz="2800" dirty="0">
                    <a:solidFill>
                      <a:srgbClr val="002060"/>
                    </a:solidFill>
                    <a:effectLst/>
                    <a:uFill>
                      <a:solidFill>
                        <a:srgbClr val="0070C0"/>
                      </a:solidFill>
                    </a:uFill>
                    <a:latin typeface="Cambria Math" panose="02040503050406030204" pitchFamily="18" charset="0"/>
                    <a:ea typeface="Times New Roman" panose="02020603050405020304" pitchFamily="18" charset="0"/>
                    <a:cs typeface="Shruti" panose="020B0502040204020203" pitchFamily="34" charset="0"/>
                  </a:rPr>
                  <a:t>[  </a:t>
                </a:r>
                <a:r>
                  <a:rPr lang="en-IN" sz="2800" dirty="0">
                    <a:solidFill>
                      <a:srgbClr val="009900"/>
                    </a:solidFill>
                    <a:effectLst/>
                    <a:uFill>
                      <a:solidFill>
                        <a:srgbClr val="0070C0"/>
                      </a:solidFill>
                    </a:uFill>
                    <a:latin typeface="Cambria Math" panose="02040503050406030204" pitchFamily="18" charset="0"/>
                    <a:ea typeface="Times New Roman" panose="02020603050405020304" pitchFamily="18" charset="0"/>
                    <a:cs typeface="Shruti" panose="020B0502040204020203" pitchFamily="34" charset="0"/>
                  </a:rPr>
                  <a:t>0</a:t>
                </a:r>
                <a:r>
                  <a:rPr lang="en-IN" sz="2800" dirty="0">
                    <a:solidFill>
                      <a:srgbClr val="002060"/>
                    </a:solidFill>
                    <a:effectLst/>
                    <a:uFill>
                      <a:solidFill>
                        <a:srgbClr val="0070C0"/>
                      </a:solidFill>
                    </a:uFill>
                    <a:latin typeface="Cambria Math" panose="02040503050406030204" pitchFamily="18" charset="0"/>
                    <a:ea typeface="Times New Roman" panose="02020603050405020304" pitchFamily="18" charset="0"/>
                    <a:cs typeface="Shruti" panose="020B0502040204020203" pitchFamily="34" charset="0"/>
                  </a:rPr>
                  <a:t>	 </a:t>
                </a:r>
                <a:r>
                  <a:rPr lang="en-IN" sz="2800" dirty="0">
                    <a:solidFill>
                      <a:srgbClr val="0070C0"/>
                    </a:solidFill>
                    <a:effectLst/>
                    <a:uFill>
                      <a:solidFill>
                        <a:srgbClr val="0070C0"/>
                      </a:solidFill>
                    </a:uFill>
                    <a:latin typeface="Cambria Math" panose="02040503050406030204" pitchFamily="18" charset="0"/>
                    <a:ea typeface="Times New Roman" panose="02020603050405020304" pitchFamily="18" charset="0"/>
                    <a:cs typeface="Shruti" panose="020B0502040204020203" pitchFamily="34" charset="0"/>
                  </a:rPr>
                  <a:t>0</a:t>
                </a:r>
                <a:r>
                  <a:rPr lang="en-IN" sz="2800" dirty="0">
                    <a:solidFill>
                      <a:srgbClr val="002060"/>
                    </a:solidFill>
                    <a:effectLst/>
                    <a:uFill>
                      <a:solidFill>
                        <a:srgbClr val="0070C0"/>
                      </a:solidFill>
                    </a:uFill>
                    <a:latin typeface="Cambria Math" panose="02040503050406030204" pitchFamily="18" charset="0"/>
                    <a:ea typeface="Times New Roman" panose="02020603050405020304" pitchFamily="18" charset="0"/>
                    <a:cs typeface="Shruti" panose="020B0502040204020203" pitchFamily="34" charset="0"/>
                  </a:rPr>
                  <a:t>	</a:t>
                </a:r>
                <a:r>
                  <a:rPr lang="en-IN" sz="2800" b="1" dirty="0">
                    <a:solidFill>
                      <a:schemeClr val="accent5">
                        <a:lumMod val="75000"/>
                      </a:schemeClr>
                    </a:solidFill>
                    <a:effectLst/>
                    <a:uFill>
                      <a:solidFill>
                        <a:srgbClr val="0070C0"/>
                      </a:solidFill>
                    </a:uFill>
                    <a:latin typeface="Cambria Math" panose="02040503050406030204" pitchFamily="18" charset="0"/>
                    <a:ea typeface="Times New Roman" panose="02020603050405020304" pitchFamily="18" charset="0"/>
                    <a:cs typeface="Shruti" panose="020B0502040204020203" pitchFamily="34" charset="0"/>
                  </a:rPr>
                  <a:t>0</a:t>
                </a:r>
                <a:r>
                  <a:rPr lang="en-IN" sz="2800" dirty="0">
                    <a:solidFill>
                      <a:srgbClr val="002060"/>
                    </a:solidFill>
                    <a:effectLst/>
                    <a:uFill>
                      <a:solidFill>
                        <a:srgbClr val="0070C0"/>
                      </a:solidFill>
                    </a:uFill>
                    <a:latin typeface="Cambria Math" panose="02040503050406030204" pitchFamily="18" charset="0"/>
                    <a:ea typeface="Times New Roman" panose="02020603050405020304" pitchFamily="18" charset="0"/>
                    <a:cs typeface="Shruti" panose="020B0502040204020203" pitchFamily="34" charset="0"/>
                  </a:rPr>
                  <a:t>  </a:t>
                </a:r>
                <a:r>
                  <a:rPr lang="en-IN" sz="2800" dirty="0">
                    <a:solidFill>
                      <a:srgbClr val="FF0000"/>
                    </a:solidFill>
                    <a:effectLst/>
                    <a:uFill>
                      <a:solidFill>
                        <a:srgbClr val="0070C0"/>
                      </a:solidFill>
                    </a:uFill>
                    <a:latin typeface="Cambria Math" panose="02040503050406030204" pitchFamily="18" charset="0"/>
                    <a:ea typeface="Times New Roman" panose="02020603050405020304" pitchFamily="18" charset="0"/>
                    <a:cs typeface="Shruti" panose="020B0502040204020203" pitchFamily="34" charset="0"/>
                  </a:rPr>
                  <a:t>|</a:t>
                </a:r>
                <a:r>
                  <a:rPr lang="en-IN" sz="2800" dirty="0">
                    <a:solidFill>
                      <a:srgbClr val="002060"/>
                    </a:solidFill>
                    <a:effectLst/>
                    <a:uFill>
                      <a:solidFill>
                        <a:srgbClr val="0070C0"/>
                      </a:solidFill>
                    </a:uFill>
                    <a:latin typeface="Cambria Math" panose="02040503050406030204" pitchFamily="18" charset="0"/>
                    <a:ea typeface="Times New Roman" panose="02020603050405020304" pitchFamily="18" charset="0"/>
                    <a:cs typeface="Shruti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IN" sz="2800" b="0" i="0" smtClean="0">
                        <a:solidFill>
                          <a:srgbClr val="002060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rPr>
                      <m:t> </m:t>
                    </m:r>
                    <m:r>
                      <a:rPr lang="en-IN" sz="2800" b="0" i="0" smtClean="0">
                        <a:solidFill>
                          <a:srgbClr val="890E4F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rPr>
                      <m:t>#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  <a:effectLst/>
                    <a:uFill>
                      <a:solidFill>
                        <a:srgbClr val="0070C0"/>
                      </a:solidFill>
                    </a:uFill>
                    <a:latin typeface="Cambria Math" panose="02040503050406030204" pitchFamily="18" charset="0"/>
                    <a:ea typeface="Times New Roman" panose="02020603050405020304" pitchFamily="18" charset="0"/>
                    <a:cs typeface="Shruti" panose="020B0502040204020203" pitchFamily="34" charset="0"/>
                  </a:rPr>
                  <a:t>  ] </a:t>
                </a: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83D191B2-A09C-4F0B-BD32-D2C9023CF9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4086" y="4618304"/>
                <a:ext cx="3962004" cy="658706"/>
              </a:xfrm>
              <a:prstGeom prst="rect">
                <a:avLst/>
              </a:prstGeom>
              <a:blipFill>
                <a:blip r:embed="rId26"/>
                <a:stretch>
                  <a:fillRect l="-3077" b="-250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F7B561EE-9318-40C4-8250-FBC7ADF1CEA4}"/>
                  </a:ext>
                </a:extLst>
              </p:cNvPr>
              <p:cNvSpPr/>
              <p:nvPr/>
            </p:nvSpPr>
            <p:spPr>
              <a:xfrm>
                <a:off x="8922470" y="2067243"/>
                <a:ext cx="965835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890E4F"/>
                          </a:solidFill>
                          <a:latin typeface="Cambria Math" panose="02040503050406030204" pitchFamily="18" charset="0"/>
                        </a:rPr>
                        <m:t>    0</m:t>
                      </m:r>
                    </m:oMath>
                  </m:oMathPara>
                </a14:m>
                <a:endParaRPr lang="en-IN" sz="2800" dirty="0">
                  <a:solidFill>
                    <a:srgbClr val="890E4F"/>
                  </a:solidFill>
                </a:endParaRPr>
              </a:p>
            </p:txBody>
          </p:sp>
        </mc:Choice>
        <mc:Fallback xmlns=""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F7B561EE-9318-40C4-8250-FBC7ADF1CE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2470" y="2067243"/>
                <a:ext cx="965835" cy="468000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Rectangle 53">
            <a:extLst>
              <a:ext uri="{FF2B5EF4-FFF2-40B4-BE49-F238E27FC236}">
                <a16:creationId xmlns:a16="http://schemas.microsoft.com/office/drawing/2014/main" id="{A489CCEF-5182-4A99-B267-7037438DFEB5}"/>
              </a:ext>
            </a:extLst>
          </p:cNvPr>
          <p:cNvSpPr/>
          <p:nvPr/>
        </p:nvSpPr>
        <p:spPr>
          <a:xfrm>
            <a:off x="7803283" y="2732612"/>
            <a:ext cx="3585452" cy="53985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IN" sz="2800" dirty="0">
                <a:solidFill>
                  <a:srgbClr val="002060"/>
                </a:solidFill>
              </a:rPr>
              <a:t>Infinitely many Solution.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C5E552BF-499F-445F-9895-134C32C19CF5}"/>
              </a:ext>
            </a:extLst>
          </p:cNvPr>
          <p:cNvCxnSpPr>
            <a:cxnSpLocks/>
          </p:cNvCxnSpPr>
          <p:nvPr/>
        </p:nvCxnSpPr>
        <p:spPr>
          <a:xfrm flipH="1" flipV="1">
            <a:off x="2180991" y="5522550"/>
            <a:ext cx="2" cy="386768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0CAB4A01-A905-4715-9CEE-C4EE98C5DB2B}"/>
              </a:ext>
            </a:extLst>
          </p:cNvPr>
          <p:cNvSpPr/>
          <p:nvPr/>
        </p:nvSpPr>
        <p:spPr>
          <a:xfrm>
            <a:off x="888598" y="5878838"/>
            <a:ext cx="2727982" cy="53985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IN" sz="2800" i="0" dirty="0">
                <a:solidFill>
                  <a:srgbClr val="7030A0"/>
                </a:solidFill>
                <a:latin typeface="+mj-lt"/>
              </a:rPr>
              <a:t>Non-zero Number</a:t>
            </a:r>
            <a:endParaRPr lang="en-IN" sz="2800" dirty="0">
              <a:solidFill>
                <a:srgbClr val="7030A0"/>
              </a:solidFill>
            </a:endParaRP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D317C2A7-7904-4946-8D75-21F7EA71429C}"/>
              </a:ext>
            </a:extLst>
          </p:cNvPr>
          <p:cNvCxnSpPr>
            <a:cxnSpLocks/>
          </p:cNvCxnSpPr>
          <p:nvPr/>
        </p:nvCxnSpPr>
        <p:spPr>
          <a:xfrm flipV="1">
            <a:off x="2180991" y="5514949"/>
            <a:ext cx="1092578" cy="394369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1A8CCD5B-55E8-40C5-82BD-1F2096C6371F}"/>
              </a:ext>
            </a:extLst>
          </p:cNvPr>
          <p:cNvSpPr/>
          <p:nvPr/>
        </p:nvSpPr>
        <p:spPr>
          <a:xfrm>
            <a:off x="8971739" y="3284629"/>
            <a:ext cx="2421425" cy="886434"/>
          </a:xfrm>
          <a:prstGeom prst="round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dirty="0">
                <a:solidFill>
                  <a:schemeClr val="bg1"/>
                </a:solidFill>
              </a:rPr>
              <a:t>Infinitely many Solution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337C6E89-3CDE-46B1-9F7A-7D00FF68E3B3}"/>
                  </a:ext>
                </a:extLst>
              </p:cNvPr>
              <p:cNvSpPr txBox="1"/>
              <p:nvPr/>
            </p:nvSpPr>
            <p:spPr>
              <a:xfrm>
                <a:off x="8560632" y="4618304"/>
                <a:ext cx="3962004" cy="6587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IN" sz="2800" dirty="0">
                    <a:solidFill>
                      <a:srgbClr val="002060"/>
                    </a:solidFill>
                    <a:effectLst/>
                    <a:uFill>
                      <a:solidFill>
                        <a:srgbClr val="0070C0"/>
                      </a:solidFill>
                    </a:uFill>
                    <a:latin typeface="Cambria Math" panose="02040503050406030204" pitchFamily="18" charset="0"/>
                    <a:ea typeface="Times New Roman" panose="02020603050405020304" pitchFamily="18" charset="0"/>
                    <a:cs typeface="Shruti" panose="020B0502040204020203" pitchFamily="34" charset="0"/>
                  </a:rPr>
                  <a:t>[  </a:t>
                </a:r>
                <a:r>
                  <a:rPr lang="en-IN" sz="2800" dirty="0">
                    <a:solidFill>
                      <a:srgbClr val="009900"/>
                    </a:solidFill>
                    <a:effectLst/>
                    <a:uFill>
                      <a:solidFill>
                        <a:srgbClr val="0070C0"/>
                      </a:solidFill>
                    </a:uFill>
                    <a:latin typeface="Cambria Math" panose="02040503050406030204" pitchFamily="18" charset="0"/>
                    <a:ea typeface="Times New Roman" panose="02020603050405020304" pitchFamily="18" charset="0"/>
                    <a:cs typeface="Shruti" panose="020B0502040204020203" pitchFamily="34" charset="0"/>
                  </a:rPr>
                  <a:t>0</a:t>
                </a:r>
                <a:r>
                  <a:rPr lang="en-IN" sz="2800" dirty="0">
                    <a:solidFill>
                      <a:srgbClr val="002060"/>
                    </a:solidFill>
                    <a:effectLst/>
                    <a:uFill>
                      <a:solidFill>
                        <a:srgbClr val="0070C0"/>
                      </a:solidFill>
                    </a:uFill>
                    <a:latin typeface="Cambria Math" panose="02040503050406030204" pitchFamily="18" charset="0"/>
                    <a:ea typeface="Times New Roman" panose="02020603050405020304" pitchFamily="18" charset="0"/>
                    <a:cs typeface="Shruti" panose="020B0502040204020203" pitchFamily="34" charset="0"/>
                  </a:rPr>
                  <a:t>	 </a:t>
                </a:r>
                <a:r>
                  <a:rPr lang="en-IN" sz="2800" dirty="0">
                    <a:solidFill>
                      <a:srgbClr val="0070C0"/>
                    </a:solidFill>
                    <a:effectLst/>
                    <a:uFill>
                      <a:solidFill>
                        <a:srgbClr val="0070C0"/>
                      </a:solidFill>
                    </a:uFill>
                    <a:latin typeface="Cambria Math" panose="02040503050406030204" pitchFamily="18" charset="0"/>
                    <a:ea typeface="Times New Roman" panose="02020603050405020304" pitchFamily="18" charset="0"/>
                    <a:cs typeface="Shruti" panose="020B0502040204020203" pitchFamily="34" charset="0"/>
                  </a:rPr>
                  <a:t>0</a:t>
                </a:r>
                <a:r>
                  <a:rPr lang="en-IN" sz="2800" dirty="0">
                    <a:solidFill>
                      <a:srgbClr val="002060"/>
                    </a:solidFill>
                    <a:effectLst/>
                    <a:uFill>
                      <a:solidFill>
                        <a:srgbClr val="0070C0"/>
                      </a:solidFill>
                    </a:uFill>
                    <a:latin typeface="Cambria Math" panose="02040503050406030204" pitchFamily="18" charset="0"/>
                    <a:ea typeface="Times New Roman" panose="02020603050405020304" pitchFamily="18" charset="0"/>
                    <a:cs typeface="Shruti" panose="020B0502040204020203" pitchFamily="34" charset="0"/>
                  </a:rPr>
                  <a:t>	</a:t>
                </a:r>
                <a:r>
                  <a:rPr lang="en-IN" sz="2800" dirty="0">
                    <a:solidFill>
                      <a:schemeClr val="accent5">
                        <a:lumMod val="75000"/>
                      </a:schemeClr>
                    </a:solidFill>
                    <a:effectLst/>
                    <a:uFill>
                      <a:solidFill>
                        <a:srgbClr val="0070C0"/>
                      </a:solidFill>
                    </a:uFill>
                    <a:latin typeface="Cambria Math" panose="02040503050406030204" pitchFamily="18" charset="0"/>
                    <a:ea typeface="Times New Roman" panose="02020603050405020304" pitchFamily="18" charset="0"/>
                    <a:cs typeface="Shruti" panose="020B0502040204020203" pitchFamily="34" charset="0"/>
                  </a:rPr>
                  <a:t>0</a:t>
                </a:r>
                <a:r>
                  <a:rPr lang="en-IN" sz="2800" dirty="0">
                    <a:solidFill>
                      <a:srgbClr val="002060"/>
                    </a:solidFill>
                    <a:effectLst/>
                    <a:uFill>
                      <a:solidFill>
                        <a:srgbClr val="0070C0"/>
                      </a:solidFill>
                    </a:uFill>
                    <a:latin typeface="Cambria Math" panose="02040503050406030204" pitchFamily="18" charset="0"/>
                    <a:ea typeface="Times New Roman" panose="02020603050405020304" pitchFamily="18" charset="0"/>
                    <a:cs typeface="Shruti" panose="020B0502040204020203" pitchFamily="34" charset="0"/>
                  </a:rPr>
                  <a:t>  </a:t>
                </a:r>
                <a:r>
                  <a:rPr lang="en-IN" sz="2800" dirty="0">
                    <a:solidFill>
                      <a:srgbClr val="FF0000"/>
                    </a:solidFill>
                    <a:effectLst/>
                    <a:uFill>
                      <a:solidFill>
                        <a:srgbClr val="0070C0"/>
                      </a:solidFill>
                    </a:uFill>
                    <a:latin typeface="Cambria Math" panose="02040503050406030204" pitchFamily="18" charset="0"/>
                    <a:ea typeface="Times New Roman" panose="02020603050405020304" pitchFamily="18" charset="0"/>
                    <a:cs typeface="Shruti" panose="020B0502040204020203" pitchFamily="34" charset="0"/>
                  </a:rPr>
                  <a:t>|</a:t>
                </a:r>
                <a:r>
                  <a:rPr lang="en-IN" sz="2800" dirty="0">
                    <a:solidFill>
                      <a:srgbClr val="002060"/>
                    </a:solidFill>
                    <a:effectLst/>
                    <a:uFill>
                      <a:solidFill>
                        <a:srgbClr val="0070C0"/>
                      </a:solidFill>
                    </a:uFill>
                    <a:latin typeface="Cambria Math" panose="02040503050406030204" pitchFamily="18" charset="0"/>
                    <a:ea typeface="Times New Roman" panose="02020603050405020304" pitchFamily="18" charset="0"/>
                    <a:cs typeface="Shruti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IN" sz="2800" b="0" i="0" smtClean="0">
                        <a:solidFill>
                          <a:srgbClr val="002060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rPr>
                      <m:t> </m:t>
                    </m:r>
                    <m:r>
                      <a:rPr lang="en-IN" sz="2800" b="0" i="0" smtClean="0">
                        <a:solidFill>
                          <a:srgbClr val="890E4F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rPr>
                      <m:t>0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  <a:effectLst/>
                    <a:uFill>
                      <a:solidFill>
                        <a:srgbClr val="0070C0"/>
                      </a:solidFill>
                    </a:uFill>
                    <a:latin typeface="Cambria Math" panose="02040503050406030204" pitchFamily="18" charset="0"/>
                    <a:ea typeface="Times New Roman" panose="02020603050405020304" pitchFamily="18" charset="0"/>
                    <a:cs typeface="Shruti" panose="020B0502040204020203" pitchFamily="34" charset="0"/>
                  </a:rPr>
                  <a:t>  ] </a:t>
                </a: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337C6E89-3CDE-46B1-9F7A-7D00FF68E3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0632" y="4618304"/>
                <a:ext cx="3962004" cy="658706"/>
              </a:xfrm>
              <a:prstGeom prst="rect">
                <a:avLst/>
              </a:prstGeom>
              <a:blipFill>
                <a:blip r:embed="rId28"/>
                <a:stretch>
                  <a:fillRect l="-3077" b="-250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36F50400-A637-4DEE-A432-6455A5035835}"/>
              </a:ext>
            </a:extLst>
          </p:cNvPr>
          <p:cNvCxnSpPr>
            <a:cxnSpLocks/>
          </p:cNvCxnSpPr>
          <p:nvPr/>
        </p:nvCxnSpPr>
        <p:spPr>
          <a:xfrm flipV="1">
            <a:off x="6303522" y="5255869"/>
            <a:ext cx="926699" cy="530296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3B7BA5FC-6466-469E-AC62-D9B40FD6814E}"/>
              </a:ext>
            </a:extLst>
          </p:cNvPr>
          <p:cNvSpPr/>
          <p:nvPr/>
        </p:nvSpPr>
        <p:spPr>
          <a:xfrm>
            <a:off x="4911316" y="5724251"/>
            <a:ext cx="2727982" cy="53985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IN" sz="2800" i="0" dirty="0">
                <a:solidFill>
                  <a:srgbClr val="7030A0"/>
                </a:solidFill>
                <a:latin typeface="+mj-lt"/>
              </a:rPr>
              <a:t>Non-zero Number</a:t>
            </a:r>
            <a:endParaRPr lang="en-IN" sz="2800" dirty="0">
              <a:solidFill>
                <a:srgbClr val="7030A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EA50BBB9-CE3A-4C57-92D4-031B6237C892}"/>
                  </a:ext>
                </a:extLst>
              </p:cNvPr>
              <p:cNvSpPr txBox="1"/>
              <p:nvPr/>
            </p:nvSpPr>
            <p:spPr>
              <a:xfrm>
                <a:off x="5724985" y="2710558"/>
                <a:ext cx="270381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𝐒𝐨𝐥𝐮𝐭𝐢𝐨𝐧</m:t>
                      </m:r>
                      <m:r>
                        <a:rPr lang="en-IN" sz="28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EA50BBB9-CE3A-4C57-92D4-031B6237C8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4985" y="2710558"/>
                <a:ext cx="2703817" cy="523220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Right Brace 69">
            <a:extLst>
              <a:ext uri="{FF2B5EF4-FFF2-40B4-BE49-F238E27FC236}">
                <a16:creationId xmlns:a16="http://schemas.microsoft.com/office/drawing/2014/main" id="{6E75AC2E-85B2-42FA-8EE3-64CE87C85272}"/>
              </a:ext>
            </a:extLst>
          </p:cNvPr>
          <p:cNvSpPr/>
          <p:nvPr/>
        </p:nvSpPr>
        <p:spPr>
          <a:xfrm rot="16200000">
            <a:off x="1729268" y="3249867"/>
            <a:ext cx="455861" cy="3318764"/>
          </a:xfrm>
          <a:prstGeom prst="rightBrace">
            <a:avLst>
              <a:gd name="adj1" fmla="val 8333"/>
              <a:gd name="adj2" fmla="val 49541"/>
            </a:avLst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F76D1970-21BA-48F9-8B8C-B2ECFC8E5AD7}"/>
                  </a:ext>
                </a:extLst>
              </p:cNvPr>
              <p:cNvSpPr txBox="1"/>
              <p:nvPr/>
            </p:nvSpPr>
            <p:spPr>
              <a:xfrm>
                <a:off x="494004" y="4099719"/>
                <a:ext cx="290527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890E4F"/>
                          </a:solidFill>
                          <a:latin typeface="Cambria Math" panose="02040503050406030204" pitchFamily="18" charset="0"/>
                        </a:rPr>
                        <m:t>Last</m:t>
                      </m:r>
                      <m:r>
                        <a:rPr lang="en-IN" sz="2800" b="0" i="0" smtClean="0">
                          <a:solidFill>
                            <a:srgbClr val="890E4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890E4F"/>
                          </a:solidFill>
                          <a:latin typeface="Cambria Math" panose="02040503050406030204" pitchFamily="18" charset="0"/>
                        </a:rPr>
                        <m:t>row</m:t>
                      </m:r>
                      <m:r>
                        <a:rPr lang="en-IN" sz="2800" b="0" i="0" smtClean="0">
                          <a:solidFill>
                            <a:srgbClr val="890E4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890E4F"/>
                          </a:solidFill>
                          <a:latin typeface="Cambria Math" panose="02040503050406030204" pitchFamily="18" charset="0"/>
                        </a:rPr>
                        <m:t>of</m:t>
                      </m:r>
                      <m:r>
                        <a:rPr lang="en-IN" sz="2800" b="0" i="0" smtClean="0">
                          <a:solidFill>
                            <a:srgbClr val="890E4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890E4F"/>
                          </a:solidFill>
                          <a:latin typeface="Cambria Math" panose="02040503050406030204" pitchFamily="18" charset="0"/>
                        </a:rPr>
                        <m:t>REF</m:t>
                      </m:r>
                    </m:oMath>
                  </m:oMathPara>
                </a14:m>
                <a:endParaRPr lang="en-IN" sz="2800" dirty="0">
                  <a:solidFill>
                    <a:srgbClr val="890E4F"/>
                  </a:solidFill>
                </a:endParaRP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F76D1970-21BA-48F9-8B8C-B2ECFC8E5A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004" y="4099719"/>
                <a:ext cx="2905276" cy="523220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03FDABA9-399F-4F65-985E-225784DC47CC}"/>
              </a:ext>
            </a:extLst>
          </p:cNvPr>
          <p:cNvSpPr/>
          <p:nvPr/>
        </p:nvSpPr>
        <p:spPr>
          <a:xfrm>
            <a:off x="6503296" y="4851054"/>
            <a:ext cx="433976" cy="363521"/>
          </a:xfrm>
          <a:prstGeom prst="round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F4C46E42-61AE-46F2-B3D9-C6F7B6B2CE04}"/>
              </a:ext>
            </a:extLst>
          </p:cNvPr>
          <p:cNvSpPr/>
          <p:nvPr/>
        </p:nvSpPr>
        <p:spPr>
          <a:xfrm>
            <a:off x="4165900" y="3707199"/>
            <a:ext cx="64800" cy="2592000"/>
          </a:xfrm>
          <a:prstGeom prst="round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b="1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88AF2011-732C-41CB-ABB3-A17021C0E8F5}"/>
              </a:ext>
            </a:extLst>
          </p:cNvPr>
          <p:cNvSpPr/>
          <p:nvPr/>
        </p:nvSpPr>
        <p:spPr>
          <a:xfrm>
            <a:off x="8187643" y="3707199"/>
            <a:ext cx="64800" cy="2592000"/>
          </a:xfrm>
          <a:prstGeom prst="round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b="1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48570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9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4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6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1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6" dur="8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1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>
                      <p:stCondLst>
                        <p:cond delay="indefinite"/>
                      </p:stCondLst>
                      <p:childTnLst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0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6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1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2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3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4" fill="hold">
                      <p:stCondLst>
                        <p:cond delay="indefinite"/>
                      </p:stCondLst>
                      <p:childTnLst>
                        <p:par>
                          <p:cTn id="195" fill="hold">
                            <p:stCondLst>
                              <p:cond delay="0"/>
                            </p:stCondLst>
                            <p:childTnLst>
                              <p:par>
                                <p:cTn id="19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8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8" grpId="0"/>
      <p:bldP spid="29" grpId="0"/>
      <p:bldP spid="30" grpId="0"/>
      <p:bldP spid="30" grpId="1"/>
      <p:bldP spid="30" grpId="2"/>
      <p:bldP spid="30" grpId="3"/>
      <p:bldP spid="25" grpId="0"/>
      <p:bldP spid="25" grpId="1"/>
      <p:bldP spid="26" grpId="0"/>
      <p:bldP spid="27" grpId="0"/>
      <p:bldP spid="31" grpId="0"/>
      <p:bldP spid="32" grpId="0"/>
      <p:bldP spid="33" grpId="0"/>
      <p:bldP spid="35" grpId="0"/>
      <p:bldP spid="40" grpId="0" animBg="1"/>
      <p:bldP spid="43" grpId="0"/>
      <p:bldP spid="43" grpId="1"/>
      <p:bldP spid="45" grpId="0" animBg="1"/>
      <p:bldP spid="46" grpId="0" animBg="1"/>
      <p:bldP spid="46" grpId="1" animBg="1"/>
      <p:bldP spid="47" grpId="0"/>
      <p:bldP spid="49" grpId="0" animBg="1"/>
      <p:bldP spid="50" grpId="0"/>
      <p:bldP spid="51" grpId="0"/>
      <p:bldP spid="51" grpId="1"/>
      <p:bldP spid="52" grpId="0"/>
      <p:bldP spid="53" grpId="0"/>
      <p:bldP spid="53" grpId="1"/>
      <p:bldP spid="53" grpId="2"/>
      <p:bldP spid="54" grpId="0"/>
      <p:bldP spid="58" grpId="0"/>
      <p:bldP spid="63" grpId="0" animBg="1"/>
      <p:bldP spid="64" grpId="0"/>
      <p:bldP spid="66" grpId="0"/>
      <p:bldP spid="69" grpId="0"/>
      <p:bldP spid="70" grpId="0" animBg="1"/>
      <p:bldP spid="71" grpId="0"/>
      <p:bldP spid="55" grpId="0" animBg="1"/>
      <p:bldP spid="55" grpId="1" animBg="1"/>
      <p:bldP spid="57" grpId="0" animBg="1"/>
      <p:bldP spid="60" grpId="0" animBg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Group 58">
            <a:extLst>
              <a:ext uri="{FF2B5EF4-FFF2-40B4-BE49-F238E27FC236}">
                <a16:creationId xmlns:a16="http://schemas.microsoft.com/office/drawing/2014/main" id="{7B6AC7A6-8E57-4C13-847F-1B85B478F7DA}"/>
              </a:ext>
            </a:extLst>
          </p:cNvPr>
          <p:cNvGrpSpPr/>
          <p:nvPr/>
        </p:nvGrpSpPr>
        <p:grpSpPr>
          <a:xfrm>
            <a:off x="9099881" y="2675786"/>
            <a:ext cx="1438267" cy="1765923"/>
            <a:chOff x="9316123" y="2576061"/>
            <a:chExt cx="1438267" cy="176592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174A307C-67CD-466C-8E0D-E247F13C2A6C}"/>
                    </a:ext>
                  </a:extLst>
                </p:cNvPr>
                <p:cNvSpPr/>
                <p:nvPr/>
              </p:nvSpPr>
              <p:spPr>
                <a:xfrm>
                  <a:off x="9316123" y="2576061"/>
                  <a:ext cx="1438267" cy="176592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IN" sz="28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sz="2800" b="0" i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IN" sz="2800" b="0" i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30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IN" sz="2800" b="0" i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9</m:t>
                                  </m:r>
                                </m:e>
                              </m:mr>
                              <m:mr>
                                <m:e>
                                  <m:eqArr>
                                    <m:eqArrPr>
                                      <m:ctrlPr>
                                        <a:rPr lang="en-IN" sz="28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r>
                                        <a:rPr lang="en-IN" sz="2800" b="0" i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IN" sz="2800" b="0" i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eqArr>
                                </m:e>
                              </m:mr>
                            </m:m>
                            <m:r>
                              <a:rPr lang="en-IN" sz="2800" b="0" i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</m:oMath>
                    </m:oMathPara>
                  </a14:m>
                  <a:endParaRPr lang="en-IN" sz="2800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174A307C-67CD-466C-8E0D-E247F13C2A6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16123" y="2576061"/>
                  <a:ext cx="1438267" cy="1765923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74108C74-9494-4FD5-9C2A-FC7B63ABB155}"/>
                </a:ext>
              </a:extLst>
            </p:cNvPr>
            <p:cNvGrpSpPr/>
            <p:nvPr/>
          </p:nvGrpSpPr>
          <p:grpSpPr>
            <a:xfrm>
              <a:off x="9364898" y="2763735"/>
              <a:ext cx="1026046" cy="1478083"/>
              <a:chOff x="3376749" y="4833412"/>
              <a:chExt cx="1026046" cy="147808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6" name="Rectangle 55">
                    <a:extLst>
                      <a:ext uri="{FF2B5EF4-FFF2-40B4-BE49-F238E27FC236}">
                        <a16:creationId xmlns:a16="http://schemas.microsoft.com/office/drawing/2014/main" id="{A49A8A4D-F94E-4E6A-896E-2671F519D6D7}"/>
                      </a:ext>
                    </a:extLst>
                  </p:cNvPr>
                  <p:cNvSpPr/>
                  <p:nvPr/>
                </p:nvSpPr>
                <p:spPr>
                  <a:xfrm>
                    <a:off x="3436960" y="4833412"/>
                    <a:ext cx="965835" cy="4680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IN" sz="2800" b="0" i="0" smtClean="0">
                              <a:solidFill>
                                <a:srgbClr val="890E4F"/>
                              </a:solidFill>
                              <a:latin typeface="Cambria Math" panose="02040503050406030204" pitchFamily="18" charset="0"/>
                            </a:rPr>
                            <m:t>   6</m:t>
                          </m:r>
                        </m:oMath>
                      </m:oMathPara>
                    </a14:m>
                    <a:endParaRPr lang="en-IN" sz="2800" dirty="0">
                      <a:solidFill>
                        <a:srgbClr val="890E4F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6" name="Rectangle 55">
                    <a:extLst>
                      <a:ext uri="{FF2B5EF4-FFF2-40B4-BE49-F238E27FC236}">
                        <a16:creationId xmlns:a16="http://schemas.microsoft.com/office/drawing/2014/main" id="{A49A8A4D-F94E-4E6A-896E-2671F519D6D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36960" y="4833412"/>
                    <a:ext cx="965835" cy="468000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7" name="Rectangle 56">
                    <a:extLst>
                      <a:ext uri="{FF2B5EF4-FFF2-40B4-BE49-F238E27FC236}">
                        <a16:creationId xmlns:a16="http://schemas.microsoft.com/office/drawing/2014/main" id="{655D9356-21DD-41C6-B835-8DE55197461D}"/>
                      </a:ext>
                    </a:extLst>
                  </p:cNvPr>
                  <p:cNvSpPr/>
                  <p:nvPr/>
                </p:nvSpPr>
                <p:spPr>
                  <a:xfrm>
                    <a:off x="3664082" y="5312900"/>
                    <a:ext cx="717113" cy="4680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IN" sz="2800" b="0" i="0" smtClean="0">
                              <a:solidFill>
                                <a:srgbClr val="890E4F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oMath>
                      </m:oMathPara>
                    </a14:m>
                    <a:endParaRPr lang="en-IN" sz="2800" dirty="0">
                      <a:solidFill>
                        <a:srgbClr val="890E4F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7" name="Rectangle 56">
                    <a:extLst>
                      <a:ext uri="{FF2B5EF4-FFF2-40B4-BE49-F238E27FC236}">
                        <a16:creationId xmlns:a16="http://schemas.microsoft.com/office/drawing/2014/main" id="{655D9356-21DD-41C6-B835-8DE55197461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664082" y="5312900"/>
                    <a:ext cx="717113" cy="468000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8" name="Rectangle 57">
                    <a:extLst>
                      <a:ext uri="{FF2B5EF4-FFF2-40B4-BE49-F238E27FC236}">
                        <a16:creationId xmlns:a16="http://schemas.microsoft.com/office/drawing/2014/main" id="{CF4CA585-B7FA-45DE-9947-AEF2D525A3A1}"/>
                      </a:ext>
                    </a:extLst>
                  </p:cNvPr>
                  <p:cNvSpPr/>
                  <p:nvPr/>
                </p:nvSpPr>
                <p:spPr>
                  <a:xfrm>
                    <a:off x="3376749" y="5843495"/>
                    <a:ext cx="965835" cy="4680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IN" sz="2800" b="0" i="0" smtClean="0">
                              <a:solidFill>
                                <a:srgbClr val="890E4F"/>
                              </a:solidFill>
                              <a:latin typeface="Cambria Math" panose="02040503050406030204" pitchFamily="18" charset="0"/>
                            </a:rPr>
                            <m:t>    </m:t>
                          </m:r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890E4F"/>
                              </a:solidFill>
                              <a:latin typeface="Cambria Math" panose="02040503050406030204" pitchFamily="18" charset="0"/>
                            </a:rPr>
                            <m:t>k</m:t>
                          </m:r>
                        </m:oMath>
                      </m:oMathPara>
                    </a14:m>
                    <a:endParaRPr lang="en-IN" sz="2800" dirty="0">
                      <a:solidFill>
                        <a:srgbClr val="890E4F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8" name="Rectangle 57">
                    <a:extLst>
                      <a:ext uri="{FF2B5EF4-FFF2-40B4-BE49-F238E27FC236}">
                        <a16:creationId xmlns:a16="http://schemas.microsoft.com/office/drawing/2014/main" id="{CF4CA585-B7FA-45DE-9947-AEF2D525A3A1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376749" y="5843495"/>
                    <a:ext cx="965835" cy="468000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B680CAA-8C1F-49D5-9EB4-1FEED355E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Method:2         Gauss Elimination Method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49C6A14-B387-43FE-BBAA-86BD777AA798}"/>
              </a:ext>
            </a:extLst>
          </p:cNvPr>
          <p:cNvSpPr/>
          <p:nvPr/>
        </p:nvSpPr>
        <p:spPr>
          <a:xfrm>
            <a:off x="67045" y="835437"/>
            <a:ext cx="1706820" cy="539851"/>
          </a:xfrm>
          <a:prstGeom prst="round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dirty="0">
                <a:solidFill>
                  <a:schemeClr val="bg1"/>
                </a:solidFill>
              </a:rPr>
              <a:t>Example:7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63D4DE9-7583-4A0D-B117-35193A388AF1}"/>
              </a:ext>
            </a:extLst>
          </p:cNvPr>
          <p:cNvSpPr/>
          <p:nvPr/>
        </p:nvSpPr>
        <p:spPr>
          <a:xfrm>
            <a:off x="67045" y="2283081"/>
            <a:ext cx="1706820" cy="539851"/>
          </a:xfrm>
          <a:prstGeom prst="round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dirty="0">
                <a:solidFill>
                  <a:schemeClr val="bg1"/>
                </a:solidFill>
              </a:rPr>
              <a:t>Solution: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021CE41-8B77-4020-BAEB-2C57E04A48AF}"/>
                  </a:ext>
                </a:extLst>
              </p:cNvPr>
              <p:cNvSpPr txBox="1"/>
              <p:nvPr/>
            </p:nvSpPr>
            <p:spPr>
              <a:xfrm>
                <a:off x="1773864" y="843752"/>
                <a:ext cx="968926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IN" sz="2800" dirty="0">
                    <a:solidFill>
                      <a:srgbClr val="002060"/>
                    </a:solidFill>
                  </a:rPr>
                  <a:t>For which value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k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the following system has (</a:t>
                </a:r>
                <a:r>
                  <a:rPr lang="en-IN" sz="2800" dirty="0" err="1">
                    <a:solidFill>
                      <a:srgbClr val="002060"/>
                    </a:solidFill>
                  </a:rPr>
                  <a:t>i</a:t>
                </a:r>
                <a:r>
                  <a:rPr lang="en-IN" sz="2800" dirty="0">
                    <a:solidFill>
                      <a:srgbClr val="002060"/>
                    </a:solidFill>
                  </a:rPr>
                  <a:t>) No solution, 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021CE41-8B77-4020-BAEB-2C57E04A48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3864" y="843752"/>
                <a:ext cx="9689266" cy="523220"/>
              </a:xfrm>
              <a:prstGeom prst="rect">
                <a:avLst/>
              </a:prstGeom>
              <a:blipFill>
                <a:blip r:embed="rId6"/>
                <a:stretch>
                  <a:fillRect l="-1322" t="-11628" r="-818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7952103D-776A-47E4-88BB-5B40AC724BBF}"/>
              </a:ext>
            </a:extLst>
          </p:cNvPr>
          <p:cNvSpPr txBox="1"/>
          <p:nvPr/>
        </p:nvSpPr>
        <p:spPr>
          <a:xfrm>
            <a:off x="1773864" y="1286557"/>
            <a:ext cx="968926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dirty="0">
                <a:solidFill>
                  <a:srgbClr val="002060"/>
                </a:solidFill>
              </a:rPr>
              <a:t>(ii) Unique solution, (iii) An infinite number of solution.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AA2246F1-BF90-49F8-88D8-657A58914718}"/>
                  </a:ext>
                </a:extLst>
              </p:cNvPr>
              <p:cNvSpPr/>
              <p:nvPr/>
            </p:nvSpPr>
            <p:spPr>
              <a:xfrm>
                <a:off x="1874375" y="1745725"/>
                <a:ext cx="2286808" cy="53985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9900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y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IN" sz="2800" b="0" i="0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z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sz="2800" b="0" i="0" smtClean="0">
                        <a:solidFill>
                          <a:srgbClr val="890E4F"/>
                        </a:solidFill>
                        <a:latin typeface="Cambria Math" panose="02040503050406030204" pitchFamily="18" charset="0"/>
                      </a:rPr>
                      <m:t>6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,</a:t>
                </a: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AA2246F1-BF90-49F8-88D8-657A589147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4375" y="1745725"/>
                <a:ext cx="2286808" cy="539851"/>
              </a:xfrm>
              <a:prstGeom prst="rect">
                <a:avLst/>
              </a:prstGeom>
              <a:blipFill>
                <a:blip r:embed="rId7"/>
                <a:stretch>
                  <a:fillRect t="-11236" r="-4521" b="-2696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EABE28F6-07E7-45E7-BDE7-DA6CCE3E8797}"/>
                  </a:ext>
                </a:extLst>
              </p:cNvPr>
              <p:cNvSpPr/>
              <p:nvPr/>
            </p:nvSpPr>
            <p:spPr>
              <a:xfrm>
                <a:off x="4161183" y="1745724"/>
                <a:ext cx="2915478" cy="53985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9900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IN" sz="2800" b="0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y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IN" sz="2800" b="0" i="0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3</m:t>
                    </m:r>
                    <m:r>
                      <m:rPr>
                        <m:sty m:val="p"/>
                      </m:rPr>
                      <a:rPr lang="en-IN" sz="2800" b="0" i="0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z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sz="2800" b="0" i="0" smtClean="0">
                        <a:solidFill>
                          <a:srgbClr val="890E4F"/>
                        </a:solidFill>
                        <a:latin typeface="Cambria Math" panose="02040503050406030204" pitchFamily="18" charset="0"/>
                      </a:rPr>
                      <m:t>10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,</a:t>
                </a: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EABE28F6-07E7-45E7-BDE7-DA6CCE3E87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1183" y="1745724"/>
                <a:ext cx="2915478" cy="539851"/>
              </a:xfrm>
              <a:prstGeom prst="rect">
                <a:avLst/>
              </a:prstGeom>
              <a:blipFill>
                <a:blip r:embed="rId8"/>
                <a:stretch>
                  <a:fillRect t="-11236" r="-2301" b="-2696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03A01D6C-6382-42D7-BADE-5DF794CF9074}"/>
                  </a:ext>
                </a:extLst>
              </p:cNvPr>
              <p:cNvSpPr/>
              <p:nvPr/>
            </p:nvSpPr>
            <p:spPr>
              <a:xfrm>
                <a:off x="6851375" y="1743230"/>
                <a:ext cx="2915478" cy="53985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990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N" sz="28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λz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890E4F"/>
                          </a:solidFill>
                          <a:latin typeface="Cambria Math" panose="02040503050406030204" pitchFamily="18" charset="0"/>
                        </a:rPr>
                        <m:t>k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03A01D6C-6382-42D7-BADE-5DF794CF90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1375" y="1743230"/>
                <a:ext cx="2915478" cy="53985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88C3206B-CFEE-41EE-B37A-73908AF613C7}"/>
                  </a:ext>
                </a:extLst>
              </p:cNvPr>
              <p:cNvSpPr/>
              <p:nvPr/>
            </p:nvSpPr>
            <p:spPr>
              <a:xfrm>
                <a:off x="1801056" y="2305253"/>
                <a:ext cx="9417167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IN" sz="2800" dirty="0">
                    <a:solidFill>
                      <a:srgbClr val="002060"/>
                    </a:solidFill>
                  </a:rPr>
                  <a:t>The matrix representation of the above system is </a:t>
                </a:r>
                <a14:m>
                  <m:oMath xmlns:m="http://schemas.openxmlformats.org/officeDocument/2006/math">
                    <m:r>
                      <a:rPr lang="en-IN" sz="28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𝐀𝐗</m:t>
                    </m:r>
                    <m:r>
                      <a:rPr lang="en-IN" sz="28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sz="28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𝐁</m:t>
                    </m:r>
                    <m:r>
                      <a:rPr lang="en-IN" sz="28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where</m:t>
                    </m:r>
                  </m:oMath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88C3206B-CFEE-41EE-B37A-73908AF613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1056" y="2305253"/>
                <a:ext cx="9417167" cy="468000"/>
              </a:xfrm>
              <a:prstGeom prst="rect">
                <a:avLst/>
              </a:prstGeom>
              <a:blipFill>
                <a:blip r:embed="rId10"/>
                <a:stretch>
                  <a:fillRect l="-1294" t="-12987" b="-4675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Group 16">
            <a:extLst>
              <a:ext uri="{FF2B5EF4-FFF2-40B4-BE49-F238E27FC236}">
                <a16:creationId xmlns:a16="http://schemas.microsoft.com/office/drawing/2014/main" id="{4771CF95-D329-4BB5-928B-C942EE60AD2C}"/>
              </a:ext>
            </a:extLst>
          </p:cNvPr>
          <p:cNvGrpSpPr/>
          <p:nvPr/>
        </p:nvGrpSpPr>
        <p:grpSpPr>
          <a:xfrm>
            <a:off x="2213288" y="2387707"/>
            <a:ext cx="3719331" cy="2392083"/>
            <a:chOff x="913001" y="3069512"/>
            <a:chExt cx="3719331" cy="239208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2799E14D-B1E1-47EB-8CA4-DF1BD25FCA76}"/>
                    </a:ext>
                  </a:extLst>
                </p:cNvPr>
                <p:cNvSpPr/>
                <p:nvPr/>
              </p:nvSpPr>
              <p:spPr>
                <a:xfrm>
                  <a:off x="913001" y="3909954"/>
                  <a:ext cx="965836" cy="71120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𝐀</m:t>
                        </m:r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en-IN" sz="28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2799E14D-B1E1-47EB-8CA4-DF1BD25FCA7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3001" y="3909954"/>
                  <a:ext cx="965836" cy="711201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1EF00094-3424-4041-AD19-23838976D973}"/>
                    </a:ext>
                  </a:extLst>
                </p:cNvPr>
                <p:cNvSpPr/>
                <p:nvPr/>
              </p:nvSpPr>
              <p:spPr>
                <a:xfrm>
                  <a:off x="1392332" y="3069512"/>
                  <a:ext cx="3240000" cy="239208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IN" sz="28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/>
                              <m:e/>
                              <m:e/>
                            </m:mr>
                            <m:mr>
                              <m:e/>
                              <m:e/>
                              <m:e/>
                            </m:mr>
                            <m:mr>
                              <m:e>
                                <m: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  <m:e/>
                              <m:e>
                                <m:eqArr>
                                  <m:eqArrPr>
                                    <m:ctrlPr>
                                      <a:rPr lang="en-IN" sz="2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/>
                                  <m:e/>
                                </m:eqArr>
                              </m:e>
                            </m:mr>
                          </m:m>
                          <m:r>
                            <a:rPr lang="en-IN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  </m:t>
                          </m:r>
                        </m:e>
                      </m:d>
                    </m:oMath>
                  </a14:m>
                  <a:r>
                    <a:rPr lang="en-IN" sz="2800" dirty="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1EF00094-3424-4041-AD19-23838976D97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92332" y="3069512"/>
                  <a:ext cx="3240000" cy="2392083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11359B7B-421E-4A67-B1DE-E61D32E70903}"/>
                  </a:ext>
                </a:extLst>
              </p:cNvPr>
              <p:cNvSpPr/>
              <p:nvPr/>
            </p:nvSpPr>
            <p:spPr>
              <a:xfrm>
                <a:off x="5918656" y="3253340"/>
                <a:ext cx="965836" cy="71120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𝐗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11359B7B-421E-4A67-B1DE-E61D32E709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8656" y="3253340"/>
                <a:ext cx="965836" cy="711201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D8A73133-6B13-4DAB-9767-C06272F9CAC0}"/>
                  </a:ext>
                </a:extLst>
              </p:cNvPr>
              <p:cNvSpPr/>
              <p:nvPr/>
            </p:nvSpPr>
            <p:spPr>
              <a:xfrm>
                <a:off x="8470114" y="3273846"/>
                <a:ext cx="965836" cy="71120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𝐁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D8A73133-6B13-4DAB-9767-C06272F9CA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0114" y="3273846"/>
                <a:ext cx="965836" cy="711201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ectangle 21">
            <a:extLst>
              <a:ext uri="{FF2B5EF4-FFF2-40B4-BE49-F238E27FC236}">
                <a16:creationId xmlns:a16="http://schemas.microsoft.com/office/drawing/2014/main" id="{5312EC0B-61B8-4A4B-BBDD-09272EE72B05}"/>
              </a:ext>
            </a:extLst>
          </p:cNvPr>
          <p:cNvSpPr/>
          <p:nvPr/>
        </p:nvSpPr>
        <p:spPr>
          <a:xfrm>
            <a:off x="7670626" y="3270959"/>
            <a:ext cx="965836" cy="7112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 b="0" i="0" dirty="0">
                <a:solidFill>
                  <a:srgbClr val="002060"/>
                </a:solidFill>
                <a:latin typeface="+mj-lt"/>
                <a:ea typeface="Cambria Math" panose="02040503050406030204" pitchFamily="18" charset="0"/>
              </a:rPr>
              <a:t>and</a:t>
            </a:r>
            <a:endParaRPr lang="en-IN" sz="2800" dirty="0">
              <a:solidFill>
                <a:srgbClr val="FF0000"/>
              </a:solidFill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0089396-F2FA-49DA-8913-45985F48F212}"/>
              </a:ext>
            </a:extLst>
          </p:cNvPr>
          <p:cNvGrpSpPr/>
          <p:nvPr/>
        </p:nvGrpSpPr>
        <p:grpSpPr>
          <a:xfrm>
            <a:off x="6509640" y="2725279"/>
            <a:ext cx="1438267" cy="1765923"/>
            <a:chOff x="5141077" y="3457054"/>
            <a:chExt cx="1438267" cy="176592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630A601D-9DFD-42A5-A9FE-F9F990E95EBD}"/>
                    </a:ext>
                  </a:extLst>
                </p:cNvPr>
                <p:cNvSpPr/>
                <p:nvPr/>
              </p:nvSpPr>
              <p:spPr>
                <a:xfrm>
                  <a:off x="5141077" y="3457054"/>
                  <a:ext cx="1438267" cy="176592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IN" sz="28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sz="2800" b="0" i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IN" sz="2800" b="0" i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30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IN" sz="2800" b="0" i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9</m:t>
                                  </m:r>
                                </m:e>
                              </m:mr>
                              <m:mr>
                                <m:e>
                                  <m:eqArr>
                                    <m:eqArrPr>
                                      <m:ctrlPr>
                                        <a:rPr lang="en-IN" sz="28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r>
                                        <a:rPr lang="en-IN" sz="2800" b="0" i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IN" sz="2800" b="0" i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eqArr>
                                </m:e>
                              </m:mr>
                            </m:m>
                            <m:r>
                              <a:rPr lang="en-IN" sz="2800" b="0" i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</m:oMath>
                    </m:oMathPara>
                  </a14:m>
                  <a:endParaRPr lang="en-IN" sz="2800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630A601D-9DFD-42A5-A9FE-F9F990E95EB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41077" y="3457054"/>
                  <a:ext cx="1438267" cy="1765923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6CC80DC5-6874-48C0-A798-3E40F7C67278}"/>
                </a:ext>
              </a:extLst>
            </p:cNvPr>
            <p:cNvGrpSpPr/>
            <p:nvPr/>
          </p:nvGrpSpPr>
          <p:grpSpPr>
            <a:xfrm>
              <a:off x="5447051" y="3569709"/>
              <a:ext cx="730365" cy="1444285"/>
              <a:chOff x="3668692" y="4815858"/>
              <a:chExt cx="730365" cy="144428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" name="Rectangle 25">
                    <a:extLst>
                      <a:ext uri="{FF2B5EF4-FFF2-40B4-BE49-F238E27FC236}">
                        <a16:creationId xmlns:a16="http://schemas.microsoft.com/office/drawing/2014/main" id="{611C8451-8DBC-4C90-9754-CB04113F49F3}"/>
                      </a:ext>
                    </a:extLst>
                  </p:cNvPr>
                  <p:cNvSpPr/>
                  <p:nvPr/>
                </p:nvSpPr>
                <p:spPr>
                  <a:xfrm>
                    <a:off x="3668692" y="4815858"/>
                    <a:ext cx="717113" cy="4680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990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oMath>
                      </m:oMathPara>
                    </a14:m>
                    <a:endParaRPr lang="en-IN" sz="2800" dirty="0">
                      <a:solidFill>
                        <a:srgbClr val="0099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6" name="Rectangle 25">
                    <a:extLst>
                      <a:ext uri="{FF2B5EF4-FFF2-40B4-BE49-F238E27FC236}">
                        <a16:creationId xmlns:a16="http://schemas.microsoft.com/office/drawing/2014/main" id="{611C8451-8DBC-4C90-9754-CB04113F49F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668692" y="4815858"/>
                    <a:ext cx="717113" cy="468000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Rectangle 26">
                    <a:extLst>
                      <a:ext uri="{FF2B5EF4-FFF2-40B4-BE49-F238E27FC236}">
                        <a16:creationId xmlns:a16="http://schemas.microsoft.com/office/drawing/2014/main" id="{B0BEAB25-A1ED-4CC7-9FC8-A5264BB74B95}"/>
                      </a:ext>
                    </a:extLst>
                  </p:cNvPr>
                  <p:cNvSpPr/>
                  <p:nvPr/>
                </p:nvSpPr>
                <p:spPr>
                  <a:xfrm>
                    <a:off x="3681944" y="5284583"/>
                    <a:ext cx="717113" cy="4680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oMath>
                      </m:oMathPara>
                    </a14:m>
                    <a:endParaRPr lang="en-IN" sz="2800" dirty="0">
                      <a:solidFill>
                        <a:srgbClr val="0070C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7" name="Rectangle 26">
                    <a:extLst>
                      <a:ext uri="{FF2B5EF4-FFF2-40B4-BE49-F238E27FC236}">
                        <a16:creationId xmlns:a16="http://schemas.microsoft.com/office/drawing/2014/main" id="{B0BEAB25-A1ED-4CC7-9FC8-A5264BB74B95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681944" y="5284583"/>
                    <a:ext cx="717113" cy="468000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Rectangle 27">
                    <a:extLst>
                      <a:ext uri="{FF2B5EF4-FFF2-40B4-BE49-F238E27FC236}">
                        <a16:creationId xmlns:a16="http://schemas.microsoft.com/office/drawing/2014/main" id="{4E4A705F-3BAF-4121-9696-8A3AC08628D5}"/>
                      </a:ext>
                    </a:extLst>
                  </p:cNvPr>
                  <p:cNvSpPr/>
                  <p:nvPr/>
                </p:nvSpPr>
                <p:spPr>
                  <a:xfrm>
                    <a:off x="3674514" y="5792143"/>
                    <a:ext cx="717113" cy="4680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oMath>
                      </m:oMathPara>
                    </a14:m>
                    <a:endParaRPr lang="en-IN" sz="2800" dirty="0">
                      <a:solidFill>
                        <a:schemeClr val="accent5">
                          <a:lumMod val="75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8" name="Rectangle 27">
                    <a:extLst>
                      <a:ext uri="{FF2B5EF4-FFF2-40B4-BE49-F238E27FC236}">
                        <a16:creationId xmlns:a16="http://schemas.microsoft.com/office/drawing/2014/main" id="{4E4A705F-3BAF-4121-9696-8A3AC08628D5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674514" y="5792143"/>
                    <a:ext cx="717113" cy="468000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3C02B4D5-A0C3-4B10-883A-2AAE9A073461}"/>
              </a:ext>
            </a:extLst>
          </p:cNvPr>
          <p:cNvSpPr/>
          <p:nvPr/>
        </p:nvSpPr>
        <p:spPr>
          <a:xfrm>
            <a:off x="1852832" y="4465004"/>
            <a:ext cx="4646384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IN" sz="2800" dirty="0">
                <a:solidFill>
                  <a:srgbClr val="002060"/>
                </a:solidFill>
              </a:rPr>
              <a:t>Consider the Augmented matrix</a:t>
            </a:r>
            <a:endParaRPr lang="en-IN" sz="2800" b="1" dirty="0">
              <a:solidFill>
                <a:srgbClr val="002060"/>
              </a:solidFill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BB97ECE-411A-4F96-BDE7-DD5F4989B837}"/>
              </a:ext>
            </a:extLst>
          </p:cNvPr>
          <p:cNvGrpSpPr/>
          <p:nvPr/>
        </p:nvGrpSpPr>
        <p:grpSpPr>
          <a:xfrm>
            <a:off x="1762611" y="5495054"/>
            <a:ext cx="1944546" cy="471208"/>
            <a:chOff x="2027654" y="5357172"/>
            <a:chExt cx="1944546" cy="47120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EDACD307-E431-480B-86BA-4E38A827826E}"/>
                    </a:ext>
                  </a:extLst>
                </p:cNvPr>
                <p:cNvSpPr/>
                <p:nvPr/>
              </p:nvSpPr>
              <p:spPr>
                <a:xfrm>
                  <a:off x="2027654" y="5357172"/>
                  <a:ext cx="1459235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IN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d>
                              <m:dPr>
                                <m:begChr m:val=""/>
                                <m:endChr m:val="|"/>
                                <m:ctrlPr>
                                  <a:rPr lang="en-IN" sz="28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IN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A</m:t>
                                </m:r>
                                <m:r>
                                  <a:rPr lang="en-IN" sz="2800" b="0" i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d>
                            <m: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B</m:t>
                            </m:r>
                            <m:r>
                              <a:rPr lang="en-IN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EDACD307-E431-480B-86BA-4E38A827826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27654" y="5357172"/>
                  <a:ext cx="1459235" cy="468000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50DB8913-0F46-49BF-BAB1-DB06905B2CFE}"/>
                    </a:ext>
                  </a:extLst>
                </p:cNvPr>
                <p:cNvSpPr/>
                <p:nvPr/>
              </p:nvSpPr>
              <p:spPr>
                <a:xfrm>
                  <a:off x="3255087" y="5360380"/>
                  <a:ext cx="717113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50DB8913-0F46-49BF-BAB1-DB06905B2CF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55087" y="5360380"/>
                  <a:ext cx="717113" cy="468000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98C248EB-D8AA-4385-A7DE-2BBF140ABC10}"/>
                  </a:ext>
                </a:extLst>
              </p:cNvPr>
              <p:cNvSpPr/>
              <p:nvPr/>
            </p:nvSpPr>
            <p:spPr>
              <a:xfrm>
                <a:off x="3460513" y="4532669"/>
                <a:ext cx="3884367" cy="239208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IN" sz="28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IN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/>
                            <m:e/>
                            <m:e/>
                          </m:mr>
                          <m:mr>
                            <m:e/>
                            <m:e/>
                            <m:e/>
                          </m:mr>
                          <m:mr>
                            <m:e>
                              <m:r>
                                <a:rPr lang="en-IN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/>
                            <m:e>
                              <m:eqArr>
                                <m:eqArrPr>
                                  <m:ctrlPr>
                                    <a:rPr lang="en-IN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/>
                                <m:e/>
                              </m:eqArr>
                            </m:e>
                          </m:mr>
                        </m:m>
                        <m:r>
                          <a:rPr lang="en-IN" sz="28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                </m:t>
                        </m:r>
                      </m:e>
                    </m:d>
                  </m:oMath>
                </a14:m>
                <a:r>
                  <a:rPr lang="en-IN" sz="2800" dirty="0">
                    <a:solidFill>
                      <a:schemeClr val="tx1">
                        <a:lumMod val="90000"/>
                        <a:lumOff val="10000"/>
                      </a:schemeClr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98C248EB-D8AA-4385-A7DE-2BBF140ABC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0513" y="4532669"/>
                <a:ext cx="3884367" cy="2392083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37216D3-4BCC-4A75-B708-C247208617CB}"/>
              </a:ext>
            </a:extLst>
          </p:cNvPr>
          <p:cNvCxnSpPr/>
          <p:nvPr/>
        </p:nvCxnSpPr>
        <p:spPr>
          <a:xfrm>
            <a:off x="6117446" y="5049064"/>
            <a:ext cx="0" cy="145608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ight Arrow 3">
            <a:extLst>
              <a:ext uri="{FF2B5EF4-FFF2-40B4-BE49-F238E27FC236}">
                <a16:creationId xmlns:a16="http://schemas.microsoft.com/office/drawing/2014/main" id="{E82665E2-17CE-4CEB-8524-10B6919F0C61}"/>
              </a:ext>
            </a:extLst>
          </p:cNvPr>
          <p:cNvSpPr/>
          <p:nvPr/>
        </p:nvSpPr>
        <p:spPr>
          <a:xfrm flipV="1">
            <a:off x="1137884" y="4501829"/>
            <a:ext cx="576777" cy="394349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endParaRPr lang="en-IN" sz="2800">
              <a:solidFill>
                <a:schemeClr val="bg1"/>
              </a:solidFill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0C3FD261-CD19-4CA4-A08B-3ED3834137FE}"/>
              </a:ext>
            </a:extLst>
          </p:cNvPr>
          <p:cNvGrpSpPr/>
          <p:nvPr/>
        </p:nvGrpSpPr>
        <p:grpSpPr>
          <a:xfrm>
            <a:off x="9149529" y="2870729"/>
            <a:ext cx="1026046" cy="1478083"/>
            <a:chOff x="3376749" y="4833412"/>
            <a:chExt cx="1026046" cy="147808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D79A47AC-9E19-49BE-A833-2E35E0D717FE}"/>
                    </a:ext>
                  </a:extLst>
                </p:cNvPr>
                <p:cNvSpPr/>
                <p:nvPr/>
              </p:nvSpPr>
              <p:spPr>
                <a:xfrm>
                  <a:off x="3436960" y="4833412"/>
                  <a:ext cx="965835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smtClean="0">
                            <a:solidFill>
                              <a:srgbClr val="890E4F"/>
                            </a:solidFill>
                            <a:latin typeface="Cambria Math" panose="02040503050406030204" pitchFamily="18" charset="0"/>
                          </a:rPr>
                          <m:t>   6</m:t>
                        </m:r>
                      </m:oMath>
                    </m:oMathPara>
                  </a14:m>
                  <a:endParaRPr lang="en-IN" sz="2800" dirty="0">
                    <a:solidFill>
                      <a:srgbClr val="890E4F"/>
                    </a:solidFill>
                  </a:endParaRPr>
                </a:p>
              </p:txBody>
            </p:sp>
          </mc:Choice>
          <mc:Fallback xmlns=""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D79A47AC-9E19-49BE-A833-2E35E0D717F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36960" y="4833412"/>
                  <a:ext cx="965835" cy="468000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74A5DED7-3900-4443-964F-B7DF268C97AD}"/>
                    </a:ext>
                  </a:extLst>
                </p:cNvPr>
                <p:cNvSpPr/>
                <p:nvPr/>
              </p:nvSpPr>
              <p:spPr>
                <a:xfrm>
                  <a:off x="3664082" y="5312900"/>
                  <a:ext cx="717113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smtClean="0">
                            <a:solidFill>
                              <a:srgbClr val="890E4F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oMath>
                    </m:oMathPara>
                  </a14:m>
                  <a:endParaRPr lang="en-IN" sz="2800" dirty="0">
                    <a:solidFill>
                      <a:srgbClr val="890E4F"/>
                    </a:solidFill>
                  </a:endParaRPr>
                </a:p>
              </p:txBody>
            </p:sp>
          </mc:Choice>
          <mc:Fallback xmlns=""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74A5DED7-3900-4443-964F-B7DF268C97A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64082" y="5312900"/>
                  <a:ext cx="717113" cy="468000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BEEC2325-7A9F-4734-8A03-700D70116583}"/>
                    </a:ext>
                  </a:extLst>
                </p:cNvPr>
                <p:cNvSpPr/>
                <p:nvPr/>
              </p:nvSpPr>
              <p:spPr>
                <a:xfrm>
                  <a:off x="3376749" y="5843495"/>
                  <a:ext cx="965835" cy="468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smtClean="0">
                            <a:solidFill>
                              <a:srgbClr val="890E4F"/>
                            </a:solidFill>
                            <a:latin typeface="Cambria Math" panose="02040503050406030204" pitchFamily="18" charset="0"/>
                          </a:rPr>
                          <m:t>    </m:t>
                        </m:r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890E4F"/>
                            </a:solidFill>
                            <a:latin typeface="Cambria Math" panose="02040503050406030204" pitchFamily="18" charset="0"/>
                          </a:rPr>
                          <m:t>k</m:t>
                        </m:r>
                      </m:oMath>
                    </m:oMathPara>
                  </a14:m>
                  <a:endParaRPr lang="en-IN" sz="2800" dirty="0">
                    <a:solidFill>
                      <a:srgbClr val="890E4F"/>
                    </a:solidFill>
                  </a:endParaRPr>
                </a:p>
              </p:txBody>
            </p:sp>
          </mc:Choice>
          <mc:Fallback xmlns=""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BEEC2325-7A9F-4734-8A03-700D7011658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76749" y="5843495"/>
                  <a:ext cx="965835" cy="468000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0C2D7622-4CAB-44C9-9E71-C1830F256716}"/>
              </a:ext>
            </a:extLst>
          </p:cNvPr>
          <p:cNvGrpSpPr/>
          <p:nvPr/>
        </p:nvGrpSpPr>
        <p:grpSpPr>
          <a:xfrm>
            <a:off x="3144277" y="2837581"/>
            <a:ext cx="2364156" cy="1570822"/>
            <a:chOff x="3144277" y="2837581"/>
            <a:chExt cx="2364156" cy="157082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EC7A29FB-4240-4AA0-9AD7-293635FFDCC4}"/>
                    </a:ext>
                  </a:extLst>
                </p:cNvPr>
                <p:cNvSpPr/>
                <p:nvPr/>
              </p:nvSpPr>
              <p:spPr>
                <a:xfrm>
                  <a:off x="3144277" y="3372808"/>
                  <a:ext cx="2354757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rgbClr val="0099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IN" sz="2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        </m:t>
                        </m:r>
                        <m:r>
                          <a:rPr lang="en-IN" sz="2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2        </m:t>
                        </m:r>
                        <m:r>
                          <a:rPr lang="en-IN" sz="28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oMath>
                    </m:oMathPara>
                  </a14:m>
                  <a:endParaRPr lang="en-IN" sz="2800" dirty="0"/>
                </a:p>
              </p:txBody>
            </p:sp>
          </mc:Choice>
          <mc:Fallback xmlns=""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EC7A29FB-4240-4AA0-9AD7-293635FFDCC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44277" y="3372808"/>
                  <a:ext cx="2354757" cy="523220"/>
                </a:xfrm>
                <a:prstGeom prst="rect">
                  <a:avLst/>
                </a:prstGeom>
                <a:blipFill>
                  <a:blip r:embed="rId2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65761ED4-AEC0-44B0-AC58-4C88E3B7F185}"/>
                    </a:ext>
                  </a:extLst>
                </p:cNvPr>
                <p:cNvSpPr/>
                <p:nvPr/>
              </p:nvSpPr>
              <p:spPr>
                <a:xfrm>
                  <a:off x="3257509" y="2837581"/>
                  <a:ext cx="2119490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rgbClr val="0099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IN" sz="2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        </m:t>
                        </m:r>
                        <m:r>
                          <a:rPr lang="en-IN" sz="2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IN" sz="2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        </m:t>
                        </m:r>
                        <m:r>
                          <a:rPr lang="en-IN" sz="2800" b="0" i="0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IN" sz="28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65761ED4-AEC0-44B0-AC58-4C88E3B7F18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57509" y="2837581"/>
                  <a:ext cx="2119490" cy="523220"/>
                </a:xfrm>
                <a:prstGeom prst="rect">
                  <a:avLst/>
                </a:prstGeom>
                <a:blipFill>
                  <a:blip r:embed="rId2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Rectangle 45">
                  <a:extLst>
                    <a:ext uri="{FF2B5EF4-FFF2-40B4-BE49-F238E27FC236}">
                      <a16:creationId xmlns:a16="http://schemas.microsoft.com/office/drawing/2014/main" id="{A9A15D31-A5E9-4608-AFE6-D0B98EBE04BE}"/>
                    </a:ext>
                  </a:extLst>
                </p:cNvPr>
                <p:cNvSpPr/>
                <p:nvPr/>
              </p:nvSpPr>
              <p:spPr>
                <a:xfrm>
                  <a:off x="3153676" y="3885183"/>
                  <a:ext cx="2354757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smtClean="0">
                            <a:solidFill>
                              <a:srgbClr val="0099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IN" sz="2800" b="0" i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        </m:t>
                        </m:r>
                        <m:r>
                          <a:rPr lang="en-IN" sz="2800" b="0" i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2        </m:t>
                        </m:r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λ</m:t>
                        </m:r>
                      </m:oMath>
                    </m:oMathPara>
                  </a14:m>
                  <a:endParaRPr lang="en-IN" sz="2800" dirty="0"/>
                </a:p>
              </p:txBody>
            </p:sp>
          </mc:Choice>
          <mc:Fallback xmlns="">
            <p:sp>
              <p:nvSpPr>
                <p:cNvPr id="46" name="Rectangle 45">
                  <a:extLst>
                    <a:ext uri="{FF2B5EF4-FFF2-40B4-BE49-F238E27FC236}">
                      <a16:creationId xmlns:a16="http://schemas.microsoft.com/office/drawing/2014/main" id="{A9A15D31-A5E9-4608-AFE6-D0B98EBE04B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53676" y="3885183"/>
                  <a:ext cx="2354757" cy="523220"/>
                </a:xfrm>
                <a:prstGeom prst="rect">
                  <a:avLst/>
                </a:prstGeom>
                <a:blipFill>
                  <a:blip r:embed="rId2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DADC94A6-669D-4B0E-946D-C54663440A7F}"/>
              </a:ext>
            </a:extLst>
          </p:cNvPr>
          <p:cNvGrpSpPr/>
          <p:nvPr/>
        </p:nvGrpSpPr>
        <p:grpSpPr>
          <a:xfrm>
            <a:off x="3138925" y="2841148"/>
            <a:ext cx="2364156" cy="1570822"/>
            <a:chOff x="3761613" y="4978330"/>
            <a:chExt cx="2364156" cy="157082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Rectangle 46">
                  <a:extLst>
                    <a:ext uri="{FF2B5EF4-FFF2-40B4-BE49-F238E27FC236}">
                      <a16:creationId xmlns:a16="http://schemas.microsoft.com/office/drawing/2014/main" id="{7C1FA64F-5BA9-4DF5-97B5-E25B8C707443}"/>
                    </a:ext>
                  </a:extLst>
                </p:cNvPr>
                <p:cNvSpPr/>
                <p:nvPr/>
              </p:nvSpPr>
              <p:spPr>
                <a:xfrm>
                  <a:off x="3761613" y="5513557"/>
                  <a:ext cx="2354757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rgbClr val="0099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IN" sz="28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        </m:t>
                        </m:r>
                        <m:r>
                          <a:rPr lang="en-IN" sz="2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2        </m:t>
                        </m:r>
                        <m:r>
                          <a:rPr lang="en-IN" sz="28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oMath>
                    </m:oMathPara>
                  </a14:m>
                  <a:endParaRPr lang="en-IN" sz="2800" dirty="0"/>
                </a:p>
              </p:txBody>
            </p:sp>
          </mc:Choice>
          <mc:Fallback xmlns="">
            <p:sp>
              <p:nvSpPr>
                <p:cNvPr id="47" name="Rectangle 46">
                  <a:extLst>
                    <a:ext uri="{FF2B5EF4-FFF2-40B4-BE49-F238E27FC236}">
                      <a16:creationId xmlns:a16="http://schemas.microsoft.com/office/drawing/2014/main" id="{7C1FA64F-5BA9-4DF5-97B5-E25B8C70744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61613" y="5513557"/>
                  <a:ext cx="2354757" cy="523220"/>
                </a:xfrm>
                <a:prstGeom prst="rect">
                  <a:avLst/>
                </a:prstGeom>
                <a:blipFill>
                  <a:blip r:embed="rId2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Rectangle 47">
                  <a:extLst>
                    <a:ext uri="{FF2B5EF4-FFF2-40B4-BE49-F238E27FC236}">
                      <a16:creationId xmlns:a16="http://schemas.microsoft.com/office/drawing/2014/main" id="{8DC1802D-8C7F-4CF0-A8B5-D8C56C268ACE}"/>
                    </a:ext>
                  </a:extLst>
                </p:cNvPr>
                <p:cNvSpPr/>
                <p:nvPr/>
              </p:nvSpPr>
              <p:spPr>
                <a:xfrm>
                  <a:off x="3874845" y="4978330"/>
                  <a:ext cx="2119490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rgbClr val="0099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IN" sz="2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        </m:t>
                        </m:r>
                        <m:r>
                          <a:rPr lang="en-IN" sz="2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IN" sz="2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        </m:t>
                        </m:r>
                        <m:r>
                          <a:rPr lang="en-IN" sz="2800" b="0" i="0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IN" sz="28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48" name="Rectangle 47">
                  <a:extLst>
                    <a:ext uri="{FF2B5EF4-FFF2-40B4-BE49-F238E27FC236}">
                      <a16:creationId xmlns:a16="http://schemas.microsoft.com/office/drawing/2014/main" id="{8DC1802D-8C7F-4CF0-A8B5-D8C56C268AC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74845" y="4978330"/>
                  <a:ext cx="2119490" cy="523220"/>
                </a:xfrm>
                <a:prstGeom prst="rect">
                  <a:avLst/>
                </a:prstGeom>
                <a:blipFill>
                  <a:blip r:embed="rId2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40855F69-CC44-44A1-9E16-51DD91EBBA16}"/>
                    </a:ext>
                  </a:extLst>
                </p:cNvPr>
                <p:cNvSpPr/>
                <p:nvPr/>
              </p:nvSpPr>
              <p:spPr>
                <a:xfrm>
                  <a:off x="3771012" y="6025932"/>
                  <a:ext cx="2354757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smtClean="0">
                            <a:solidFill>
                              <a:srgbClr val="0099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IN" sz="2800" b="0" i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        </m:t>
                        </m:r>
                        <m:r>
                          <a:rPr lang="en-IN" sz="2800" b="0" i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2        </m:t>
                        </m:r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λ</m:t>
                        </m:r>
                      </m:oMath>
                    </m:oMathPara>
                  </a14:m>
                  <a:endParaRPr lang="en-IN" sz="2800" dirty="0"/>
                </a:p>
              </p:txBody>
            </p:sp>
          </mc:Choice>
          <mc:Fallback xmlns=""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40855F69-CC44-44A1-9E16-51DD91EBBA1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71012" y="6025932"/>
                  <a:ext cx="2354757" cy="523220"/>
                </a:xfrm>
                <a:prstGeom prst="rect">
                  <a:avLst/>
                </a:prstGeom>
                <a:blipFill>
                  <a:blip r:embed="rId3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" name="Arrow: Notched Right 2">
            <a:extLst>
              <a:ext uri="{FF2B5EF4-FFF2-40B4-BE49-F238E27FC236}">
                <a16:creationId xmlns:a16="http://schemas.microsoft.com/office/drawing/2014/main" id="{97C1EEF6-6A68-479B-831C-CD25930AB6E0}"/>
              </a:ext>
            </a:extLst>
          </p:cNvPr>
          <p:cNvSpPr/>
          <p:nvPr/>
        </p:nvSpPr>
        <p:spPr>
          <a:xfrm>
            <a:off x="1978198" y="153297"/>
            <a:ext cx="688617" cy="404605"/>
          </a:xfrm>
          <a:prstGeom prst="notched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</a:pPr>
            <a:endParaRPr lang="en-IN" sz="280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Cloud Callout 30">
                <a:extLst>
                  <a:ext uri="{FF2B5EF4-FFF2-40B4-BE49-F238E27FC236}">
                    <a16:creationId xmlns:a16="http://schemas.microsoft.com/office/drawing/2014/main" id="{78AE8177-0E15-47CB-98F9-12961D946838}"/>
                  </a:ext>
                </a:extLst>
              </p:cNvPr>
              <p:cNvSpPr/>
              <p:nvPr/>
            </p:nvSpPr>
            <p:spPr>
              <a:xfrm>
                <a:off x="7394049" y="4531342"/>
                <a:ext cx="4470219" cy="1934287"/>
              </a:xfrm>
              <a:prstGeom prst="cloudCallout">
                <a:avLst>
                  <a:gd name="adj1" fmla="val -58183"/>
                  <a:gd name="adj2" fmla="val -23716"/>
                </a:avLst>
              </a:prstGeom>
              <a:gradFill>
                <a:gsLst>
                  <a:gs pos="10000">
                    <a:srgbClr val="0E47A1"/>
                  </a:gs>
                  <a:gs pos="100000">
                    <a:srgbClr val="03A9F5"/>
                  </a:gs>
                </a:gsLst>
                <a:lin ang="10800000" scaled="1"/>
              </a:gradFill>
              <a:ln>
                <a:noFill/>
              </a:ln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</a:pPr>
                <a:r>
                  <a:rPr lang="en-IN" sz="2800" dirty="0">
                    <a:solidFill>
                      <a:schemeClr val="bg1"/>
                    </a:solidFill>
                  </a:rPr>
                  <a:t>Convert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|"/>
                        <m:ctrlPr>
                          <a:rPr lang="en-IN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n-IN" sz="28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IN" sz="28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IN" sz="28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B</m:t>
                    </m:r>
                    <m:r>
                      <a:rPr lang="en-IN" sz="28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] </m:t>
                    </m:r>
                  </m:oMath>
                </a14:m>
                <a:r>
                  <a:rPr lang="en-IN" sz="2800" dirty="0">
                    <a:solidFill>
                      <a:schemeClr val="bg1"/>
                    </a:solidFill>
                  </a:rPr>
                  <a:t>into Row-Echelon Form by yourself</a:t>
                </a:r>
              </a:p>
            </p:txBody>
          </p:sp>
        </mc:Choice>
        <mc:Fallback xmlns="">
          <p:sp>
            <p:nvSpPr>
              <p:cNvPr id="51" name="Cloud Callout 30">
                <a:extLst>
                  <a:ext uri="{FF2B5EF4-FFF2-40B4-BE49-F238E27FC236}">
                    <a16:creationId xmlns:a16="http://schemas.microsoft.com/office/drawing/2014/main" id="{78AE8177-0E15-47CB-98F9-12961D9468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4049" y="4531342"/>
                <a:ext cx="4470219" cy="1934287"/>
              </a:xfrm>
              <a:prstGeom prst="cloudCallout">
                <a:avLst>
                  <a:gd name="adj1" fmla="val -58183"/>
                  <a:gd name="adj2" fmla="val -23716"/>
                </a:avLst>
              </a:prstGeom>
              <a:blipFill>
                <a:blip r:embed="rId3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55874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521 0.00232 L 0.04778 0.31135 " pathEditMode="relative" rAng="0" ptsTypes="AA">
                                      <p:cBhvr>
                                        <p:cTn id="82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43" y="1544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2000"/>
                            </p:stCondLst>
                            <p:childTnLst>
                              <p:par>
                                <p:cTn id="8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2500"/>
                            </p:stCondLst>
                            <p:childTnLst>
                              <p:par>
                                <p:cTn id="8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2500"/>
                            </p:stCondLst>
                            <p:childTnLst>
                              <p:par>
                                <p:cTn id="91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651 2.59259E-6 L -0.26498 0.31157 " pathEditMode="relative" rAng="0" ptsTypes="AA">
                                      <p:cBhvr>
                                        <p:cTn id="92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930" y="1557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6" grpId="0"/>
      <p:bldP spid="20" grpId="0"/>
      <p:bldP spid="21" grpId="0"/>
      <p:bldP spid="22" grpId="0"/>
      <p:bldP spid="29" grpId="0"/>
      <p:bldP spid="33" grpId="0"/>
      <p:bldP spid="35" grpId="0" animBg="1"/>
      <p:bldP spid="51" grpId="0" animBg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FE1D978-5CDD-46D2-B159-5B9FFB4A3D4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Method:2</a:t>
                </a:r>
                <a:r>
                  <a:rPr lang="en-IN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IN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  <m:r>
                      <a:rPr lang="en-IN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dirty="0"/>
                  <a:t>Example:7(</a:t>
                </a:r>
                <a:r>
                  <a:rPr lang="en-IN" dirty="0">
                    <a:solidFill>
                      <a:srgbClr val="1D578F"/>
                    </a:solidFill>
                  </a:rPr>
                  <a:t>Continue</a:t>
                </a:r>
                <a:r>
                  <a:rPr lang="en-IN" dirty="0"/>
                  <a:t>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FE1D978-5CDD-46D2-B159-5B9FFB4A3D4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EACDFB19-F826-456B-8C41-4465E158B60F}"/>
                  </a:ext>
                </a:extLst>
              </p:cNvPr>
              <p:cNvSpPr/>
              <p:nvPr/>
            </p:nvSpPr>
            <p:spPr>
              <a:xfrm>
                <a:off x="2683322" y="1159420"/>
                <a:ext cx="856661" cy="71120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36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</m:oMath>
                  </m:oMathPara>
                </a14:m>
                <a:endParaRPr lang="en-IN" sz="3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EACDFB19-F826-456B-8C41-4465E158B6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3322" y="1159420"/>
                <a:ext cx="856661" cy="71120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AAFF6F36-694D-413E-A17E-C600AA045EC6}"/>
                  </a:ext>
                </a:extLst>
              </p:cNvPr>
              <p:cNvSpPr/>
              <p:nvPr/>
            </p:nvSpPr>
            <p:spPr>
              <a:xfrm>
                <a:off x="2988122" y="318978"/>
                <a:ext cx="4604796" cy="239208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IN" sz="28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m>
                          <m:mPr>
                            <m:mcs>
                              <m:mc>
                                <m:mcPr>
                                  <m:count m:val="5"/>
                                  <m:mcJc m:val="center"/>
                                </m:mcPr>
                              </m:mc>
                            </m:mcs>
                            <m:ctrlPr>
                              <a:rPr lang="en-IN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/>
                            <m:e/>
                            <m:e/>
                            <m:e/>
                            <m:e/>
                          </m:mr>
                          <m:mr>
                            <m:e/>
                            <m:e/>
                            <m:e/>
                            <m:e/>
                            <m:e/>
                          </m:mr>
                          <m:mr>
                            <m:e>
                              <m:r>
                                <a:rPr lang="en-IN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/>
                            <m:e>
                              <m:eqArr>
                                <m:eqArrPr>
                                  <m:ctrlPr>
                                    <a:rPr lang="en-IN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/>
                                <m:e/>
                              </m:eqArr>
                            </m:e>
                            <m:e/>
                            <m:e/>
                          </m:mr>
                        </m:m>
                        <m:r>
                          <a:rPr lang="en-IN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  </m:t>
                        </m:r>
                      </m:e>
                    </m:d>
                  </m:oMath>
                </a14:m>
                <a:r>
                  <a:rPr lang="en-IN" sz="2800" dirty="0">
                    <a:solidFill>
                      <a:schemeClr val="tx1">
                        <a:lumMod val="90000"/>
                        <a:lumOff val="10000"/>
                      </a:schemeClr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AAFF6F36-694D-413E-A17E-C600AA045E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8122" y="318978"/>
                <a:ext cx="4604796" cy="239208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2AD54FFC-3421-4996-A1FF-C4E6E52B2E89}"/>
                  </a:ext>
                </a:extLst>
              </p:cNvPr>
              <p:cNvSpPr/>
              <p:nvPr/>
            </p:nvSpPr>
            <p:spPr>
              <a:xfrm>
                <a:off x="5880720" y="785180"/>
                <a:ext cx="965835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890E4F"/>
                          </a:solidFill>
                          <a:latin typeface="Cambria Math" panose="02040503050406030204" pitchFamily="18" charset="0"/>
                        </a:rPr>
                        <m:t>   6</m:t>
                      </m:r>
                    </m:oMath>
                  </m:oMathPara>
                </a14:m>
                <a:endParaRPr lang="en-IN" sz="2800" dirty="0">
                  <a:solidFill>
                    <a:srgbClr val="890E4F"/>
                  </a:solidFill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2AD54FFC-3421-4996-A1FF-C4E6E52B2E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0720" y="785180"/>
                <a:ext cx="965835" cy="4680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48260F2-4C56-445C-9367-C303DE994B84}"/>
                  </a:ext>
                </a:extLst>
              </p:cNvPr>
              <p:cNvSpPr/>
              <p:nvPr/>
            </p:nvSpPr>
            <p:spPr>
              <a:xfrm>
                <a:off x="6165387" y="1283807"/>
                <a:ext cx="620667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890E4F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IN" sz="2800" dirty="0">
                  <a:solidFill>
                    <a:srgbClr val="890E4F"/>
                  </a:solidFill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48260F2-4C56-445C-9367-C303DE994B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5387" y="1283807"/>
                <a:ext cx="620667" cy="4680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33A926B9-0E2D-4319-B97B-DF9B1C944172}"/>
              </a:ext>
            </a:extLst>
          </p:cNvPr>
          <p:cNvGrpSpPr/>
          <p:nvPr/>
        </p:nvGrpSpPr>
        <p:grpSpPr>
          <a:xfrm>
            <a:off x="3133731" y="768135"/>
            <a:ext cx="2706539" cy="1565945"/>
            <a:chOff x="3915093" y="4923593"/>
            <a:chExt cx="2706539" cy="156594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DBDA70B4-AE92-4AEC-887C-AD23F50ACF9D}"/>
                    </a:ext>
                  </a:extLst>
                </p:cNvPr>
                <p:cNvSpPr/>
                <p:nvPr/>
              </p:nvSpPr>
              <p:spPr>
                <a:xfrm>
                  <a:off x="4290865" y="5966318"/>
                  <a:ext cx="2330767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0" smtClean="0">
                            <a:solidFill>
                              <a:srgbClr val="0099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IN" sz="2800" b="0" i="0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      </m:t>
                        </m:r>
                        <m:r>
                          <a:rPr lang="en-IN" sz="2800" b="0" i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    </m:t>
                        </m:r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λ</m:t>
                        </m:r>
                        <m:r>
                          <a:rPr lang="en-IN" sz="2800" b="0" i="0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−3</m:t>
                        </m:r>
                      </m:oMath>
                    </m:oMathPara>
                  </a14:m>
                  <a:endParaRPr lang="en-IN" sz="2800" dirty="0"/>
                </a:p>
              </p:txBody>
            </p:sp>
          </mc:Choice>
          <mc:Fallback xmlns="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DBDA70B4-AE92-4AEC-887C-AD23F50ACF9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90865" y="5966318"/>
                  <a:ext cx="2330767" cy="52322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7D8857A9-F4C3-46D7-9E6F-772DC33F33FE}"/>
                    </a:ext>
                  </a:extLst>
                </p:cNvPr>
                <p:cNvSpPr/>
                <p:nvPr/>
              </p:nvSpPr>
              <p:spPr>
                <a:xfrm>
                  <a:off x="3915093" y="5439265"/>
                  <a:ext cx="2507187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  </m:t>
                        </m:r>
                        <m:r>
                          <a:rPr lang="en-IN" sz="2800" b="0" i="1" smtClean="0">
                            <a:solidFill>
                              <a:srgbClr val="0099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IN" sz="28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     </m:t>
                        </m:r>
                        <m:r>
                          <a:rPr lang="en-IN" sz="2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IN" sz="28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  </m:t>
                        </m:r>
                        <m:r>
                          <a:rPr lang="en-IN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IN" sz="28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en-IN" sz="2800" dirty="0">
                    <a:solidFill>
                      <a:schemeClr val="accent5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7D8857A9-F4C3-46D7-9E6F-772DC33F33F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15093" y="5439265"/>
                  <a:ext cx="2507187" cy="52322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75C12247-D9E2-4BAC-A615-6CA9BC70F360}"/>
                    </a:ext>
                  </a:extLst>
                </p:cNvPr>
                <p:cNvSpPr/>
                <p:nvPr/>
              </p:nvSpPr>
              <p:spPr>
                <a:xfrm>
                  <a:off x="4280527" y="4923593"/>
                  <a:ext cx="1996893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0" i="1" smtClean="0">
                            <a:solidFill>
                              <a:srgbClr val="0099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IN" sz="2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      </m:t>
                        </m:r>
                        <m:r>
                          <a:rPr lang="en-IN" sz="2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IN" sz="2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   </m:t>
                        </m:r>
                        <m:r>
                          <a:rPr lang="en-IN" sz="28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IN" sz="2800" b="0" i="0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IN" sz="28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75C12247-D9E2-4BAC-A615-6CA9BC70F36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80527" y="4923593"/>
                  <a:ext cx="1996893" cy="52322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4EA0534-027B-471D-A535-BBDCFB43E7DF}"/>
              </a:ext>
            </a:extLst>
          </p:cNvPr>
          <p:cNvCxnSpPr>
            <a:cxnSpLocks/>
          </p:cNvCxnSpPr>
          <p:nvPr/>
        </p:nvCxnSpPr>
        <p:spPr>
          <a:xfrm>
            <a:off x="5830107" y="817037"/>
            <a:ext cx="0" cy="14400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2C01842B-DDED-40BD-8210-812BCD8B28DB}"/>
                  </a:ext>
                </a:extLst>
              </p:cNvPr>
              <p:cNvSpPr/>
              <p:nvPr/>
            </p:nvSpPr>
            <p:spPr>
              <a:xfrm>
                <a:off x="5840270" y="1820360"/>
                <a:ext cx="1333514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890E4F"/>
                          </a:solidFill>
                          <a:latin typeface="Cambria Math" panose="02040503050406030204" pitchFamily="18" charset="0"/>
                        </a:rPr>
                        <m:t>k</m:t>
                      </m:r>
                      <m:r>
                        <a:rPr lang="en-IN" sz="2800" b="0" i="0" smtClean="0">
                          <a:solidFill>
                            <a:srgbClr val="890E4F"/>
                          </a:solidFill>
                          <a:latin typeface="Cambria Math" panose="02040503050406030204" pitchFamily="18" charset="0"/>
                        </a:rPr>
                        <m:t>−10</m:t>
                      </m:r>
                    </m:oMath>
                  </m:oMathPara>
                </a14:m>
                <a:endParaRPr lang="en-IN" sz="2800" dirty="0">
                  <a:solidFill>
                    <a:srgbClr val="890E4F"/>
                  </a:solidFill>
                </a:endParaRP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2C01842B-DDED-40BD-8210-812BCD8B28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0270" y="1820360"/>
                <a:ext cx="1333514" cy="46800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7FB2BB7B-A434-45E4-8808-A7E17009DD93}"/>
              </a:ext>
            </a:extLst>
          </p:cNvPr>
          <p:cNvSpPr/>
          <p:nvPr/>
        </p:nvSpPr>
        <p:spPr>
          <a:xfrm>
            <a:off x="201000" y="3052897"/>
            <a:ext cx="2787122" cy="574913"/>
          </a:xfrm>
          <a:prstGeom prst="round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dirty="0">
                <a:solidFill>
                  <a:schemeClr val="bg1"/>
                </a:solidFill>
              </a:rPr>
              <a:t>Unique Solution : 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A92AA2D-B24F-4223-A249-294D225DE28A}"/>
              </a:ext>
            </a:extLst>
          </p:cNvPr>
          <p:cNvSpPr/>
          <p:nvPr/>
        </p:nvSpPr>
        <p:spPr>
          <a:xfrm rot="10800000" flipV="1">
            <a:off x="7926966" y="847682"/>
            <a:ext cx="4130073" cy="186337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dirty="0">
                <a:solidFill>
                  <a:srgbClr val="002060"/>
                </a:solidFill>
              </a:rPr>
              <a:t>For Unique Solution</a:t>
            </a:r>
          </a:p>
          <a:p>
            <a:endParaRPr lang="en-IN" sz="2800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E8BAD19-DB8A-4793-8D22-4CDCB9AF39A2}"/>
                  </a:ext>
                </a:extLst>
              </p:cNvPr>
              <p:cNvSpPr txBox="1"/>
              <p:nvPr/>
            </p:nvSpPr>
            <p:spPr>
              <a:xfrm>
                <a:off x="7920248" y="1148321"/>
                <a:ext cx="3962004" cy="6587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IN" sz="2800" dirty="0">
                    <a:solidFill>
                      <a:srgbClr val="002060"/>
                    </a:solidFill>
                    <a:effectLst/>
                    <a:uFill>
                      <a:solidFill>
                        <a:srgbClr val="0070C0"/>
                      </a:solidFill>
                    </a:uFill>
                    <a:latin typeface="Cambria Math" panose="02040503050406030204" pitchFamily="18" charset="0"/>
                    <a:ea typeface="Times New Roman" panose="02020603050405020304" pitchFamily="18" charset="0"/>
                    <a:cs typeface="Shruti" panose="020B0502040204020203" pitchFamily="34" charset="0"/>
                  </a:rPr>
                  <a:t>[  </a:t>
                </a:r>
                <a:r>
                  <a:rPr lang="en-IN" sz="2800" dirty="0">
                    <a:solidFill>
                      <a:srgbClr val="009900"/>
                    </a:solidFill>
                    <a:effectLst/>
                    <a:uFill>
                      <a:solidFill>
                        <a:srgbClr val="0070C0"/>
                      </a:solidFill>
                    </a:uFill>
                    <a:latin typeface="Cambria Math" panose="02040503050406030204" pitchFamily="18" charset="0"/>
                    <a:ea typeface="Times New Roman" panose="02020603050405020304" pitchFamily="18" charset="0"/>
                    <a:cs typeface="Shruti" panose="020B0502040204020203" pitchFamily="34" charset="0"/>
                  </a:rPr>
                  <a:t>0</a:t>
                </a:r>
                <a:r>
                  <a:rPr lang="en-IN" sz="2800" dirty="0">
                    <a:solidFill>
                      <a:srgbClr val="002060"/>
                    </a:solidFill>
                    <a:effectLst/>
                    <a:uFill>
                      <a:solidFill>
                        <a:srgbClr val="0070C0"/>
                      </a:solidFill>
                    </a:uFill>
                    <a:latin typeface="Cambria Math" panose="02040503050406030204" pitchFamily="18" charset="0"/>
                    <a:ea typeface="Times New Roman" panose="02020603050405020304" pitchFamily="18" charset="0"/>
                    <a:cs typeface="Shruti" panose="020B0502040204020203" pitchFamily="34" charset="0"/>
                  </a:rPr>
                  <a:t>	 </a:t>
                </a:r>
                <a:r>
                  <a:rPr lang="en-IN" sz="2800" dirty="0">
                    <a:solidFill>
                      <a:srgbClr val="0070C0"/>
                    </a:solidFill>
                    <a:effectLst/>
                    <a:uFill>
                      <a:solidFill>
                        <a:srgbClr val="0070C0"/>
                      </a:solidFill>
                    </a:uFill>
                    <a:latin typeface="Cambria Math" panose="02040503050406030204" pitchFamily="18" charset="0"/>
                    <a:ea typeface="Times New Roman" panose="02020603050405020304" pitchFamily="18" charset="0"/>
                    <a:cs typeface="Shruti" panose="020B0502040204020203" pitchFamily="34" charset="0"/>
                  </a:rPr>
                  <a:t>0</a:t>
                </a:r>
                <a:r>
                  <a:rPr lang="en-IN" sz="2800" dirty="0">
                    <a:solidFill>
                      <a:srgbClr val="002060"/>
                    </a:solidFill>
                    <a:effectLst/>
                    <a:uFill>
                      <a:solidFill>
                        <a:srgbClr val="0070C0"/>
                      </a:solidFill>
                    </a:uFill>
                    <a:latin typeface="Cambria Math" panose="02040503050406030204" pitchFamily="18" charset="0"/>
                    <a:ea typeface="Times New Roman" panose="02020603050405020304" pitchFamily="18" charset="0"/>
                    <a:cs typeface="Shruti" panose="020B0502040204020203" pitchFamily="34" charset="0"/>
                  </a:rPr>
                  <a:t>	</a:t>
                </a:r>
                <a:r>
                  <a:rPr lang="en-IN" sz="2800" dirty="0">
                    <a:solidFill>
                      <a:srgbClr val="FF0000"/>
                    </a:solidFill>
                    <a:effectLst/>
                    <a:uFill>
                      <a:solidFill>
                        <a:srgbClr val="0070C0"/>
                      </a:solidFill>
                    </a:uFill>
                    <a:latin typeface="Cambria Math" panose="02040503050406030204" pitchFamily="18" charset="0"/>
                    <a:ea typeface="Times New Roman" panose="02020603050405020304" pitchFamily="18" charset="0"/>
                    <a:cs typeface="Shruti" panose="020B0502040204020203" pitchFamily="34" charset="0"/>
                  </a:rPr>
                  <a:t>#</a:t>
                </a:r>
                <a:r>
                  <a:rPr lang="en-IN" sz="2800" dirty="0">
                    <a:solidFill>
                      <a:srgbClr val="002060"/>
                    </a:solidFill>
                    <a:effectLst/>
                    <a:uFill>
                      <a:solidFill>
                        <a:srgbClr val="0070C0"/>
                      </a:solidFill>
                    </a:uFill>
                    <a:latin typeface="Cambria Math" panose="02040503050406030204" pitchFamily="18" charset="0"/>
                    <a:ea typeface="Times New Roman" panose="02020603050405020304" pitchFamily="18" charset="0"/>
                    <a:cs typeface="Shruti" panose="020B0502040204020203" pitchFamily="34" charset="0"/>
                  </a:rPr>
                  <a:t>  </a:t>
                </a:r>
                <a:r>
                  <a:rPr lang="en-IN" sz="2800" dirty="0">
                    <a:solidFill>
                      <a:srgbClr val="FF0000"/>
                    </a:solidFill>
                    <a:effectLst/>
                    <a:uFill>
                      <a:solidFill>
                        <a:srgbClr val="0070C0"/>
                      </a:solidFill>
                    </a:uFill>
                    <a:latin typeface="Cambria Math" panose="02040503050406030204" pitchFamily="18" charset="0"/>
                    <a:ea typeface="Times New Roman" panose="02020603050405020304" pitchFamily="18" charset="0"/>
                    <a:cs typeface="Shruti" panose="020B0502040204020203" pitchFamily="34" charset="0"/>
                  </a:rPr>
                  <a:t>|</a:t>
                </a:r>
                <a:r>
                  <a:rPr lang="en-IN" sz="2800" dirty="0">
                    <a:solidFill>
                      <a:srgbClr val="002060"/>
                    </a:solidFill>
                    <a:effectLst/>
                    <a:uFill>
                      <a:solidFill>
                        <a:srgbClr val="0070C0"/>
                      </a:solidFill>
                    </a:uFill>
                    <a:latin typeface="Cambria Math" panose="02040503050406030204" pitchFamily="18" charset="0"/>
                    <a:ea typeface="Times New Roman" panose="02020603050405020304" pitchFamily="18" charset="0"/>
                    <a:cs typeface="Shruti" panose="020B0502040204020203" pitchFamily="34" charset="0"/>
                  </a:rPr>
                  <a:t> </a:t>
                </a:r>
                <a:r>
                  <a:rPr lang="en-IN" sz="2800" dirty="0">
                    <a:solidFill>
                      <a:srgbClr val="890E4F"/>
                    </a:solidFill>
                    <a:effectLst/>
                    <a:uFill>
                      <a:solidFill>
                        <a:srgbClr val="0070C0"/>
                      </a:solidFill>
                    </a:uFill>
                    <a:latin typeface="Cambria Math" panose="02040503050406030204" pitchFamily="18" charset="0"/>
                    <a:ea typeface="Times New Roman" panose="02020603050405020304" pitchFamily="18" charset="0"/>
                    <a:cs typeface="Shruti" panose="020B0502040204020203" pitchFamily="34" charset="0"/>
                  </a:rPr>
                  <a:t>0</a:t>
                </a:r>
                <a:r>
                  <a:rPr lang="en-IN" sz="2800" dirty="0">
                    <a:solidFill>
                      <a:srgbClr val="002060"/>
                    </a:solidFill>
                    <a:effectLst/>
                    <a:uFill>
                      <a:solidFill>
                        <a:srgbClr val="0070C0"/>
                      </a:solidFill>
                    </a:uFill>
                    <a:latin typeface="Cambria Math" panose="02040503050406030204" pitchFamily="18" charset="0"/>
                    <a:ea typeface="Times New Roman" panose="02020603050405020304" pitchFamily="18" charset="0"/>
                    <a:cs typeface="Shruti" panose="020B0502040204020203" pitchFamily="34" charset="0"/>
                  </a:rPr>
                  <a:t> or </a:t>
                </a:r>
                <a14:m>
                  <m:oMath xmlns:m="http://schemas.openxmlformats.org/officeDocument/2006/math">
                    <m:r>
                      <a:rPr lang="en-IN" sz="2800" b="0" i="0" smtClean="0">
                        <a:solidFill>
                          <a:srgbClr val="890E4F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rPr>
                      <m:t>∗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  <a:effectLst/>
                    <a:uFill>
                      <a:solidFill>
                        <a:srgbClr val="0070C0"/>
                      </a:solidFill>
                    </a:uFill>
                    <a:latin typeface="Cambria Math" panose="02040503050406030204" pitchFamily="18" charset="0"/>
                    <a:ea typeface="Times New Roman" panose="02020603050405020304" pitchFamily="18" charset="0"/>
                    <a:cs typeface="Shruti" panose="020B0502040204020203" pitchFamily="34" charset="0"/>
                  </a:rPr>
                  <a:t> ] 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E8BAD19-DB8A-4793-8D22-4CDCB9AF39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0248" y="1148321"/>
                <a:ext cx="3962004" cy="658706"/>
              </a:xfrm>
              <a:prstGeom prst="rect">
                <a:avLst/>
              </a:prstGeom>
              <a:blipFill>
                <a:blip r:embed="rId11"/>
                <a:stretch>
                  <a:fillRect r="-1077" b="-250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D1423A45-0CB7-45D1-AAD5-B8B9866B6D61}"/>
              </a:ext>
            </a:extLst>
          </p:cNvPr>
          <p:cNvSpPr/>
          <p:nvPr/>
        </p:nvSpPr>
        <p:spPr>
          <a:xfrm>
            <a:off x="9919702" y="1385667"/>
            <a:ext cx="385200" cy="323862"/>
          </a:xfrm>
          <a:prstGeom prst="round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4F5913F8-640B-41AA-92DA-4A3E81B0081B}"/>
              </a:ext>
            </a:extLst>
          </p:cNvPr>
          <p:cNvSpPr/>
          <p:nvPr/>
        </p:nvSpPr>
        <p:spPr>
          <a:xfrm>
            <a:off x="4816295" y="1870621"/>
            <a:ext cx="919217" cy="414557"/>
          </a:xfrm>
          <a:prstGeom prst="round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37E732E-CBB1-4C15-8C15-CE4A75762AFE}"/>
              </a:ext>
            </a:extLst>
          </p:cNvPr>
          <p:cNvCxnSpPr>
            <a:cxnSpLocks/>
          </p:cNvCxnSpPr>
          <p:nvPr/>
        </p:nvCxnSpPr>
        <p:spPr>
          <a:xfrm flipH="1" flipV="1">
            <a:off x="10112447" y="1740255"/>
            <a:ext cx="2" cy="386768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010CC145-5D22-421C-B2F1-0984D0B4EFDB}"/>
              </a:ext>
            </a:extLst>
          </p:cNvPr>
          <p:cNvSpPr/>
          <p:nvPr/>
        </p:nvSpPr>
        <p:spPr>
          <a:xfrm>
            <a:off x="8866409" y="2068260"/>
            <a:ext cx="2727982" cy="53985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IN" sz="2800" i="0" dirty="0">
                <a:solidFill>
                  <a:srgbClr val="002060"/>
                </a:solidFill>
                <a:latin typeface="+mj-lt"/>
              </a:rPr>
              <a:t>Non-zero Number</a:t>
            </a:r>
            <a:endParaRPr lang="en-IN" sz="2800" dirty="0">
              <a:solidFill>
                <a:srgbClr val="002060"/>
              </a:solidFill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56C4D21-383A-41F2-A339-18EBD5F8BFBA}"/>
              </a:ext>
            </a:extLst>
          </p:cNvPr>
          <p:cNvCxnSpPr>
            <a:cxnSpLocks/>
          </p:cNvCxnSpPr>
          <p:nvPr/>
        </p:nvCxnSpPr>
        <p:spPr>
          <a:xfrm flipH="1" flipV="1">
            <a:off x="5297120" y="2292793"/>
            <a:ext cx="2" cy="386768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31463A19-8D94-443B-8AB6-3D01D1BF9919}"/>
                  </a:ext>
                </a:extLst>
              </p:cNvPr>
              <p:cNvSpPr/>
              <p:nvPr/>
            </p:nvSpPr>
            <p:spPr>
              <a:xfrm>
                <a:off x="4630363" y="2533995"/>
                <a:ext cx="1333514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λ</m:t>
                      </m:r>
                      <m:r>
                        <a:rPr lang="en-IN" sz="2800" b="0" i="0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en-IN" sz="2800" dirty="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31463A19-8D94-443B-8AB6-3D01D1BF99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0363" y="2533995"/>
                <a:ext cx="1333514" cy="46800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7C31F58F-319C-4B24-8A15-DFB65E284F05}"/>
                  </a:ext>
                </a:extLst>
              </p:cNvPr>
              <p:cNvSpPr/>
              <p:nvPr/>
            </p:nvSpPr>
            <p:spPr>
              <a:xfrm>
                <a:off x="3053810" y="3089765"/>
                <a:ext cx="1333514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λ</m:t>
                    </m:r>
                    <m:r>
                      <a:rPr lang="en-IN" sz="2800" b="0" i="1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IN" sz="2800" b="0" i="0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en-IN" sz="2800" dirty="0">
                    <a:solidFill>
                      <a:schemeClr val="accent5">
                        <a:lumMod val="75000"/>
                      </a:schemeClr>
                    </a:solidFill>
                  </a:rPr>
                  <a:t>,</a:t>
                </a: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7C31F58F-319C-4B24-8A15-DFB65E284F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3810" y="3089765"/>
                <a:ext cx="1333514" cy="468000"/>
              </a:xfrm>
              <a:prstGeom prst="rect">
                <a:avLst/>
              </a:prstGeom>
              <a:blipFill>
                <a:blip r:embed="rId13"/>
                <a:stretch>
                  <a:fillRect t="-14286" b="-4675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613612EE-B5A2-4ACA-8F8A-4C5D6A271454}"/>
              </a:ext>
            </a:extLst>
          </p:cNvPr>
          <p:cNvSpPr/>
          <p:nvPr/>
        </p:nvSpPr>
        <p:spPr>
          <a:xfrm>
            <a:off x="10548738" y="1374697"/>
            <a:ext cx="939578" cy="386767"/>
          </a:xfrm>
          <a:prstGeom prst="round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567C1BAD-7F3D-4B64-A113-431D3E84038C}"/>
              </a:ext>
            </a:extLst>
          </p:cNvPr>
          <p:cNvSpPr/>
          <p:nvPr/>
        </p:nvSpPr>
        <p:spPr>
          <a:xfrm>
            <a:off x="5937061" y="1863505"/>
            <a:ext cx="1118495" cy="414557"/>
          </a:xfrm>
          <a:prstGeom prst="round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8DA47B6-D08F-4DC7-82A0-9AB507E8CB4A}"/>
              </a:ext>
            </a:extLst>
          </p:cNvPr>
          <p:cNvCxnSpPr>
            <a:cxnSpLocks/>
          </p:cNvCxnSpPr>
          <p:nvPr/>
        </p:nvCxnSpPr>
        <p:spPr>
          <a:xfrm flipH="1" flipV="1">
            <a:off x="6475718" y="2285178"/>
            <a:ext cx="2" cy="386768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D97A8815-1301-4A77-B746-6F710301379F}"/>
                  </a:ext>
                </a:extLst>
              </p:cNvPr>
              <p:cNvSpPr/>
              <p:nvPr/>
            </p:nvSpPr>
            <p:spPr>
              <a:xfrm>
                <a:off x="5910084" y="2562038"/>
                <a:ext cx="1333514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890E4F"/>
                          </a:solidFill>
                          <a:latin typeface="Cambria Math" panose="02040503050406030204" pitchFamily="18" charset="0"/>
                        </a:rPr>
                        <m:t>k</m:t>
                      </m:r>
                      <m:r>
                        <a:rPr lang="en-IN" sz="2800" b="0" i="0" smtClean="0">
                          <a:solidFill>
                            <a:srgbClr val="890E4F"/>
                          </a:solidFill>
                          <a:latin typeface="Cambria Math" panose="02040503050406030204" pitchFamily="18" charset="0"/>
                        </a:rPr>
                        <m:t>=10</m:t>
                      </m:r>
                    </m:oMath>
                  </m:oMathPara>
                </a14:m>
                <a:endParaRPr lang="en-IN" sz="2800" dirty="0">
                  <a:solidFill>
                    <a:srgbClr val="890E4F"/>
                  </a:solidFill>
                </a:endParaRPr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D97A8815-1301-4A77-B746-6F71030137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0084" y="2562038"/>
                <a:ext cx="1333514" cy="46800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18271878-3A55-4329-B086-381160F6956C}"/>
                  </a:ext>
                </a:extLst>
              </p:cNvPr>
              <p:cNvSpPr/>
              <p:nvPr/>
            </p:nvSpPr>
            <p:spPr>
              <a:xfrm>
                <a:off x="3895227" y="3099195"/>
                <a:ext cx="1333514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890E4F"/>
                          </a:solidFill>
                          <a:latin typeface="Cambria Math" panose="02040503050406030204" pitchFamily="18" charset="0"/>
                        </a:rPr>
                        <m:t>k</m:t>
                      </m:r>
                      <m:r>
                        <a:rPr lang="en-IN" sz="2800" b="0" i="1" smtClean="0">
                          <a:solidFill>
                            <a:srgbClr val="890E4F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IN" sz="2800" smtClean="0">
                          <a:solidFill>
                            <a:srgbClr val="890E4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ℝ</m:t>
                      </m:r>
                    </m:oMath>
                  </m:oMathPara>
                </a14:m>
                <a:endParaRPr lang="en-IN" sz="2800" dirty="0">
                  <a:solidFill>
                    <a:srgbClr val="890E4F"/>
                  </a:solidFill>
                </a:endParaRPr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18271878-3A55-4329-B086-381160F695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5227" y="3099195"/>
                <a:ext cx="1333514" cy="46800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D78CC98F-0DA9-4138-BC42-8FCC792BE704}"/>
              </a:ext>
            </a:extLst>
          </p:cNvPr>
          <p:cNvSpPr/>
          <p:nvPr/>
        </p:nvSpPr>
        <p:spPr>
          <a:xfrm>
            <a:off x="201000" y="4061760"/>
            <a:ext cx="2787122" cy="574913"/>
          </a:xfrm>
          <a:prstGeom prst="round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dirty="0">
                <a:solidFill>
                  <a:schemeClr val="bg1"/>
                </a:solidFill>
              </a:rPr>
              <a:t>No Solution : 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AF2F661-3E0C-461A-8F5B-DF1F23C9721B}"/>
              </a:ext>
            </a:extLst>
          </p:cNvPr>
          <p:cNvSpPr/>
          <p:nvPr/>
        </p:nvSpPr>
        <p:spPr>
          <a:xfrm rot="10800000" flipV="1">
            <a:off x="7888239" y="3133256"/>
            <a:ext cx="4130073" cy="1790048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dirty="0">
                <a:solidFill>
                  <a:srgbClr val="002060"/>
                </a:solidFill>
              </a:rPr>
              <a:t>For No Solution</a:t>
            </a:r>
          </a:p>
          <a:p>
            <a:endParaRPr lang="en-IN" sz="2800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49426E4-8FA2-4C5E-A884-BE6FD5FF81E5}"/>
                  </a:ext>
                </a:extLst>
              </p:cNvPr>
              <p:cNvSpPr txBox="1"/>
              <p:nvPr/>
            </p:nvSpPr>
            <p:spPr>
              <a:xfrm>
                <a:off x="8399038" y="3429000"/>
                <a:ext cx="3962004" cy="6587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IN" sz="2800" dirty="0">
                    <a:solidFill>
                      <a:srgbClr val="002060"/>
                    </a:solidFill>
                    <a:effectLst/>
                    <a:uFill>
                      <a:solidFill>
                        <a:srgbClr val="0070C0"/>
                      </a:solidFill>
                    </a:uFill>
                    <a:latin typeface="Cambria Math" panose="02040503050406030204" pitchFamily="18" charset="0"/>
                    <a:ea typeface="Times New Roman" panose="02020603050405020304" pitchFamily="18" charset="0"/>
                    <a:cs typeface="Shruti" panose="020B0502040204020203" pitchFamily="34" charset="0"/>
                  </a:rPr>
                  <a:t>[  </a:t>
                </a:r>
                <a:r>
                  <a:rPr lang="en-IN" sz="2800" dirty="0">
                    <a:solidFill>
                      <a:srgbClr val="009900"/>
                    </a:solidFill>
                    <a:effectLst/>
                    <a:uFill>
                      <a:solidFill>
                        <a:srgbClr val="0070C0"/>
                      </a:solidFill>
                    </a:uFill>
                    <a:latin typeface="Cambria Math" panose="02040503050406030204" pitchFamily="18" charset="0"/>
                    <a:ea typeface="Times New Roman" panose="02020603050405020304" pitchFamily="18" charset="0"/>
                    <a:cs typeface="Shruti" panose="020B0502040204020203" pitchFamily="34" charset="0"/>
                  </a:rPr>
                  <a:t>0</a:t>
                </a:r>
                <a:r>
                  <a:rPr lang="en-IN" sz="2800" dirty="0">
                    <a:solidFill>
                      <a:srgbClr val="002060"/>
                    </a:solidFill>
                    <a:effectLst/>
                    <a:uFill>
                      <a:solidFill>
                        <a:srgbClr val="0070C0"/>
                      </a:solidFill>
                    </a:uFill>
                    <a:latin typeface="Cambria Math" panose="02040503050406030204" pitchFamily="18" charset="0"/>
                    <a:ea typeface="Times New Roman" panose="02020603050405020304" pitchFamily="18" charset="0"/>
                    <a:cs typeface="Shruti" panose="020B0502040204020203" pitchFamily="34" charset="0"/>
                  </a:rPr>
                  <a:t>	 </a:t>
                </a:r>
                <a:r>
                  <a:rPr lang="en-IN" sz="2800" dirty="0">
                    <a:solidFill>
                      <a:srgbClr val="0070C0"/>
                    </a:solidFill>
                    <a:effectLst/>
                    <a:uFill>
                      <a:solidFill>
                        <a:srgbClr val="0070C0"/>
                      </a:solidFill>
                    </a:uFill>
                    <a:latin typeface="Cambria Math" panose="02040503050406030204" pitchFamily="18" charset="0"/>
                    <a:ea typeface="Times New Roman" panose="02020603050405020304" pitchFamily="18" charset="0"/>
                    <a:cs typeface="Shruti" panose="020B0502040204020203" pitchFamily="34" charset="0"/>
                  </a:rPr>
                  <a:t>0</a:t>
                </a:r>
                <a:r>
                  <a:rPr lang="en-IN" sz="2800" dirty="0">
                    <a:solidFill>
                      <a:srgbClr val="002060"/>
                    </a:solidFill>
                    <a:effectLst/>
                    <a:uFill>
                      <a:solidFill>
                        <a:srgbClr val="0070C0"/>
                      </a:solidFill>
                    </a:uFill>
                    <a:latin typeface="Cambria Math" panose="02040503050406030204" pitchFamily="18" charset="0"/>
                    <a:ea typeface="Times New Roman" panose="02020603050405020304" pitchFamily="18" charset="0"/>
                    <a:cs typeface="Shruti" panose="020B0502040204020203" pitchFamily="34" charset="0"/>
                  </a:rPr>
                  <a:t>	</a:t>
                </a:r>
                <a:r>
                  <a:rPr lang="en-IN" sz="2800" b="1" dirty="0">
                    <a:solidFill>
                      <a:schemeClr val="accent5">
                        <a:lumMod val="75000"/>
                      </a:schemeClr>
                    </a:solidFill>
                    <a:effectLst/>
                    <a:uFill>
                      <a:solidFill>
                        <a:srgbClr val="0070C0"/>
                      </a:solidFill>
                    </a:uFill>
                    <a:latin typeface="Cambria Math" panose="02040503050406030204" pitchFamily="18" charset="0"/>
                    <a:ea typeface="Times New Roman" panose="02020603050405020304" pitchFamily="18" charset="0"/>
                    <a:cs typeface="Shruti" panose="020B0502040204020203" pitchFamily="34" charset="0"/>
                  </a:rPr>
                  <a:t>0</a:t>
                </a:r>
                <a:r>
                  <a:rPr lang="en-IN" sz="2800" dirty="0">
                    <a:solidFill>
                      <a:srgbClr val="002060"/>
                    </a:solidFill>
                    <a:effectLst/>
                    <a:uFill>
                      <a:solidFill>
                        <a:srgbClr val="0070C0"/>
                      </a:solidFill>
                    </a:uFill>
                    <a:latin typeface="Cambria Math" panose="02040503050406030204" pitchFamily="18" charset="0"/>
                    <a:ea typeface="Times New Roman" panose="02020603050405020304" pitchFamily="18" charset="0"/>
                    <a:cs typeface="Shruti" panose="020B0502040204020203" pitchFamily="34" charset="0"/>
                  </a:rPr>
                  <a:t>  </a:t>
                </a:r>
                <a:r>
                  <a:rPr lang="en-IN" sz="2800" dirty="0">
                    <a:solidFill>
                      <a:srgbClr val="FF0000"/>
                    </a:solidFill>
                    <a:effectLst/>
                    <a:uFill>
                      <a:solidFill>
                        <a:srgbClr val="0070C0"/>
                      </a:solidFill>
                    </a:uFill>
                    <a:latin typeface="Cambria Math" panose="02040503050406030204" pitchFamily="18" charset="0"/>
                    <a:ea typeface="Times New Roman" panose="02020603050405020304" pitchFamily="18" charset="0"/>
                    <a:cs typeface="Shruti" panose="020B0502040204020203" pitchFamily="34" charset="0"/>
                  </a:rPr>
                  <a:t>|</a:t>
                </a:r>
                <a:r>
                  <a:rPr lang="en-IN" sz="2800" dirty="0">
                    <a:solidFill>
                      <a:srgbClr val="002060"/>
                    </a:solidFill>
                    <a:effectLst/>
                    <a:uFill>
                      <a:solidFill>
                        <a:srgbClr val="0070C0"/>
                      </a:solidFill>
                    </a:uFill>
                    <a:latin typeface="Cambria Math" panose="02040503050406030204" pitchFamily="18" charset="0"/>
                    <a:ea typeface="Times New Roman" panose="02020603050405020304" pitchFamily="18" charset="0"/>
                    <a:cs typeface="Shruti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IN" sz="2800" b="0" i="0" smtClean="0">
                        <a:solidFill>
                          <a:srgbClr val="002060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rPr>
                      <m:t> </m:t>
                    </m:r>
                    <m:r>
                      <a:rPr lang="en-IN" sz="2800" b="0" i="0" smtClean="0">
                        <a:solidFill>
                          <a:srgbClr val="890E4F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rPr>
                      <m:t>#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  <a:effectLst/>
                    <a:uFill>
                      <a:solidFill>
                        <a:srgbClr val="0070C0"/>
                      </a:solidFill>
                    </a:uFill>
                    <a:latin typeface="Cambria Math" panose="02040503050406030204" pitchFamily="18" charset="0"/>
                    <a:ea typeface="Times New Roman" panose="02020603050405020304" pitchFamily="18" charset="0"/>
                    <a:cs typeface="Shruti" panose="020B0502040204020203" pitchFamily="34" charset="0"/>
                  </a:rPr>
                  <a:t>  ] </a:t>
                </a: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49426E4-8FA2-4C5E-A884-BE6FD5FF81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9038" y="3429000"/>
                <a:ext cx="3962004" cy="658706"/>
              </a:xfrm>
              <a:prstGeom prst="rect">
                <a:avLst/>
              </a:prstGeom>
              <a:blipFill>
                <a:blip r:embed="rId16"/>
                <a:stretch>
                  <a:fillRect l="-3231" b="-2407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8A40EA90-AED9-4BEE-9C25-3B7BBEF0164B}"/>
              </a:ext>
            </a:extLst>
          </p:cNvPr>
          <p:cNvCxnSpPr>
            <a:cxnSpLocks/>
          </p:cNvCxnSpPr>
          <p:nvPr/>
        </p:nvCxnSpPr>
        <p:spPr>
          <a:xfrm flipV="1">
            <a:off x="10257183" y="4061760"/>
            <a:ext cx="689113" cy="365569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61E40EC8-AD4B-44CE-9C8E-1793FC53D488}"/>
              </a:ext>
            </a:extLst>
          </p:cNvPr>
          <p:cNvSpPr/>
          <p:nvPr/>
        </p:nvSpPr>
        <p:spPr>
          <a:xfrm>
            <a:off x="8667624" y="4383452"/>
            <a:ext cx="2727982" cy="53985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IN" sz="2800" i="0" dirty="0">
                <a:solidFill>
                  <a:srgbClr val="002060"/>
                </a:solidFill>
                <a:latin typeface="+mj-lt"/>
              </a:rPr>
              <a:t>Non-zero Number</a:t>
            </a:r>
            <a:endParaRPr lang="en-IN" sz="2800" dirty="0">
              <a:solidFill>
                <a:srgbClr val="002060"/>
              </a:solidFill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726FD01E-CAB4-49A7-B47E-403533C3218D}"/>
              </a:ext>
            </a:extLst>
          </p:cNvPr>
          <p:cNvSpPr/>
          <p:nvPr/>
        </p:nvSpPr>
        <p:spPr>
          <a:xfrm>
            <a:off x="10221402" y="3673194"/>
            <a:ext cx="385200" cy="348856"/>
          </a:xfrm>
          <a:prstGeom prst="round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A1BC6931-5288-41F6-8092-DAD698CD2A4C}"/>
                  </a:ext>
                </a:extLst>
              </p:cNvPr>
              <p:cNvSpPr/>
              <p:nvPr/>
            </p:nvSpPr>
            <p:spPr>
              <a:xfrm>
                <a:off x="3053810" y="4091299"/>
                <a:ext cx="1333514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λ</m:t>
                    </m:r>
                    <m:r>
                      <a:rPr lang="en-IN" sz="2800" b="0" i="1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IN" sz="2800" b="0" i="0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en-IN" sz="2800" dirty="0">
                    <a:solidFill>
                      <a:schemeClr val="accent5">
                        <a:lumMod val="75000"/>
                      </a:schemeClr>
                    </a:solidFill>
                  </a:rPr>
                  <a:t>,</a:t>
                </a:r>
              </a:p>
            </p:txBody>
          </p:sp>
        </mc:Choice>
        <mc:Fallback xmlns="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A1BC6931-5288-41F6-8092-DAD698CD2A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3810" y="4091299"/>
                <a:ext cx="1333514" cy="468000"/>
              </a:xfrm>
              <a:prstGeom prst="rect">
                <a:avLst/>
              </a:prstGeom>
              <a:blipFill>
                <a:blip r:embed="rId17"/>
                <a:stretch>
                  <a:fillRect t="-12987" b="-4675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A8DAD1E3-5E76-4A06-80FE-FE8F80B45BAA}"/>
                  </a:ext>
                </a:extLst>
              </p:cNvPr>
              <p:cNvSpPr/>
              <p:nvPr/>
            </p:nvSpPr>
            <p:spPr>
              <a:xfrm>
                <a:off x="4023552" y="4091299"/>
                <a:ext cx="1333514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890E4F"/>
                          </a:solidFill>
                          <a:latin typeface="Cambria Math" panose="02040503050406030204" pitchFamily="18" charset="0"/>
                        </a:rPr>
                        <m:t>k</m:t>
                      </m:r>
                      <m:r>
                        <a:rPr lang="en-IN" sz="2800" b="0" i="1" smtClean="0">
                          <a:solidFill>
                            <a:srgbClr val="890E4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r>
                        <a:rPr lang="en-IN" sz="2800" b="0" i="0" smtClean="0">
                          <a:solidFill>
                            <a:srgbClr val="890E4F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en-IN" sz="2800" dirty="0">
                  <a:solidFill>
                    <a:srgbClr val="890E4F"/>
                  </a:solidFill>
                </a:endParaRPr>
              </a:p>
            </p:txBody>
          </p:sp>
        </mc:Choice>
        <mc:Fallback xmlns="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A8DAD1E3-5E76-4A06-80FE-FE8F80B45B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3552" y="4091299"/>
                <a:ext cx="1333514" cy="46800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A0C5E792-2C5C-47DC-B189-BCC6D08B1724}"/>
              </a:ext>
            </a:extLst>
          </p:cNvPr>
          <p:cNvSpPr/>
          <p:nvPr/>
        </p:nvSpPr>
        <p:spPr>
          <a:xfrm>
            <a:off x="201000" y="5070623"/>
            <a:ext cx="2787122" cy="906105"/>
          </a:xfrm>
          <a:prstGeom prst="round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dirty="0">
                <a:solidFill>
                  <a:schemeClr val="bg1"/>
                </a:solidFill>
              </a:rPr>
              <a:t>Infinitely many Solution 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E6AAA277-D257-4F67-9B99-341930935161}"/>
                  </a:ext>
                </a:extLst>
              </p:cNvPr>
              <p:cNvSpPr/>
              <p:nvPr/>
            </p:nvSpPr>
            <p:spPr>
              <a:xfrm>
                <a:off x="2961618" y="5289675"/>
                <a:ext cx="1333514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λ</m:t>
                      </m:r>
                      <m:r>
                        <a:rPr lang="en-IN" sz="2800" b="0" i="0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=3,</m:t>
                      </m:r>
                    </m:oMath>
                  </m:oMathPara>
                </a14:m>
                <a:endParaRPr lang="en-IN" sz="2800" dirty="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E6AAA277-D257-4F67-9B99-3419309351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1618" y="5289675"/>
                <a:ext cx="1333514" cy="46800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9E5A7931-C151-4BE2-95B3-EF569D28835B}"/>
                  </a:ext>
                </a:extLst>
              </p:cNvPr>
              <p:cNvSpPr/>
              <p:nvPr/>
            </p:nvSpPr>
            <p:spPr>
              <a:xfrm>
                <a:off x="4008129" y="5289675"/>
                <a:ext cx="1333514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890E4F"/>
                          </a:solidFill>
                          <a:latin typeface="Cambria Math" panose="02040503050406030204" pitchFamily="18" charset="0"/>
                        </a:rPr>
                        <m:t>k</m:t>
                      </m:r>
                      <m:r>
                        <a:rPr lang="en-IN" sz="2800" b="0" i="0" smtClean="0">
                          <a:solidFill>
                            <a:srgbClr val="890E4F"/>
                          </a:solidFill>
                          <a:latin typeface="Cambria Math" panose="02040503050406030204" pitchFamily="18" charset="0"/>
                        </a:rPr>
                        <m:t>=10</m:t>
                      </m:r>
                    </m:oMath>
                  </m:oMathPara>
                </a14:m>
                <a:endParaRPr lang="en-IN" sz="2800" dirty="0">
                  <a:solidFill>
                    <a:srgbClr val="890E4F"/>
                  </a:solidFill>
                </a:endParaRPr>
              </a:p>
            </p:txBody>
          </p:sp>
        </mc:Choice>
        <mc:Fallback xmlns="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9E5A7931-C151-4BE2-95B3-EF569D2883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8129" y="5289675"/>
                <a:ext cx="1333514" cy="46800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Rectangle 47">
            <a:extLst>
              <a:ext uri="{FF2B5EF4-FFF2-40B4-BE49-F238E27FC236}">
                <a16:creationId xmlns:a16="http://schemas.microsoft.com/office/drawing/2014/main" id="{6B12B9E3-D76C-4D4F-974B-392DD74CCB8D}"/>
              </a:ext>
            </a:extLst>
          </p:cNvPr>
          <p:cNvSpPr/>
          <p:nvPr/>
        </p:nvSpPr>
        <p:spPr>
          <a:xfrm rot="10800000" flipV="1">
            <a:off x="7860927" y="4582619"/>
            <a:ext cx="4130073" cy="119194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dirty="0">
                <a:solidFill>
                  <a:srgbClr val="002060"/>
                </a:solidFill>
              </a:rPr>
              <a:t>For Infinitely many Solution</a:t>
            </a:r>
          </a:p>
          <a:p>
            <a:endParaRPr lang="en-IN" sz="2800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1DDB3CC0-BA6B-4723-85ED-753F2F193CB4}"/>
                  </a:ext>
                </a:extLst>
              </p:cNvPr>
              <p:cNvSpPr txBox="1"/>
              <p:nvPr/>
            </p:nvSpPr>
            <p:spPr>
              <a:xfrm>
                <a:off x="8267668" y="5027654"/>
                <a:ext cx="3244789" cy="6587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IN" sz="2800" dirty="0">
                    <a:solidFill>
                      <a:srgbClr val="002060"/>
                    </a:solidFill>
                    <a:effectLst/>
                    <a:uFill>
                      <a:solidFill>
                        <a:srgbClr val="0070C0"/>
                      </a:solidFill>
                    </a:uFill>
                    <a:latin typeface="Cambria Math" panose="02040503050406030204" pitchFamily="18" charset="0"/>
                    <a:ea typeface="Times New Roman" panose="02020603050405020304" pitchFamily="18" charset="0"/>
                    <a:cs typeface="Shruti" panose="020B0502040204020203" pitchFamily="34" charset="0"/>
                  </a:rPr>
                  <a:t>[  </a:t>
                </a:r>
                <a:r>
                  <a:rPr lang="en-IN" sz="2800" dirty="0">
                    <a:solidFill>
                      <a:srgbClr val="009900"/>
                    </a:solidFill>
                    <a:effectLst/>
                    <a:uFill>
                      <a:solidFill>
                        <a:srgbClr val="0070C0"/>
                      </a:solidFill>
                    </a:uFill>
                    <a:latin typeface="Cambria Math" panose="02040503050406030204" pitchFamily="18" charset="0"/>
                    <a:ea typeface="Times New Roman" panose="02020603050405020304" pitchFamily="18" charset="0"/>
                    <a:cs typeface="Shruti" panose="020B0502040204020203" pitchFamily="34" charset="0"/>
                  </a:rPr>
                  <a:t>0</a:t>
                </a:r>
                <a:r>
                  <a:rPr lang="en-IN" sz="2800" dirty="0">
                    <a:solidFill>
                      <a:srgbClr val="002060"/>
                    </a:solidFill>
                    <a:effectLst/>
                    <a:uFill>
                      <a:solidFill>
                        <a:srgbClr val="0070C0"/>
                      </a:solidFill>
                    </a:uFill>
                    <a:latin typeface="Cambria Math" panose="02040503050406030204" pitchFamily="18" charset="0"/>
                    <a:ea typeface="Times New Roman" panose="02020603050405020304" pitchFamily="18" charset="0"/>
                    <a:cs typeface="Shruti" panose="020B0502040204020203" pitchFamily="34" charset="0"/>
                  </a:rPr>
                  <a:t>	 </a:t>
                </a:r>
                <a:r>
                  <a:rPr lang="en-IN" sz="2800" dirty="0">
                    <a:solidFill>
                      <a:srgbClr val="0070C0"/>
                    </a:solidFill>
                    <a:effectLst/>
                    <a:uFill>
                      <a:solidFill>
                        <a:srgbClr val="0070C0"/>
                      </a:solidFill>
                    </a:uFill>
                    <a:latin typeface="Cambria Math" panose="02040503050406030204" pitchFamily="18" charset="0"/>
                    <a:ea typeface="Times New Roman" panose="02020603050405020304" pitchFamily="18" charset="0"/>
                    <a:cs typeface="Shruti" panose="020B0502040204020203" pitchFamily="34" charset="0"/>
                  </a:rPr>
                  <a:t>0</a:t>
                </a:r>
                <a:r>
                  <a:rPr lang="en-IN" sz="2800" dirty="0">
                    <a:solidFill>
                      <a:srgbClr val="002060"/>
                    </a:solidFill>
                    <a:effectLst/>
                    <a:uFill>
                      <a:solidFill>
                        <a:srgbClr val="0070C0"/>
                      </a:solidFill>
                    </a:uFill>
                    <a:latin typeface="Cambria Math" panose="02040503050406030204" pitchFamily="18" charset="0"/>
                    <a:ea typeface="Times New Roman" panose="02020603050405020304" pitchFamily="18" charset="0"/>
                    <a:cs typeface="Shruti" panose="020B0502040204020203" pitchFamily="34" charset="0"/>
                  </a:rPr>
                  <a:t>	</a:t>
                </a:r>
                <a:r>
                  <a:rPr lang="en-IN" sz="2800" dirty="0">
                    <a:solidFill>
                      <a:schemeClr val="accent5">
                        <a:lumMod val="75000"/>
                      </a:schemeClr>
                    </a:solidFill>
                    <a:effectLst/>
                    <a:uFill>
                      <a:solidFill>
                        <a:srgbClr val="0070C0"/>
                      </a:solidFill>
                    </a:uFill>
                    <a:latin typeface="Cambria Math" panose="02040503050406030204" pitchFamily="18" charset="0"/>
                    <a:ea typeface="Times New Roman" panose="02020603050405020304" pitchFamily="18" charset="0"/>
                    <a:cs typeface="Shruti" panose="020B0502040204020203" pitchFamily="34" charset="0"/>
                  </a:rPr>
                  <a:t>0</a:t>
                </a:r>
                <a:r>
                  <a:rPr lang="en-IN" sz="2800" dirty="0">
                    <a:solidFill>
                      <a:srgbClr val="002060"/>
                    </a:solidFill>
                    <a:effectLst/>
                    <a:uFill>
                      <a:solidFill>
                        <a:srgbClr val="0070C0"/>
                      </a:solidFill>
                    </a:uFill>
                    <a:latin typeface="Cambria Math" panose="02040503050406030204" pitchFamily="18" charset="0"/>
                    <a:ea typeface="Times New Roman" panose="02020603050405020304" pitchFamily="18" charset="0"/>
                    <a:cs typeface="Shruti" panose="020B0502040204020203" pitchFamily="34" charset="0"/>
                  </a:rPr>
                  <a:t>  </a:t>
                </a:r>
                <a:r>
                  <a:rPr lang="en-IN" sz="2800" dirty="0">
                    <a:solidFill>
                      <a:srgbClr val="FF0000"/>
                    </a:solidFill>
                    <a:effectLst/>
                    <a:uFill>
                      <a:solidFill>
                        <a:srgbClr val="0070C0"/>
                      </a:solidFill>
                    </a:uFill>
                    <a:latin typeface="Cambria Math" panose="02040503050406030204" pitchFamily="18" charset="0"/>
                    <a:ea typeface="Times New Roman" panose="02020603050405020304" pitchFamily="18" charset="0"/>
                    <a:cs typeface="Shruti" panose="020B0502040204020203" pitchFamily="34" charset="0"/>
                  </a:rPr>
                  <a:t>|</a:t>
                </a:r>
                <a:r>
                  <a:rPr lang="en-IN" sz="2800" dirty="0">
                    <a:solidFill>
                      <a:srgbClr val="002060"/>
                    </a:solidFill>
                    <a:effectLst/>
                    <a:uFill>
                      <a:solidFill>
                        <a:srgbClr val="0070C0"/>
                      </a:solidFill>
                    </a:uFill>
                    <a:latin typeface="Cambria Math" panose="02040503050406030204" pitchFamily="18" charset="0"/>
                    <a:ea typeface="Times New Roman" panose="02020603050405020304" pitchFamily="18" charset="0"/>
                    <a:cs typeface="Shruti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IN" sz="2800" b="0" i="0" smtClean="0">
                        <a:solidFill>
                          <a:srgbClr val="002060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rPr>
                      <m:t> </m:t>
                    </m:r>
                    <m:r>
                      <a:rPr lang="en-IN" sz="2800" b="0" i="0" smtClean="0">
                        <a:solidFill>
                          <a:srgbClr val="890E4F"/>
                        </a:solidFill>
                        <a:effectLst/>
                        <a:uFill>
                          <a:solidFill>
                            <a:srgbClr val="0070C0"/>
                          </a:solidFill>
                        </a:u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Shruti" panose="020B0502040204020203" pitchFamily="34" charset="0"/>
                      </a:rPr>
                      <m:t>0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  <a:effectLst/>
                    <a:uFill>
                      <a:solidFill>
                        <a:srgbClr val="0070C0"/>
                      </a:solidFill>
                    </a:uFill>
                    <a:latin typeface="Cambria Math" panose="02040503050406030204" pitchFamily="18" charset="0"/>
                    <a:ea typeface="Times New Roman" panose="02020603050405020304" pitchFamily="18" charset="0"/>
                    <a:cs typeface="Shruti" panose="020B0502040204020203" pitchFamily="34" charset="0"/>
                  </a:rPr>
                  <a:t>  ] </a:t>
                </a: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1DDB3CC0-BA6B-4723-85ED-753F2F193C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7668" y="5027654"/>
                <a:ext cx="3244789" cy="658706"/>
              </a:xfrm>
              <a:prstGeom prst="rect">
                <a:avLst/>
              </a:prstGeom>
              <a:blipFill>
                <a:blip r:embed="rId21"/>
                <a:stretch>
                  <a:fillRect l="-3752" r="-2064" b="-250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60053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8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2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8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2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9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2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9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2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9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2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9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5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8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800"/>
                            </p:stCondLst>
                            <p:childTnLst>
                              <p:par>
                                <p:cTn id="1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9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4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9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4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4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4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5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5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9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4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9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4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7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0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8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8" grpId="0" animBg="1"/>
      <p:bldP spid="18" grpId="1" animBg="1"/>
      <p:bldP spid="19" grpId="0"/>
      <p:bldP spid="19" grpId="1"/>
      <p:bldP spid="20" grpId="0" animBg="1"/>
      <p:bldP spid="20" grpId="1" animBg="1"/>
      <p:bldP spid="21" grpId="0" animBg="1"/>
      <p:bldP spid="23" grpId="0"/>
      <p:bldP spid="23" grpId="1"/>
      <p:bldP spid="25" grpId="0"/>
      <p:bldP spid="26" grpId="0"/>
      <p:bldP spid="27" grpId="0" animBg="1"/>
      <p:bldP spid="27" grpId="1" animBg="1"/>
      <p:bldP spid="28" grpId="0" animBg="1"/>
      <p:bldP spid="30" grpId="0"/>
      <p:bldP spid="31" grpId="0"/>
      <p:bldP spid="34" grpId="0" animBg="1"/>
      <p:bldP spid="35" grpId="0" animBg="1"/>
      <p:bldP spid="35" grpId="1" animBg="1"/>
      <p:bldP spid="36" grpId="0"/>
      <p:bldP spid="36" grpId="1"/>
      <p:bldP spid="38" grpId="0"/>
      <p:bldP spid="38" grpId="1"/>
      <p:bldP spid="40" grpId="0" animBg="1"/>
      <p:bldP spid="40" grpId="1" animBg="1"/>
      <p:bldP spid="41" grpId="0"/>
      <p:bldP spid="42" grpId="0"/>
      <p:bldP spid="43" grpId="0" animBg="1"/>
      <p:bldP spid="44" grpId="0"/>
      <p:bldP spid="45" grpId="0"/>
      <p:bldP spid="48" grpId="0" animBg="1"/>
      <p:bldP spid="48" grpId="1" animBg="1"/>
      <p:bldP spid="49" grpId="0"/>
      <p:bldP spid="49" grpId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id="{9CB44A4D-66D5-43E2-B57E-702A079C1F74}"/>
              </a:ext>
            </a:extLst>
          </p:cNvPr>
          <p:cNvGrpSpPr/>
          <p:nvPr/>
        </p:nvGrpSpPr>
        <p:grpSpPr>
          <a:xfrm>
            <a:off x="6663440" y="4132440"/>
            <a:ext cx="5265372" cy="2309576"/>
            <a:chOff x="6663440" y="4132440"/>
            <a:chExt cx="5265372" cy="2309576"/>
          </a:xfrm>
        </p:grpSpPr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A47F8EDE-6152-4743-A594-C1832651232D}"/>
                </a:ext>
              </a:extLst>
            </p:cNvPr>
            <p:cNvSpPr/>
            <p:nvPr/>
          </p:nvSpPr>
          <p:spPr>
            <a:xfrm>
              <a:off x="6663440" y="4140371"/>
              <a:ext cx="5265372" cy="2301645"/>
            </a:xfrm>
            <a:custGeom>
              <a:avLst/>
              <a:gdLst>
                <a:gd name="connsiteX0" fmla="*/ 0 w 2462313"/>
                <a:gd name="connsiteY0" fmla="*/ 275034 h 1649872"/>
                <a:gd name="connsiteX1" fmla="*/ 275034 w 2462313"/>
                <a:gd name="connsiteY1" fmla="*/ 0 h 1649872"/>
                <a:gd name="connsiteX2" fmla="*/ 2187279 w 2462313"/>
                <a:gd name="connsiteY2" fmla="*/ 0 h 1649872"/>
                <a:gd name="connsiteX3" fmla="*/ 2462313 w 2462313"/>
                <a:gd name="connsiteY3" fmla="*/ 275034 h 1649872"/>
                <a:gd name="connsiteX4" fmla="*/ 2462313 w 2462313"/>
                <a:gd name="connsiteY4" fmla="*/ 1374838 h 1649872"/>
                <a:gd name="connsiteX5" fmla="*/ 2187279 w 2462313"/>
                <a:gd name="connsiteY5" fmla="*/ 1649872 h 1649872"/>
                <a:gd name="connsiteX6" fmla="*/ 275034 w 2462313"/>
                <a:gd name="connsiteY6" fmla="*/ 1649872 h 1649872"/>
                <a:gd name="connsiteX7" fmla="*/ 0 w 2462313"/>
                <a:gd name="connsiteY7" fmla="*/ 1374838 h 1649872"/>
                <a:gd name="connsiteX8" fmla="*/ 0 w 2462313"/>
                <a:gd name="connsiteY8" fmla="*/ 275034 h 1649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62313" h="1649872">
                  <a:moveTo>
                    <a:pt x="0" y="275034"/>
                  </a:moveTo>
                  <a:cubicBezTo>
                    <a:pt x="0" y="123137"/>
                    <a:pt x="123137" y="0"/>
                    <a:pt x="275034" y="0"/>
                  </a:cubicBezTo>
                  <a:lnTo>
                    <a:pt x="2187279" y="0"/>
                  </a:lnTo>
                  <a:cubicBezTo>
                    <a:pt x="2339176" y="0"/>
                    <a:pt x="2462313" y="123137"/>
                    <a:pt x="2462313" y="275034"/>
                  </a:cubicBezTo>
                  <a:lnTo>
                    <a:pt x="2462313" y="1374838"/>
                  </a:lnTo>
                  <a:cubicBezTo>
                    <a:pt x="2462313" y="1526735"/>
                    <a:pt x="2339176" y="1649872"/>
                    <a:pt x="2187279" y="1649872"/>
                  </a:cubicBezTo>
                  <a:lnTo>
                    <a:pt x="275034" y="1649872"/>
                  </a:lnTo>
                  <a:cubicBezTo>
                    <a:pt x="123137" y="1649872"/>
                    <a:pt x="0" y="1526735"/>
                    <a:pt x="0" y="1374838"/>
                  </a:cubicBezTo>
                  <a:lnTo>
                    <a:pt x="0" y="275034"/>
                  </a:lnTo>
                  <a:close/>
                </a:path>
              </a:pathLst>
            </a:custGeom>
            <a:gradFill>
              <a:gsLst>
                <a:gs pos="10000">
                  <a:srgbClr val="0E47A1"/>
                </a:gs>
                <a:gs pos="100000">
                  <a:srgbClr val="03A9F5"/>
                </a:gs>
              </a:gsLst>
              <a:lin ang="10800000" scaled="1"/>
            </a:gradFill>
            <a:ln>
              <a:noFill/>
            </a:ln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90000"/>
                </a:lnSpc>
                <a:spcBef>
                  <a:spcPts val="1000"/>
                </a:spcBef>
                <a:buClr>
                  <a:schemeClr val="accent6"/>
                </a:buClr>
                <a:buFont typeface="Wingdings 3" panose="05040102010807070707" pitchFamily="18" charset="2"/>
                <a:buNone/>
              </a:pPr>
              <a:endParaRPr lang="en-US" sz="2800" dirty="0">
                <a:solidFill>
                  <a:schemeClr val="bg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Rectangle: Rounded Corners 17">
                  <a:extLst>
                    <a:ext uri="{FF2B5EF4-FFF2-40B4-BE49-F238E27FC236}">
                      <a16:creationId xmlns:a16="http://schemas.microsoft.com/office/drawing/2014/main" id="{05F18827-F387-4793-B4D8-2E78BF939D62}"/>
                    </a:ext>
                  </a:extLst>
                </p:cNvPr>
                <p:cNvSpPr/>
                <p:nvPr/>
              </p:nvSpPr>
              <p:spPr>
                <a:xfrm>
                  <a:off x="8387790" y="4132440"/>
                  <a:ext cx="2252057" cy="711200"/>
                </a:xfrm>
                <a:prstGeom prst="round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ctr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3200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 </m:t>
                        </m:r>
                        <m:r>
                          <a:rPr lang="en-IN" sz="3200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𝐀</m:t>
                        </m:r>
                        <m:r>
                          <a:rPr lang="en-IN" sz="3200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|=</m:t>
                        </m:r>
                        <m:r>
                          <a:rPr lang="en-IN" sz="3200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</m:oMath>
                    </m:oMathPara>
                  </a14:m>
                  <a:endParaRPr lang="en-IN" sz="3200" b="1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8" name="Rectangle: Rounded Corners 17">
                  <a:extLst>
                    <a:ext uri="{FF2B5EF4-FFF2-40B4-BE49-F238E27FC236}">
                      <a16:creationId xmlns:a16="http://schemas.microsoft.com/office/drawing/2014/main" id="{05F18827-F387-4793-B4D8-2E78BF939D6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87790" y="4132440"/>
                  <a:ext cx="2252057" cy="711200"/>
                </a:xfrm>
                <a:prstGeom prst="round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F6D68FE-4FF2-440C-8F3A-2967454FCAD8}"/>
              </a:ext>
            </a:extLst>
          </p:cNvPr>
          <p:cNvGrpSpPr/>
          <p:nvPr/>
        </p:nvGrpSpPr>
        <p:grpSpPr>
          <a:xfrm>
            <a:off x="242795" y="4626649"/>
            <a:ext cx="4355337" cy="1387747"/>
            <a:chOff x="242795" y="4626649"/>
            <a:chExt cx="4355337" cy="1387747"/>
          </a:xfrm>
        </p:grpSpPr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7C534FAF-3921-44B6-A3FC-05CE704CA5BE}"/>
                </a:ext>
              </a:extLst>
            </p:cNvPr>
            <p:cNvSpPr/>
            <p:nvPr/>
          </p:nvSpPr>
          <p:spPr>
            <a:xfrm>
              <a:off x="243326" y="4626649"/>
              <a:ext cx="4354806" cy="1387747"/>
            </a:xfrm>
            <a:custGeom>
              <a:avLst/>
              <a:gdLst>
                <a:gd name="connsiteX0" fmla="*/ 0 w 2462313"/>
                <a:gd name="connsiteY0" fmla="*/ 275034 h 1649872"/>
                <a:gd name="connsiteX1" fmla="*/ 275034 w 2462313"/>
                <a:gd name="connsiteY1" fmla="*/ 0 h 1649872"/>
                <a:gd name="connsiteX2" fmla="*/ 2187279 w 2462313"/>
                <a:gd name="connsiteY2" fmla="*/ 0 h 1649872"/>
                <a:gd name="connsiteX3" fmla="*/ 2462313 w 2462313"/>
                <a:gd name="connsiteY3" fmla="*/ 275034 h 1649872"/>
                <a:gd name="connsiteX4" fmla="*/ 2462313 w 2462313"/>
                <a:gd name="connsiteY4" fmla="*/ 1374838 h 1649872"/>
                <a:gd name="connsiteX5" fmla="*/ 2187279 w 2462313"/>
                <a:gd name="connsiteY5" fmla="*/ 1649872 h 1649872"/>
                <a:gd name="connsiteX6" fmla="*/ 275034 w 2462313"/>
                <a:gd name="connsiteY6" fmla="*/ 1649872 h 1649872"/>
                <a:gd name="connsiteX7" fmla="*/ 0 w 2462313"/>
                <a:gd name="connsiteY7" fmla="*/ 1374838 h 1649872"/>
                <a:gd name="connsiteX8" fmla="*/ 0 w 2462313"/>
                <a:gd name="connsiteY8" fmla="*/ 275034 h 1649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62313" h="1649872">
                  <a:moveTo>
                    <a:pt x="0" y="275034"/>
                  </a:moveTo>
                  <a:cubicBezTo>
                    <a:pt x="0" y="123137"/>
                    <a:pt x="123137" y="0"/>
                    <a:pt x="275034" y="0"/>
                  </a:cubicBezTo>
                  <a:lnTo>
                    <a:pt x="2187279" y="0"/>
                  </a:lnTo>
                  <a:cubicBezTo>
                    <a:pt x="2339176" y="0"/>
                    <a:pt x="2462313" y="123137"/>
                    <a:pt x="2462313" y="275034"/>
                  </a:cubicBezTo>
                  <a:lnTo>
                    <a:pt x="2462313" y="1374838"/>
                  </a:lnTo>
                  <a:cubicBezTo>
                    <a:pt x="2462313" y="1526735"/>
                    <a:pt x="2339176" y="1649872"/>
                    <a:pt x="2187279" y="1649872"/>
                  </a:cubicBezTo>
                  <a:lnTo>
                    <a:pt x="275034" y="1649872"/>
                  </a:lnTo>
                  <a:cubicBezTo>
                    <a:pt x="123137" y="1649872"/>
                    <a:pt x="0" y="1526735"/>
                    <a:pt x="0" y="1374838"/>
                  </a:cubicBezTo>
                  <a:lnTo>
                    <a:pt x="0" y="275034"/>
                  </a:lnTo>
                  <a:close/>
                </a:path>
              </a:pathLst>
            </a:custGeom>
            <a:gradFill>
              <a:gsLst>
                <a:gs pos="10000">
                  <a:srgbClr val="0E47A1"/>
                </a:gs>
                <a:gs pos="100000">
                  <a:srgbClr val="03A9F5"/>
                </a:gs>
              </a:gsLst>
              <a:lin ang="10800000" scaled="1"/>
            </a:gradFill>
            <a:ln>
              <a:noFill/>
            </a:ln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90000"/>
                </a:lnSpc>
                <a:spcBef>
                  <a:spcPts val="1000"/>
                </a:spcBef>
                <a:buClr>
                  <a:schemeClr val="accent6"/>
                </a:buClr>
                <a:buFont typeface="Wingdings 3" panose="05040102010807070707" pitchFamily="18" charset="2"/>
                <a:buNone/>
              </a:pPr>
              <a:endParaRPr lang="en-US" sz="2800" dirty="0">
                <a:solidFill>
                  <a:schemeClr val="bg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Rectangle: Rounded Corners 13">
                  <a:extLst>
                    <a:ext uri="{FF2B5EF4-FFF2-40B4-BE49-F238E27FC236}">
                      <a16:creationId xmlns:a16="http://schemas.microsoft.com/office/drawing/2014/main" id="{1B183A5E-4F73-45CC-BDC7-AF4316095D23}"/>
                    </a:ext>
                  </a:extLst>
                </p:cNvPr>
                <p:cNvSpPr/>
                <p:nvPr/>
              </p:nvSpPr>
              <p:spPr>
                <a:xfrm>
                  <a:off x="242795" y="4657385"/>
                  <a:ext cx="4004451" cy="711200"/>
                </a:xfrm>
                <a:prstGeom prst="round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ctr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3200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| </m:t>
                        </m:r>
                        <m:r>
                          <a:rPr lang="en-IN" sz="3200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𝐀</m:t>
                        </m:r>
                        <m:r>
                          <a:rPr lang="en-IN" sz="3200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|</m:t>
                        </m:r>
                        <m:r>
                          <a:rPr lang="en-IN" sz="32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≠</m:t>
                        </m:r>
                        <m:r>
                          <a:rPr lang="en-IN" sz="32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</m:oMath>
                    </m:oMathPara>
                  </a14:m>
                  <a:endParaRPr lang="en-IN" sz="3200" b="1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4" name="Rectangle: Rounded Corners 13">
                  <a:extLst>
                    <a:ext uri="{FF2B5EF4-FFF2-40B4-BE49-F238E27FC236}">
                      <a16:creationId xmlns:a16="http://schemas.microsoft.com/office/drawing/2014/main" id="{1B183A5E-4F73-45CC-BDC7-AF4316095D2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2795" y="4657385"/>
                  <a:ext cx="4004451" cy="711200"/>
                </a:xfrm>
                <a:prstGeom prst="round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5CDB1A4-798B-4723-96BA-0D9D504D4FC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For the linear system in which no. of </a:t>
                </a:r>
                <a:r>
                  <a:rPr lang="en-IN" dirty="0">
                    <a:solidFill>
                      <a:srgbClr val="FF0000"/>
                    </a:solidFill>
                  </a:rPr>
                  <a:t>Equations</a:t>
                </a:r>
                <a:r>
                  <a:rPr lang="en-IN" dirty="0"/>
                  <a:t> </a:t>
                </a:r>
                <a14:m>
                  <m:oMath xmlns:m="http://schemas.openxmlformats.org/officeDocument/2006/math">
                    <m:r>
                      <a:rPr lang="en-IN" i="1" dirty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IN" dirty="0"/>
                  <a:t> no. of </a:t>
                </a:r>
                <a:r>
                  <a:rPr lang="en-IN" dirty="0">
                    <a:solidFill>
                      <a:srgbClr val="FF0000"/>
                    </a:solidFill>
                  </a:rPr>
                  <a:t>Variables</a:t>
                </a:r>
                <a:endParaRPr lang="en-IN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5CDB1A4-798B-4723-96BA-0D9D504D4FC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4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Bent-Up Arrow 9">
            <a:extLst>
              <a:ext uri="{FF2B5EF4-FFF2-40B4-BE49-F238E27FC236}">
                <a16:creationId xmlns:a16="http://schemas.microsoft.com/office/drawing/2014/main" id="{585E3198-C195-4686-AE1F-05D5C37BDAB3}"/>
              </a:ext>
            </a:extLst>
          </p:cNvPr>
          <p:cNvSpPr/>
          <p:nvPr/>
        </p:nvSpPr>
        <p:spPr>
          <a:xfrm rot="10800000">
            <a:off x="1976651" y="3039939"/>
            <a:ext cx="1638057" cy="1571342"/>
          </a:xfrm>
          <a:prstGeom prst="bentUpArrow">
            <a:avLst>
              <a:gd name="adj1" fmla="val 22316"/>
              <a:gd name="adj2" fmla="val 20682"/>
              <a:gd name="adj3" fmla="val 24893"/>
            </a:avLst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endParaRPr lang="en-IN" sz="2800" dirty="0">
              <a:solidFill>
                <a:schemeClr val="bg1"/>
              </a:solidFill>
            </a:endParaRPr>
          </a:p>
        </p:txBody>
      </p:sp>
      <p:sp>
        <p:nvSpPr>
          <p:cNvPr id="10" name="Bent-Up Arrow 9">
            <a:extLst>
              <a:ext uri="{FF2B5EF4-FFF2-40B4-BE49-F238E27FC236}">
                <a16:creationId xmlns:a16="http://schemas.microsoft.com/office/drawing/2014/main" id="{54F61CCF-DB47-4630-ABDF-5687D3A81295}"/>
              </a:ext>
            </a:extLst>
          </p:cNvPr>
          <p:cNvSpPr/>
          <p:nvPr/>
        </p:nvSpPr>
        <p:spPr>
          <a:xfrm rot="10800000" flipH="1">
            <a:off x="8702236" y="3022990"/>
            <a:ext cx="1048630" cy="1096434"/>
          </a:xfrm>
          <a:prstGeom prst="bentUpArrow">
            <a:avLst>
              <a:gd name="adj1" fmla="val 29049"/>
              <a:gd name="adj2" fmla="val 31338"/>
              <a:gd name="adj3" fmla="val 35780"/>
            </a:avLst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endParaRPr lang="en-IN" sz="28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1370414C-19C0-4D49-98C6-76E1696657F4}"/>
                  </a:ext>
                </a:extLst>
              </p:cNvPr>
              <p:cNvSpPr/>
              <p:nvPr/>
            </p:nvSpPr>
            <p:spPr>
              <a:xfrm>
                <a:off x="552665" y="5327773"/>
                <a:ext cx="3555281" cy="56106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3200" b="1" i="0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𝐔𝐧𝐢𝐪𝐮𝐞</m:t>
                      </m:r>
                      <m:r>
                        <a:rPr lang="en-IN" sz="3200" b="1" i="0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sz="3200" b="1" i="0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𝐒𝐨𝐥𝐮𝐭𝐢𝐨𝐧</m:t>
                      </m:r>
                    </m:oMath>
                  </m:oMathPara>
                </a14:m>
                <a:endParaRPr lang="en-IN" sz="3200" b="1" dirty="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1370414C-19C0-4D49-98C6-76E1696657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665" y="5327773"/>
                <a:ext cx="3555281" cy="56106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BCECAE3F-373C-476B-B4D7-40142C4DFD7E}"/>
                  </a:ext>
                </a:extLst>
              </p:cNvPr>
              <p:cNvSpPr/>
              <p:nvPr/>
            </p:nvSpPr>
            <p:spPr>
              <a:xfrm>
                <a:off x="6770450" y="4585603"/>
                <a:ext cx="5038303" cy="93055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3200" b="1" i="0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𝐈𝐧𝐟𝐢𝐧𝐢𝐭𝐞𝐥𝐲</m:t>
                      </m:r>
                      <m:r>
                        <a:rPr lang="en-IN" sz="3200" b="1" i="0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sz="3200" b="1" i="0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𝐦𝐚𝐧𝐲</m:t>
                      </m:r>
                      <m:r>
                        <a:rPr lang="en-IN" sz="3200" b="1" i="0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sz="3200" b="1" i="0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𝐬𝐨𝐥𝐮𝐭𝐢𝐨𝐧𝐬</m:t>
                      </m:r>
                    </m:oMath>
                  </m:oMathPara>
                </a14:m>
                <a:endParaRPr lang="en-IN" sz="3200" b="1" dirty="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BCECAE3F-373C-476B-B4D7-40142C4DFD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0450" y="4585603"/>
                <a:ext cx="5038303" cy="93055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FA64FFC3-01F4-47E6-9D0C-7227BD442BBB}"/>
                  </a:ext>
                </a:extLst>
              </p:cNvPr>
              <p:cNvSpPr/>
              <p:nvPr/>
            </p:nvSpPr>
            <p:spPr>
              <a:xfrm>
                <a:off x="8275401" y="5751912"/>
                <a:ext cx="2476832" cy="6770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3200" b="1" i="0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𝐍𝐨</m:t>
                      </m:r>
                      <m:r>
                        <a:rPr lang="en-IN" sz="3200" b="1" i="0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sz="3200" b="1" i="0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𝐒𝐨𝐥𝐮𝐭𝐢𝐨𝐧</m:t>
                      </m:r>
                    </m:oMath>
                  </m:oMathPara>
                </a14:m>
                <a:endParaRPr lang="en-IN" sz="3200" b="1" dirty="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FA64FFC3-01F4-47E6-9D0C-7227BD442B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5401" y="5751912"/>
                <a:ext cx="2476832" cy="67708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3" name="Group 32">
            <a:extLst>
              <a:ext uri="{FF2B5EF4-FFF2-40B4-BE49-F238E27FC236}">
                <a16:creationId xmlns:a16="http://schemas.microsoft.com/office/drawing/2014/main" id="{802E671C-8EC2-44C4-A745-E210828590B6}"/>
              </a:ext>
            </a:extLst>
          </p:cNvPr>
          <p:cNvGrpSpPr/>
          <p:nvPr/>
        </p:nvGrpSpPr>
        <p:grpSpPr>
          <a:xfrm>
            <a:off x="2956943" y="830182"/>
            <a:ext cx="6345707" cy="1291815"/>
            <a:chOff x="2956943" y="830182"/>
            <a:chExt cx="6345707" cy="1291815"/>
          </a:xfrm>
        </p:grpSpPr>
        <p:sp>
          <p:nvSpPr>
            <p:cNvPr id="8" name="Freeform 11">
              <a:extLst>
                <a:ext uri="{FF2B5EF4-FFF2-40B4-BE49-F238E27FC236}">
                  <a16:creationId xmlns:a16="http://schemas.microsoft.com/office/drawing/2014/main" id="{51F99EE8-79FA-45D9-9C72-850323BF746E}"/>
                </a:ext>
              </a:extLst>
            </p:cNvPr>
            <p:cNvSpPr/>
            <p:nvPr/>
          </p:nvSpPr>
          <p:spPr>
            <a:xfrm>
              <a:off x="2956943" y="830182"/>
              <a:ext cx="6345707" cy="1291815"/>
            </a:xfrm>
            <a:custGeom>
              <a:avLst/>
              <a:gdLst>
                <a:gd name="connsiteX0" fmla="*/ 0 w 2462313"/>
                <a:gd name="connsiteY0" fmla="*/ 275034 h 1649872"/>
                <a:gd name="connsiteX1" fmla="*/ 275034 w 2462313"/>
                <a:gd name="connsiteY1" fmla="*/ 0 h 1649872"/>
                <a:gd name="connsiteX2" fmla="*/ 2187279 w 2462313"/>
                <a:gd name="connsiteY2" fmla="*/ 0 h 1649872"/>
                <a:gd name="connsiteX3" fmla="*/ 2462313 w 2462313"/>
                <a:gd name="connsiteY3" fmla="*/ 275034 h 1649872"/>
                <a:gd name="connsiteX4" fmla="*/ 2462313 w 2462313"/>
                <a:gd name="connsiteY4" fmla="*/ 1374838 h 1649872"/>
                <a:gd name="connsiteX5" fmla="*/ 2187279 w 2462313"/>
                <a:gd name="connsiteY5" fmla="*/ 1649872 h 1649872"/>
                <a:gd name="connsiteX6" fmla="*/ 275034 w 2462313"/>
                <a:gd name="connsiteY6" fmla="*/ 1649872 h 1649872"/>
                <a:gd name="connsiteX7" fmla="*/ 0 w 2462313"/>
                <a:gd name="connsiteY7" fmla="*/ 1374838 h 1649872"/>
                <a:gd name="connsiteX8" fmla="*/ 0 w 2462313"/>
                <a:gd name="connsiteY8" fmla="*/ 275034 h 1649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62313" h="1649872">
                  <a:moveTo>
                    <a:pt x="0" y="275034"/>
                  </a:moveTo>
                  <a:cubicBezTo>
                    <a:pt x="0" y="123137"/>
                    <a:pt x="123137" y="0"/>
                    <a:pt x="275034" y="0"/>
                  </a:cubicBezTo>
                  <a:lnTo>
                    <a:pt x="2187279" y="0"/>
                  </a:lnTo>
                  <a:cubicBezTo>
                    <a:pt x="2339176" y="0"/>
                    <a:pt x="2462313" y="123137"/>
                    <a:pt x="2462313" y="275034"/>
                  </a:cubicBezTo>
                  <a:lnTo>
                    <a:pt x="2462313" y="1374838"/>
                  </a:lnTo>
                  <a:cubicBezTo>
                    <a:pt x="2462313" y="1526735"/>
                    <a:pt x="2339176" y="1649872"/>
                    <a:pt x="2187279" y="1649872"/>
                  </a:cubicBezTo>
                  <a:lnTo>
                    <a:pt x="275034" y="1649872"/>
                  </a:lnTo>
                  <a:cubicBezTo>
                    <a:pt x="123137" y="1649872"/>
                    <a:pt x="0" y="1526735"/>
                    <a:pt x="0" y="1374838"/>
                  </a:cubicBezTo>
                  <a:lnTo>
                    <a:pt x="0" y="275034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90000"/>
                </a:lnSpc>
                <a:spcBef>
                  <a:spcPts val="1000"/>
                </a:spcBef>
                <a:buClr>
                  <a:schemeClr val="accent6"/>
                </a:buClr>
                <a:buFont typeface="Wingdings 3" panose="05040102010807070707" pitchFamily="18" charset="2"/>
                <a:buNone/>
              </a:pPr>
              <a:endParaRPr lang="en-US" sz="2800" b="1" dirty="0">
                <a:solidFill>
                  <a:schemeClr val="bg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72800509-CF80-4AFB-8285-5E8EFEDD4F3D}"/>
                    </a:ext>
                  </a:extLst>
                </p:cNvPr>
                <p:cNvSpPr txBox="1"/>
                <p:nvPr/>
              </p:nvSpPr>
              <p:spPr>
                <a:xfrm>
                  <a:off x="3065231" y="956411"/>
                  <a:ext cx="6129130" cy="5355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90000"/>
                    </a:lnSpc>
                    <a:spcBef>
                      <a:spcPts val="1000"/>
                    </a:spcBef>
                    <a:buClr>
                      <a:schemeClr val="accent6"/>
                    </a:buClr>
                    <a:buFont typeface="Wingdings 3" panose="05040102010807070707" pitchFamily="18" charset="2"/>
                    <a:buNone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IN" sz="3200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𝐍𝐨𝐧</m:t>
                        </m:r>
                        <m:r>
                          <a:rPr lang="en-IN" sz="3200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IN" sz="3200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𝐇𝐨𝐦𝐨𝐠𝐞𝐧𝐞𝐨𝐮𝐬</m:t>
                        </m:r>
                        <m:r>
                          <a:rPr lang="en-IN" sz="3200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IN" sz="3200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𝐒𝐲𝐬𝐭𝐞𝐦</m:t>
                        </m:r>
                      </m:oMath>
                    </m:oMathPara>
                  </a14:m>
                  <a:endParaRPr lang="en-US" sz="2800" b="1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72800509-CF80-4AFB-8285-5E8EFEDD4F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65231" y="956411"/>
                  <a:ext cx="6129130" cy="535531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97A5E3F1-B596-453C-B01B-ADECC806C1BA}"/>
                  </a:ext>
                </a:extLst>
              </p:cNvPr>
              <p:cNvSpPr/>
              <p:nvPr/>
            </p:nvSpPr>
            <p:spPr>
              <a:xfrm>
                <a:off x="5192745" y="1459645"/>
                <a:ext cx="1806509" cy="573991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32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𝐀𝐗</m:t>
                      </m:r>
                      <m:r>
                        <a:rPr lang="en-IN" sz="32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32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𝐁</m:t>
                      </m:r>
                    </m:oMath>
                  </m:oMathPara>
                </a14:m>
                <a:endParaRPr lang="en-IN" sz="3200" b="1" dirty="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97A5E3F1-B596-453C-B01B-ADECC806C1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2745" y="1459645"/>
                <a:ext cx="1806509" cy="57399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33012FDB-396D-448C-AC75-ACAAD767CB90}"/>
                  </a:ext>
                </a:extLst>
              </p:cNvPr>
              <p:cNvSpPr/>
              <p:nvPr/>
            </p:nvSpPr>
            <p:spPr>
              <a:xfrm>
                <a:off x="8610563" y="5243057"/>
                <a:ext cx="1806509" cy="57399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3600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𝐨𝐫</m:t>
                      </m:r>
                    </m:oMath>
                  </m:oMathPara>
                </a14:m>
                <a:endParaRPr lang="en-IN" sz="36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33012FDB-396D-448C-AC75-ACAAD767CB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0563" y="5243057"/>
                <a:ext cx="1806509" cy="57399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5" name="Group 24">
            <a:extLst>
              <a:ext uri="{FF2B5EF4-FFF2-40B4-BE49-F238E27FC236}">
                <a16:creationId xmlns:a16="http://schemas.microsoft.com/office/drawing/2014/main" id="{3912EFE1-C659-47C8-8323-D7852CB187AA}"/>
              </a:ext>
            </a:extLst>
          </p:cNvPr>
          <p:cNvGrpSpPr/>
          <p:nvPr/>
        </p:nvGrpSpPr>
        <p:grpSpPr>
          <a:xfrm>
            <a:off x="2987850" y="2519266"/>
            <a:ext cx="6345707" cy="1291815"/>
            <a:chOff x="1165010" y="1101257"/>
            <a:chExt cx="2247125" cy="785300"/>
          </a:xfrm>
          <a:solidFill>
            <a:srgbClr val="92D050"/>
          </a:solidFill>
        </p:grpSpPr>
        <p:sp>
          <p:nvSpPr>
            <p:cNvPr id="26" name="Freeform 11">
              <a:extLst>
                <a:ext uri="{FF2B5EF4-FFF2-40B4-BE49-F238E27FC236}">
                  <a16:creationId xmlns:a16="http://schemas.microsoft.com/office/drawing/2014/main" id="{35D799B9-A2A3-453E-8EAB-E97579F68364}"/>
                </a:ext>
              </a:extLst>
            </p:cNvPr>
            <p:cNvSpPr/>
            <p:nvPr/>
          </p:nvSpPr>
          <p:spPr>
            <a:xfrm>
              <a:off x="1388573" y="1101257"/>
              <a:ext cx="1800000" cy="785300"/>
            </a:xfrm>
            <a:custGeom>
              <a:avLst/>
              <a:gdLst>
                <a:gd name="connsiteX0" fmla="*/ 0 w 2462313"/>
                <a:gd name="connsiteY0" fmla="*/ 275034 h 1649872"/>
                <a:gd name="connsiteX1" fmla="*/ 275034 w 2462313"/>
                <a:gd name="connsiteY1" fmla="*/ 0 h 1649872"/>
                <a:gd name="connsiteX2" fmla="*/ 2187279 w 2462313"/>
                <a:gd name="connsiteY2" fmla="*/ 0 h 1649872"/>
                <a:gd name="connsiteX3" fmla="*/ 2462313 w 2462313"/>
                <a:gd name="connsiteY3" fmla="*/ 275034 h 1649872"/>
                <a:gd name="connsiteX4" fmla="*/ 2462313 w 2462313"/>
                <a:gd name="connsiteY4" fmla="*/ 1374838 h 1649872"/>
                <a:gd name="connsiteX5" fmla="*/ 2187279 w 2462313"/>
                <a:gd name="connsiteY5" fmla="*/ 1649872 h 1649872"/>
                <a:gd name="connsiteX6" fmla="*/ 275034 w 2462313"/>
                <a:gd name="connsiteY6" fmla="*/ 1649872 h 1649872"/>
                <a:gd name="connsiteX7" fmla="*/ 0 w 2462313"/>
                <a:gd name="connsiteY7" fmla="*/ 1374838 h 1649872"/>
                <a:gd name="connsiteX8" fmla="*/ 0 w 2462313"/>
                <a:gd name="connsiteY8" fmla="*/ 275034 h 1649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62313" h="1649872">
                  <a:moveTo>
                    <a:pt x="0" y="275034"/>
                  </a:moveTo>
                  <a:cubicBezTo>
                    <a:pt x="0" y="123137"/>
                    <a:pt x="123137" y="0"/>
                    <a:pt x="275034" y="0"/>
                  </a:cubicBezTo>
                  <a:lnTo>
                    <a:pt x="2187279" y="0"/>
                  </a:lnTo>
                  <a:cubicBezTo>
                    <a:pt x="2339176" y="0"/>
                    <a:pt x="2462313" y="123137"/>
                    <a:pt x="2462313" y="275034"/>
                  </a:cubicBezTo>
                  <a:lnTo>
                    <a:pt x="2462313" y="1374838"/>
                  </a:lnTo>
                  <a:cubicBezTo>
                    <a:pt x="2462313" y="1526735"/>
                    <a:pt x="2339176" y="1649872"/>
                    <a:pt x="2187279" y="1649872"/>
                  </a:cubicBezTo>
                  <a:lnTo>
                    <a:pt x="275034" y="1649872"/>
                  </a:lnTo>
                  <a:cubicBezTo>
                    <a:pt x="123137" y="1649872"/>
                    <a:pt x="0" y="1526735"/>
                    <a:pt x="0" y="1374838"/>
                  </a:cubicBezTo>
                  <a:lnTo>
                    <a:pt x="0" y="275034"/>
                  </a:lnTo>
                  <a:close/>
                </a:path>
              </a:pathLst>
            </a:custGeom>
            <a:gradFill>
              <a:gsLst>
                <a:gs pos="10000">
                  <a:srgbClr val="0E47A1"/>
                </a:gs>
                <a:gs pos="100000">
                  <a:srgbClr val="03A9F5"/>
                </a:gs>
              </a:gsLst>
              <a:lin ang="10800000" scaled="1"/>
            </a:gradFill>
            <a:ln>
              <a:noFill/>
            </a:ln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90000"/>
                </a:lnSpc>
                <a:spcBef>
                  <a:spcPts val="1000"/>
                </a:spcBef>
                <a:buClr>
                  <a:schemeClr val="accent6"/>
                </a:buClr>
                <a:buFont typeface="Wingdings 3" panose="05040102010807070707" pitchFamily="18" charset="2"/>
                <a:buNone/>
              </a:pPr>
              <a:endParaRPr lang="en-US" sz="2800" dirty="0">
                <a:solidFill>
                  <a:schemeClr val="bg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A8549DEB-B9B3-448A-B388-EDB5FE8649B5}"/>
                    </a:ext>
                  </a:extLst>
                </p:cNvPr>
                <p:cNvSpPr/>
                <p:nvPr/>
              </p:nvSpPr>
              <p:spPr>
                <a:xfrm>
                  <a:off x="1165010" y="1185906"/>
                  <a:ext cx="2247125" cy="62907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>
                    <a:lnSpc>
                      <a:spcPct val="90000"/>
                    </a:lnSpc>
                    <a:spcBef>
                      <a:spcPts val="1000"/>
                    </a:spcBef>
                    <a:buClr>
                      <a:schemeClr val="accent6"/>
                    </a:buClr>
                    <a:buFont typeface="Wingdings 3" panose="05040102010807070707" pitchFamily="18" charset="2"/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3200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𝐅𝐢𝐧𝐝</m:t>
                        </m:r>
                        <m:r>
                          <a:rPr lang="en-IN" sz="3200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IN" sz="3200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𝐭𝐡𝐞</m:t>
                        </m:r>
                        <m:r>
                          <a:rPr lang="en-IN" sz="3200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IN" sz="3200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𝐝𝐞𝐭𝐞𝐫𝐦𝐢𝐧𝐚𝐧𝐭</m:t>
                        </m:r>
                        <m:r>
                          <a:rPr lang="en-IN" sz="3200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IN" sz="3200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𝐨𝐟</m:t>
                        </m:r>
                        <m:r>
                          <a:rPr lang="en-IN" sz="3200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IN" sz="3200" b="1" i="0" dirty="0">
                    <a:solidFill>
                      <a:schemeClr val="bg1"/>
                    </a:solidFill>
                    <a:latin typeface="Cambria Math" panose="02040503050406030204" pitchFamily="18" charset="0"/>
                  </a:endParaRPr>
                </a:p>
                <a:p>
                  <a:pPr>
                    <a:lnSpc>
                      <a:spcPct val="90000"/>
                    </a:lnSpc>
                    <a:spcBef>
                      <a:spcPts val="1000"/>
                    </a:spcBef>
                    <a:buClr>
                      <a:schemeClr val="accent6"/>
                    </a:buClr>
                    <a:buFont typeface="Wingdings 3" panose="05040102010807070707" pitchFamily="18" charset="2"/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3200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𝐜𝐨𝐞𝐟𝐟𝐢𝐜𝐢𝐞𝐧𝐭</m:t>
                        </m:r>
                        <m:r>
                          <a:rPr lang="en-IN" sz="3200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IN" sz="3200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𝐦𝐚𝐭𝐫𝐢𝐱</m:t>
                        </m:r>
                        <m:r>
                          <a:rPr lang="en-IN" sz="3200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IN" sz="3200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𝐀</m:t>
                        </m:r>
                      </m:oMath>
                    </m:oMathPara>
                  </a14:m>
                  <a:endParaRPr lang="en-IN" sz="3200" b="1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A8549DEB-B9B3-448A-B388-EDB5FE8649B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5010" y="1185906"/>
                  <a:ext cx="2247125" cy="629075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8" name="Right Arrow 3">
            <a:extLst>
              <a:ext uri="{FF2B5EF4-FFF2-40B4-BE49-F238E27FC236}">
                <a16:creationId xmlns:a16="http://schemas.microsoft.com/office/drawing/2014/main" id="{8AED6CA3-FF98-4921-943C-321CE7414C43}"/>
              </a:ext>
            </a:extLst>
          </p:cNvPr>
          <p:cNvSpPr/>
          <p:nvPr/>
        </p:nvSpPr>
        <p:spPr>
          <a:xfrm rot="5400000" flipV="1">
            <a:off x="5971766" y="2113764"/>
            <a:ext cx="377881" cy="394349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endParaRPr lang="en-IN" sz="28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9695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  <p:bldP spid="13" grpId="0"/>
      <p:bldP spid="17" grpId="0"/>
      <p:bldP spid="24" grpId="0"/>
      <p:bldP spid="22" grpId="0" animBg="1"/>
      <p:bldP spid="23" grpId="0"/>
      <p:bldP spid="28" grpId="0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id="{9CB44A4D-66D5-43E2-B57E-702A079C1F74}"/>
              </a:ext>
            </a:extLst>
          </p:cNvPr>
          <p:cNvGrpSpPr/>
          <p:nvPr/>
        </p:nvGrpSpPr>
        <p:grpSpPr>
          <a:xfrm>
            <a:off x="6700871" y="4628108"/>
            <a:ext cx="5265372" cy="1384828"/>
            <a:chOff x="6681009" y="4140541"/>
            <a:chExt cx="5265372" cy="2301645"/>
          </a:xfrm>
        </p:grpSpPr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A47F8EDE-6152-4743-A594-C1832651232D}"/>
                </a:ext>
              </a:extLst>
            </p:cNvPr>
            <p:cNvSpPr/>
            <p:nvPr/>
          </p:nvSpPr>
          <p:spPr>
            <a:xfrm>
              <a:off x="6681009" y="4140541"/>
              <a:ext cx="5265372" cy="2301645"/>
            </a:xfrm>
            <a:custGeom>
              <a:avLst/>
              <a:gdLst>
                <a:gd name="connsiteX0" fmla="*/ 0 w 2462313"/>
                <a:gd name="connsiteY0" fmla="*/ 275034 h 1649872"/>
                <a:gd name="connsiteX1" fmla="*/ 275034 w 2462313"/>
                <a:gd name="connsiteY1" fmla="*/ 0 h 1649872"/>
                <a:gd name="connsiteX2" fmla="*/ 2187279 w 2462313"/>
                <a:gd name="connsiteY2" fmla="*/ 0 h 1649872"/>
                <a:gd name="connsiteX3" fmla="*/ 2462313 w 2462313"/>
                <a:gd name="connsiteY3" fmla="*/ 275034 h 1649872"/>
                <a:gd name="connsiteX4" fmla="*/ 2462313 w 2462313"/>
                <a:gd name="connsiteY4" fmla="*/ 1374838 h 1649872"/>
                <a:gd name="connsiteX5" fmla="*/ 2187279 w 2462313"/>
                <a:gd name="connsiteY5" fmla="*/ 1649872 h 1649872"/>
                <a:gd name="connsiteX6" fmla="*/ 275034 w 2462313"/>
                <a:gd name="connsiteY6" fmla="*/ 1649872 h 1649872"/>
                <a:gd name="connsiteX7" fmla="*/ 0 w 2462313"/>
                <a:gd name="connsiteY7" fmla="*/ 1374838 h 1649872"/>
                <a:gd name="connsiteX8" fmla="*/ 0 w 2462313"/>
                <a:gd name="connsiteY8" fmla="*/ 275034 h 1649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62313" h="1649872">
                  <a:moveTo>
                    <a:pt x="0" y="275034"/>
                  </a:moveTo>
                  <a:cubicBezTo>
                    <a:pt x="0" y="123137"/>
                    <a:pt x="123137" y="0"/>
                    <a:pt x="275034" y="0"/>
                  </a:cubicBezTo>
                  <a:lnTo>
                    <a:pt x="2187279" y="0"/>
                  </a:lnTo>
                  <a:cubicBezTo>
                    <a:pt x="2339176" y="0"/>
                    <a:pt x="2462313" y="123137"/>
                    <a:pt x="2462313" y="275034"/>
                  </a:cubicBezTo>
                  <a:lnTo>
                    <a:pt x="2462313" y="1374838"/>
                  </a:lnTo>
                  <a:cubicBezTo>
                    <a:pt x="2462313" y="1526735"/>
                    <a:pt x="2339176" y="1649872"/>
                    <a:pt x="2187279" y="1649872"/>
                  </a:cubicBezTo>
                  <a:lnTo>
                    <a:pt x="275034" y="1649872"/>
                  </a:lnTo>
                  <a:cubicBezTo>
                    <a:pt x="123137" y="1649872"/>
                    <a:pt x="0" y="1526735"/>
                    <a:pt x="0" y="1374838"/>
                  </a:cubicBezTo>
                  <a:lnTo>
                    <a:pt x="0" y="275034"/>
                  </a:lnTo>
                  <a:close/>
                </a:path>
              </a:pathLst>
            </a:custGeom>
            <a:gradFill>
              <a:gsLst>
                <a:gs pos="10000">
                  <a:srgbClr val="0E47A1"/>
                </a:gs>
                <a:gs pos="100000">
                  <a:srgbClr val="03A9F5"/>
                </a:gs>
              </a:gsLst>
              <a:lin ang="10800000" scaled="1"/>
            </a:gradFill>
            <a:ln>
              <a:noFill/>
            </a:ln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90000"/>
                </a:lnSpc>
                <a:spcBef>
                  <a:spcPts val="1000"/>
                </a:spcBef>
                <a:buClr>
                  <a:schemeClr val="accent6"/>
                </a:buClr>
                <a:buFont typeface="Wingdings 3" panose="05040102010807070707" pitchFamily="18" charset="2"/>
                <a:buNone/>
              </a:pPr>
              <a:endParaRPr lang="en-US" sz="2800" dirty="0">
                <a:solidFill>
                  <a:schemeClr val="bg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Rectangle: Rounded Corners 17">
                  <a:extLst>
                    <a:ext uri="{FF2B5EF4-FFF2-40B4-BE49-F238E27FC236}">
                      <a16:creationId xmlns:a16="http://schemas.microsoft.com/office/drawing/2014/main" id="{05F18827-F387-4793-B4D8-2E78BF939D62}"/>
                    </a:ext>
                  </a:extLst>
                </p:cNvPr>
                <p:cNvSpPr/>
                <p:nvPr/>
              </p:nvSpPr>
              <p:spPr>
                <a:xfrm>
                  <a:off x="8375373" y="4424623"/>
                  <a:ext cx="2252057" cy="711200"/>
                </a:xfrm>
                <a:prstGeom prst="round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ctr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3200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 </m:t>
                        </m:r>
                        <m:r>
                          <a:rPr lang="en-IN" sz="3200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𝐀</m:t>
                        </m:r>
                        <m:r>
                          <a:rPr lang="en-IN" sz="3200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|=</m:t>
                        </m:r>
                        <m:r>
                          <a:rPr lang="en-IN" sz="3200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</m:oMath>
                    </m:oMathPara>
                  </a14:m>
                  <a:endParaRPr lang="en-IN" sz="3200" b="1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8" name="Rectangle: Rounded Corners 17">
                  <a:extLst>
                    <a:ext uri="{FF2B5EF4-FFF2-40B4-BE49-F238E27FC236}">
                      <a16:creationId xmlns:a16="http://schemas.microsoft.com/office/drawing/2014/main" id="{05F18827-F387-4793-B4D8-2E78BF939D6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75373" y="4424623"/>
                  <a:ext cx="2252057" cy="711200"/>
                </a:xfrm>
                <a:prstGeom prst="roundRect">
                  <a:avLst/>
                </a:prstGeom>
                <a:blipFill>
                  <a:blip r:embed="rId2"/>
                  <a:stretch>
                    <a:fillRect b="-4286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F6D68FE-4FF2-440C-8F3A-2967454FCAD8}"/>
              </a:ext>
            </a:extLst>
          </p:cNvPr>
          <p:cNvGrpSpPr/>
          <p:nvPr/>
        </p:nvGrpSpPr>
        <p:grpSpPr>
          <a:xfrm>
            <a:off x="243478" y="4626649"/>
            <a:ext cx="5610211" cy="1387747"/>
            <a:chOff x="243326" y="4626649"/>
            <a:chExt cx="4362177" cy="1387747"/>
          </a:xfrm>
        </p:grpSpPr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7C534FAF-3921-44B6-A3FC-05CE704CA5BE}"/>
                </a:ext>
              </a:extLst>
            </p:cNvPr>
            <p:cNvSpPr/>
            <p:nvPr/>
          </p:nvSpPr>
          <p:spPr>
            <a:xfrm>
              <a:off x="243326" y="4626649"/>
              <a:ext cx="4354806" cy="1387747"/>
            </a:xfrm>
            <a:custGeom>
              <a:avLst/>
              <a:gdLst>
                <a:gd name="connsiteX0" fmla="*/ 0 w 2462313"/>
                <a:gd name="connsiteY0" fmla="*/ 275034 h 1649872"/>
                <a:gd name="connsiteX1" fmla="*/ 275034 w 2462313"/>
                <a:gd name="connsiteY1" fmla="*/ 0 h 1649872"/>
                <a:gd name="connsiteX2" fmla="*/ 2187279 w 2462313"/>
                <a:gd name="connsiteY2" fmla="*/ 0 h 1649872"/>
                <a:gd name="connsiteX3" fmla="*/ 2462313 w 2462313"/>
                <a:gd name="connsiteY3" fmla="*/ 275034 h 1649872"/>
                <a:gd name="connsiteX4" fmla="*/ 2462313 w 2462313"/>
                <a:gd name="connsiteY4" fmla="*/ 1374838 h 1649872"/>
                <a:gd name="connsiteX5" fmla="*/ 2187279 w 2462313"/>
                <a:gd name="connsiteY5" fmla="*/ 1649872 h 1649872"/>
                <a:gd name="connsiteX6" fmla="*/ 275034 w 2462313"/>
                <a:gd name="connsiteY6" fmla="*/ 1649872 h 1649872"/>
                <a:gd name="connsiteX7" fmla="*/ 0 w 2462313"/>
                <a:gd name="connsiteY7" fmla="*/ 1374838 h 1649872"/>
                <a:gd name="connsiteX8" fmla="*/ 0 w 2462313"/>
                <a:gd name="connsiteY8" fmla="*/ 275034 h 1649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62313" h="1649872">
                  <a:moveTo>
                    <a:pt x="0" y="275034"/>
                  </a:moveTo>
                  <a:cubicBezTo>
                    <a:pt x="0" y="123137"/>
                    <a:pt x="123137" y="0"/>
                    <a:pt x="275034" y="0"/>
                  </a:cubicBezTo>
                  <a:lnTo>
                    <a:pt x="2187279" y="0"/>
                  </a:lnTo>
                  <a:cubicBezTo>
                    <a:pt x="2339176" y="0"/>
                    <a:pt x="2462313" y="123137"/>
                    <a:pt x="2462313" y="275034"/>
                  </a:cubicBezTo>
                  <a:lnTo>
                    <a:pt x="2462313" y="1374838"/>
                  </a:lnTo>
                  <a:cubicBezTo>
                    <a:pt x="2462313" y="1526735"/>
                    <a:pt x="2339176" y="1649872"/>
                    <a:pt x="2187279" y="1649872"/>
                  </a:cubicBezTo>
                  <a:lnTo>
                    <a:pt x="275034" y="1649872"/>
                  </a:lnTo>
                  <a:cubicBezTo>
                    <a:pt x="123137" y="1649872"/>
                    <a:pt x="0" y="1526735"/>
                    <a:pt x="0" y="1374838"/>
                  </a:cubicBezTo>
                  <a:lnTo>
                    <a:pt x="0" y="275034"/>
                  </a:lnTo>
                  <a:close/>
                </a:path>
              </a:pathLst>
            </a:custGeom>
            <a:gradFill>
              <a:gsLst>
                <a:gs pos="10000">
                  <a:srgbClr val="0E47A1"/>
                </a:gs>
                <a:gs pos="100000">
                  <a:srgbClr val="03A9F5"/>
                </a:gs>
              </a:gsLst>
              <a:lin ang="10800000" scaled="1"/>
            </a:gradFill>
            <a:ln>
              <a:noFill/>
            </a:ln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90000"/>
                </a:lnSpc>
                <a:spcBef>
                  <a:spcPts val="1000"/>
                </a:spcBef>
                <a:buClr>
                  <a:schemeClr val="accent6"/>
                </a:buClr>
                <a:buFont typeface="Wingdings 3" panose="05040102010807070707" pitchFamily="18" charset="2"/>
                <a:buNone/>
              </a:pPr>
              <a:endParaRPr lang="en-US" sz="2800" dirty="0">
                <a:solidFill>
                  <a:schemeClr val="bg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Rectangle: Rounded Corners 13">
                  <a:extLst>
                    <a:ext uri="{FF2B5EF4-FFF2-40B4-BE49-F238E27FC236}">
                      <a16:creationId xmlns:a16="http://schemas.microsoft.com/office/drawing/2014/main" id="{1B183A5E-4F73-45CC-BDC7-AF4316095D23}"/>
                    </a:ext>
                  </a:extLst>
                </p:cNvPr>
                <p:cNvSpPr/>
                <p:nvPr/>
              </p:nvSpPr>
              <p:spPr>
                <a:xfrm>
                  <a:off x="601052" y="4657384"/>
                  <a:ext cx="4004451" cy="711200"/>
                </a:xfrm>
                <a:prstGeom prst="round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anchor="ctr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3200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| </m:t>
                        </m:r>
                        <m:r>
                          <a:rPr lang="en-IN" sz="3200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𝐀</m:t>
                        </m:r>
                        <m:r>
                          <a:rPr lang="en-IN" sz="3200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|</m:t>
                        </m:r>
                        <m:r>
                          <a:rPr lang="en-IN" sz="32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≠</m:t>
                        </m:r>
                        <m:r>
                          <a:rPr lang="en-IN" sz="32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</m:oMath>
                    </m:oMathPara>
                  </a14:m>
                  <a:endParaRPr lang="en-IN" sz="3200" b="1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4" name="Rectangle: Rounded Corners 13">
                  <a:extLst>
                    <a:ext uri="{FF2B5EF4-FFF2-40B4-BE49-F238E27FC236}">
                      <a16:creationId xmlns:a16="http://schemas.microsoft.com/office/drawing/2014/main" id="{1B183A5E-4F73-45CC-BDC7-AF4316095D2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1052" y="4657384"/>
                  <a:ext cx="4004451" cy="711200"/>
                </a:xfrm>
                <a:prstGeom prst="round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5CDB1A4-798B-4723-96BA-0D9D504D4FC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For the linear system in which no. of </a:t>
                </a:r>
                <a:r>
                  <a:rPr lang="en-IN" dirty="0">
                    <a:solidFill>
                      <a:srgbClr val="FF0000"/>
                    </a:solidFill>
                  </a:rPr>
                  <a:t>Equations</a:t>
                </a:r>
                <a:r>
                  <a:rPr lang="en-IN" dirty="0"/>
                  <a:t> </a:t>
                </a:r>
                <a14:m>
                  <m:oMath xmlns:m="http://schemas.openxmlformats.org/officeDocument/2006/math">
                    <m:r>
                      <a:rPr lang="en-IN" i="1" dirty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IN" dirty="0"/>
                  <a:t> no. of </a:t>
                </a:r>
                <a:r>
                  <a:rPr lang="en-IN" dirty="0">
                    <a:solidFill>
                      <a:srgbClr val="FF0000"/>
                    </a:solidFill>
                  </a:rPr>
                  <a:t>Variables</a:t>
                </a:r>
                <a:endParaRPr lang="en-IN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5CDB1A4-798B-4723-96BA-0D9D504D4FC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4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Bent-Up Arrow 9">
            <a:extLst>
              <a:ext uri="{FF2B5EF4-FFF2-40B4-BE49-F238E27FC236}">
                <a16:creationId xmlns:a16="http://schemas.microsoft.com/office/drawing/2014/main" id="{585E3198-C195-4686-AE1F-05D5C37BDAB3}"/>
              </a:ext>
            </a:extLst>
          </p:cNvPr>
          <p:cNvSpPr/>
          <p:nvPr/>
        </p:nvSpPr>
        <p:spPr>
          <a:xfrm rot="10800000">
            <a:off x="1976651" y="3039939"/>
            <a:ext cx="1638057" cy="1571342"/>
          </a:xfrm>
          <a:prstGeom prst="bentUpArrow">
            <a:avLst>
              <a:gd name="adj1" fmla="val 22316"/>
              <a:gd name="adj2" fmla="val 20682"/>
              <a:gd name="adj3" fmla="val 24893"/>
            </a:avLst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endParaRPr lang="en-IN" sz="28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1370414C-19C0-4D49-98C6-76E1696657F4}"/>
                  </a:ext>
                </a:extLst>
              </p:cNvPr>
              <p:cNvSpPr/>
              <p:nvPr/>
            </p:nvSpPr>
            <p:spPr>
              <a:xfrm>
                <a:off x="411157" y="5320522"/>
                <a:ext cx="5265372" cy="56106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3200" b="1" i="0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𝐔𝐧𝐢𝐪𝐮𝐞</m:t>
                      </m:r>
                      <m:r>
                        <a:rPr lang="en-IN" sz="3200" b="1" i="0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sz="3200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𝐨𝐫</m:t>
                      </m:r>
                      <m:r>
                        <a:rPr lang="en-IN" sz="3200" b="1" i="0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sz="3200" b="1" i="0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𝐓𝐫𝐢𝐯𝐢𝐚𝐥</m:t>
                      </m:r>
                      <m:r>
                        <a:rPr lang="en-IN" sz="3200" b="1" i="0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sz="3200" b="1" i="0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𝐒𝐨𝐥𝐮𝐭𝐢𝐨𝐧</m:t>
                      </m:r>
                    </m:oMath>
                  </m:oMathPara>
                </a14:m>
                <a:endParaRPr lang="en-IN" sz="3200" b="1" dirty="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1370414C-19C0-4D49-98C6-76E1696657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157" y="5320522"/>
                <a:ext cx="5265372" cy="56106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BCECAE3F-373C-476B-B4D7-40142C4DFD7E}"/>
                  </a:ext>
                </a:extLst>
              </p:cNvPr>
              <p:cNvSpPr/>
              <p:nvPr/>
            </p:nvSpPr>
            <p:spPr>
              <a:xfrm>
                <a:off x="6783498" y="5147999"/>
                <a:ext cx="5038303" cy="93055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3200" b="1" i="0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𝐈𝐧𝐟𝐢𝐧𝐢𝐭𝐞𝐥𝐲</m:t>
                      </m:r>
                      <m:r>
                        <a:rPr lang="en-IN" sz="3200" b="1" i="0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sz="3200" b="1" i="0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𝐦𝐚𝐧𝐲</m:t>
                      </m:r>
                      <m:r>
                        <a:rPr lang="en-IN" sz="3200" b="1" i="0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sz="3200" b="1" i="0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𝐒𝐨𝐥𝐮𝐭𝐢𝐨𝐧𝐬</m:t>
                      </m:r>
                    </m:oMath>
                  </m:oMathPara>
                </a14:m>
                <a:endParaRPr lang="en-IN" sz="3200" b="1" dirty="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BCECAE3F-373C-476B-B4D7-40142C4DFD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3498" y="5147999"/>
                <a:ext cx="5038303" cy="93055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3" name="Group 32">
            <a:extLst>
              <a:ext uri="{FF2B5EF4-FFF2-40B4-BE49-F238E27FC236}">
                <a16:creationId xmlns:a16="http://schemas.microsoft.com/office/drawing/2014/main" id="{802E671C-8EC2-44C4-A745-E210828590B6}"/>
              </a:ext>
            </a:extLst>
          </p:cNvPr>
          <p:cNvGrpSpPr/>
          <p:nvPr/>
        </p:nvGrpSpPr>
        <p:grpSpPr>
          <a:xfrm>
            <a:off x="2956943" y="830182"/>
            <a:ext cx="6345707" cy="1291815"/>
            <a:chOff x="2956943" y="830182"/>
            <a:chExt cx="6345707" cy="1291815"/>
          </a:xfrm>
        </p:grpSpPr>
        <p:sp>
          <p:nvSpPr>
            <p:cNvPr id="8" name="Freeform 11">
              <a:extLst>
                <a:ext uri="{FF2B5EF4-FFF2-40B4-BE49-F238E27FC236}">
                  <a16:creationId xmlns:a16="http://schemas.microsoft.com/office/drawing/2014/main" id="{51F99EE8-79FA-45D9-9C72-850323BF746E}"/>
                </a:ext>
              </a:extLst>
            </p:cNvPr>
            <p:cNvSpPr/>
            <p:nvPr/>
          </p:nvSpPr>
          <p:spPr>
            <a:xfrm>
              <a:off x="2956943" y="830182"/>
              <a:ext cx="6345707" cy="1291815"/>
            </a:xfrm>
            <a:custGeom>
              <a:avLst/>
              <a:gdLst>
                <a:gd name="connsiteX0" fmla="*/ 0 w 2462313"/>
                <a:gd name="connsiteY0" fmla="*/ 275034 h 1649872"/>
                <a:gd name="connsiteX1" fmla="*/ 275034 w 2462313"/>
                <a:gd name="connsiteY1" fmla="*/ 0 h 1649872"/>
                <a:gd name="connsiteX2" fmla="*/ 2187279 w 2462313"/>
                <a:gd name="connsiteY2" fmla="*/ 0 h 1649872"/>
                <a:gd name="connsiteX3" fmla="*/ 2462313 w 2462313"/>
                <a:gd name="connsiteY3" fmla="*/ 275034 h 1649872"/>
                <a:gd name="connsiteX4" fmla="*/ 2462313 w 2462313"/>
                <a:gd name="connsiteY4" fmla="*/ 1374838 h 1649872"/>
                <a:gd name="connsiteX5" fmla="*/ 2187279 w 2462313"/>
                <a:gd name="connsiteY5" fmla="*/ 1649872 h 1649872"/>
                <a:gd name="connsiteX6" fmla="*/ 275034 w 2462313"/>
                <a:gd name="connsiteY6" fmla="*/ 1649872 h 1649872"/>
                <a:gd name="connsiteX7" fmla="*/ 0 w 2462313"/>
                <a:gd name="connsiteY7" fmla="*/ 1374838 h 1649872"/>
                <a:gd name="connsiteX8" fmla="*/ 0 w 2462313"/>
                <a:gd name="connsiteY8" fmla="*/ 275034 h 1649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62313" h="1649872">
                  <a:moveTo>
                    <a:pt x="0" y="275034"/>
                  </a:moveTo>
                  <a:cubicBezTo>
                    <a:pt x="0" y="123137"/>
                    <a:pt x="123137" y="0"/>
                    <a:pt x="275034" y="0"/>
                  </a:cubicBezTo>
                  <a:lnTo>
                    <a:pt x="2187279" y="0"/>
                  </a:lnTo>
                  <a:cubicBezTo>
                    <a:pt x="2339176" y="0"/>
                    <a:pt x="2462313" y="123137"/>
                    <a:pt x="2462313" y="275034"/>
                  </a:cubicBezTo>
                  <a:lnTo>
                    <a:pt x="2462313" y="1374838"/>
                  </a:lnTo>
                  <a:cubicBezTo>
                    <a:pt x="2462313" y="1526735"/>
                    <a:pt x="2339176" y="1649872"/>
                    <a:pt x="2187279" y="1649872"/>
                  </a:cubicBezTo>
                  <a:lnTo>
                    <a:pt x="275034" y="1649872"/>
                  </a:lnTo>
                  <a:cubicBezTo>
                    <a:pt x="123137" y="1649872"/>
                    <a:pt x="0" y="1526735"/>
                    <a:pt x="0" y="1374838"/>
                  </a:cubicBezTo>
                  <a:lnTo>
                    <a:pt x="0" y="275034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90000"/>
                </a:lnSpc>
                <a:spcBef>
                  <a:spcPts val="1000"/>
                </a:spcBef>
                <a:buClr>
                  <a:schemeClr val="accent6"/>
                </a:buClr>
                <a:buFont typeface="Wingdings 3" panose="05040102010807070707" pitchFamily="18" charset="2"/>
                <a:buNone/>
              </a:pPr>
              <a:endParaRPr lang="en-US" sz="2800" b="1" dirty="0">
                <a:solidFill>
                  <a:schemeClr val="bg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72800509-CF80-4AFB-8285-5E8EFEDD4F3D}"/>
                    </a:ext>
                  </a:extLst>
                </p:cNvPr>
                <p:cNvSpPr txBox="1"/>
                <p:nvPr/>
              </p:nvSpPr>
              <p:spPr>
                <a:xfrm>
                  <a:off x="3065231" y="903213"/>
                  <a:ext cx="6129130" cy="5909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90000"/>
                    </a:lnSpc>
                    <a:spcBef>
                      <a:spcPts val="1000"/>
                    </a:spcBef>
                    <a:buClr>
                      <a:schemeClr val="accent6"/>
                    </a:buClr>
                    <a:buFont typeface="Wingdings 3" panose="05040102010807070707" pitchFamily="18" charset="2"/>
                    <a:buNone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IN" sz="3600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𝐇𝐨𝐦𝐨𝐠𝐞𝐧𝐞𝐨𝐮𝐬</m:t>
                        </m:r>
                        <m:r>
                          <a:rPr lang="en-IN" sz="3600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IN" sz="3600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𝐒𝐲𝐬𝐭𝐞𝐦</m:t>
                        </m:r>
                      </m:oMath>
                    </m:oMathPara>
                  </a14:m>
                  <a:endParaRPr lang="en-US" sz="3200" b="1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72800509-CF80-4AFB-8285-5E8EFEDD4F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65231" y="903213"/>
                  <a:ext cx="6129130" cy="590931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97A5E3F1-B596-453C-B01B-ADECC806C1BA}"/>
                  </a:ext>
                </a:extLst>
              </p:cNvPr>
              <p:cNvSpPr/>
              <p:nvPr/>
            </p:nvSpPr>
            <p:spPr>
              <a:xfrm>
                <a:off x="5192745" y="1459645"/>
                <a:ext cx="1806509" cy="573991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3200" b="1" i="0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𝐀𝐗</m:t>
                      </m:r>
                      <m:r>
                        <a:rPr lang="en-IN" sz="3200" b="1" i="0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3200" b="1" i="0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𝐎</m:t>
                      </m:r>
                    </m:oMath>
                  </m:oMathPara>
                </a14:m>
                <a:endParaRPr lang="en-IN" sz="3200" b="1" dirty="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97A5E3F1-B596-453C-B01B-ADECC806C1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2745" y="1459645"/>
                <a:ext cx="1806509" cy="57399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5" name="Group 24">
            <a:extLst>
              <a:ext uri="{FF2B5EF4-FFF2-40B4-BE49-F238E27FC236}">
                <a16:creationId xmlns:a16="http://schemas.microsoft.com/office/drawing/2014/main" id="{3912EFE1-C659-47C8-8323-D7852CB187AA}"/>
              </a:ext>
            </a:extLst>
          </p:cNvPr>
          <p:cNvGrpSpPr/>
          <p:nvPr/>
        </p:nvGrpSpPr>
        <p:grpSpPr>
          <a:xfrm>
            <a:off x="2987850" y="2519266"/>
            <a:ext cx="6345707" cy="1291815"/>
            <a:chOff x="1165010" y="1101257"/>
            <a:chExt cx="2247125" cy="785300"/>
          </a:xfrm>
          <a:solidFill>
            <a:srgbClr val="92D050"/>
          </a:solidFill>
        </p:grpSpPr>
        <p:sp>
          <p:nvSpPr>
            <p:cNvPr id="26" name="Freeform 11">
              <a:extLst>
                <a:ext uri="{FF2B5EF4-FFF2-40B4-BE49-F238E27FC236}">
                  <a16:creationId xmlns:a16="http://schemas.microsoft.com/office/drawing/2014/main" id="{35D799B9-A2A3-453E-8EAB-E97579F68364}"/>
                </a:ext>
              </a:extLst>
            </p:cNvPr>
            <p:cNvSpPr/>
            <p:nvPr/>
          </p:nvSpPr>
          <p:spPr>
            <a:xfrm>
              <a:off x="1388573" y="1101257"/>
              <a:ext cx="1800000" cy="785300"/>
            </a:xfrm>
            <a:custGeom>
              <a:avLst/>
              <a:gdLst>
                <a:gd name="connsiteX0" fmla="*/ 0 w 2462313"/>
                <a:gd name="connsiteY0" fmla="*/ 275034 h 1649872"/>
                <a:gd name="connsiteX1" fmla="*/ 275034 w 2462313"/>
                <a:gd name="connsiteY1" fmla="*/ 0 h 1649872"/>
                <a:gd name="connsiteX2" fmla="*/ 2187279 w 2462313"/>
                <a:gd name="connsiteY2" fmla="*/ 0 h 1649872"/>
                <a:gd name="connsiteX3" fmla="*/ 2462313 w 2462313"/>
                <a:gd name="connsiteY3" fmla="*/ 275034 h 1649872"/>
                <a:gd name="connsiteX4" fmla="*/ 2462313 w 2462313"/>
                <a:gd name="connsiteY4" fmla="*/ 1374838 h 1649872"/>
                <a:gd name="connsiteX5" fmla="*/ 2187279 w 2462313"/>
                <a:gd name="connsiteY5" fmla="*/ 1649872 h 1649872"/>
                <a:gd name="connsiteX6" fmla="*/ 275034 w 2462313"/>
                <a:gd name="connsiteY6" fmla="*/ 1649872 h 1649872"/>
                <a:gd name="connsiteX7" fmla="*/ 0 w 2462313"/>
                <a:gd name="connsiteY7" fmla="*/ 1374838 h 1649872"/>
                <a:gd name="connsiteX8" fmla="*/ 0 w 2462313"/>
                <a:gd name="connsiteY8" fmla="*/ 275034 h 1649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62313" h="1649872">
                  <a:moveTo>
                    <a:pt x="0" y="275034"/>
                  </a:moveTo>
                  <a:cubicBezTo>
                    <a:pt x="0" y="123137"/>
                    <a:pt x="123137" y="0"/>
                    <a:pt x="275034" y="0"/>
                  </a:cubicBezTo>
                  <a:lnTo>
                    <a:pt x="2187279" y="0"/>
                  </a:lnTo>
                  <a:cubicBezTo>
                    <a:pt x="2339176" y="0"/>
                    <a:pt x="2462313" y="123137"/>
                    <a:pt x="2462313" y="275034"/>
                  </a:cubicBezTo>
                  <a:lnTo>
                    <a:pt x="2462313" y="1374838"/>
                  </a:lnTo>
                  <a:cubicBezTo>
                    <a:pt x="2462313" y="1526735"/>
                    <a:pt x="2339176" y="1649872"/>
                    <a:pt x="2187279" y="1649872"/>
                  </a:cubicBezTo>
                  <a:lnTo>
                    <a:pt x="275034" y="1649872"/>
                  </a:lnTo>
                  <a:cubicBezTo>
                    <a:pt x="123137" y="1649872"/>
                    <a:pt x="0" y="1526735"/>
                    <a:pt x="0" y="1374838"/>
                  </a:cubicBezTo>
                  <a:lnTo>
                    <a:pt x="0" y="275034"/>
                  </a:lnTo>
                  <a:close/>
                </a:path>
              </a:pathLst>
            </a:custGeom>
            <a:gradFill>
              <a:gsLst>
                <a:gs pos="10000">
                  <a:srgbClr val="0E47A1"/>
                </a:gs>
                <a:gs pos="100000">
                  <a:srgbClr val="03A9F5"/>
                </a:gs>
              </a:gsLst>
              <a:lin ang="10800000" scaled="1"/>
            </a:gradFill>
            <a:ln>
              <a:noFill/>
            </a:ln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90000"/>
                </a:lnSpc>
                <a:spcBef>
                  <a:spcPts val="1000"/>
                </a:spcBef>
                <a:buClr>
                  <a:schemeClr val="accent6"/>
                </a:buClr>
                <a:buFont typeface="Wingdings 3" panose="05040102010807070707" pitchFamily="18" charset="2"/>
                <a:buNone/>
              </a:pPr>
              <a:endParaRPr lang="en-US" sz="2800" dirty="0">
                <a:solidFill>
                  <a:schemeClr val="bg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A8549DEB-B9B3-448A-B388-EDB5FE8649B5}"/>
                    </a:ext>
                  </a:extLst>
                </p:cNvPr>
                <p:cNvSpPr/>
                <p:nvPr/>
              </p:nvSpPr>
              <p:spPr>
                <a:xfrm>
                  <a:off x="1165010" y="1185906"/>
                  <a:ext cx="2247125" cy="62907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>
                    <a:lnSpc>
                      <a:spcPct val="90000"/>
                    </a:lnSpc>
                    <a:spcBef>
                      <a:spcPts val="1000"/>
                    </a:spcBef>
                    <a:buClr>
                      <a:schemeClr val="accent6"/>
                    </a:buClr>
                    <a:buFont typeface="Wingdings 3" panose="05040102010807070707" pitchFamily="18" charset="2"/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3200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𝐅𝐢𝐧𝐝</m:t>
                        </m:r>
                        <m:r>
                          <a:rPr lang="en-IN" sz="3200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IN" sz="3200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𝐭𝐡𝐞</m:t>
                        </m:r>
                        <m:r>
                          <a:rPr lang="en-IN" sz="3200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IN" sz="3200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𝐝𝐞𝐭𝐞𝐫𝐦𝐢𝐧𝐚𝐧𝐭</m:t>
                        </m:r>
                        <m:r>
                          <a:rPr lang="en-IN" sz="3200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IN" sz="3200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𝐨𝐟</m:t>
                        </m:r>
                        <m:r>
                          <a:rPr lang="en-IN" sz="3200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IN" sz="3200" b="1" i="0" dirty="0">
                    <a:solidFill>
                      <a:schemeClr val="bg1"/>
                    </a:solidFill>
                    <a:latin typeface="Cambria Math" panose="02040503050406030204" pitchFamily="18" charset="0"/>
                  </a:endParaRPr>
                </a:p>
                <a:p>
                  <a:pPr>
                    <a:lnSpc>
                      <a:spcPct val="90000"/>
                    </a:lnSpc>
                    <a:spcBef>
                      <a:spcPts val="1000"/>
                    </a:spcBef>
                    <a:buClr>
                      <a:schemeClr val="accent6"/>
                    </a:buClr>
                    <a:buFont typeface="Wingdings 3" panose="05040102010807070707" pitchFamily="18" charset="2"/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3200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𝐜𝐨𝐞𝐟𝐟𝐢𝐜𝐢𝐞𝐧𝐭</m:t>
                        </m:r>
                        <m:r>
                          <a:rPr lang="en-IN" sz="3200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IN" sz="3200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𝐦𝐚𝐭𝐫𝐢𝐱</m:t>
                        </m:r>
                        <m:r>
                          <a:rPr lang="en-IN" sz="3200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IN" sz="3200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𝐀</m:t>
                        </m:r>
                      </m:oMath>
                    </m:oMathPara>
                  </a14:m>
                  <a:endParaRPr lang="en-IN" sz="3200" b="1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A8549DEB-B9B3-448A-B388-EDB5FE8649B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5010" y="1185906"/>
                  <a:ext cx="2247125" cy="629075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8" name="Right Arrow 3">
            <a:extLst>
              <a:ext uri="{FF2B5EF4-FFF2-40B4-BE49-F238E27FC236}">
                <a16:creationId xmlns:a16="http://schemas.microsoft.com/office/drawing/2014/main" id="{8AED6CA3-FF98-4921-943C-321CE7414C43}"/>
              </a:ext>
            </a:extLst>
          </p:cNvPr>
          <p:cNvSpPr/>
          <p:nvPr/>
        </p:nvSpPr>
        <p:spPr>
          <a:xfrm rot="5400000" flipV="1">
            <a:off x="5971766" y="2113764"/>
            <a:ext cx="377881" cy="394349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endParaRPr lang="en-IN" sz="2800">
              <a:solidFill>
                <a:schemeClr val="bg1"/>
              </a:solidFill>
            </a:endParaRPr>
          </a:p>
        </p:txBody>
      </p:sp>
      <p:sp>
        <p:nvSpPr>
          <p:cNvPr id="29" name="Bent-Up Arrow 9">
            <a:extLst>
              <a:ext uri="{FF2B5EF4-FFF2-40B4-BE49-F238E27FC236}">
                <a16:creationId xmlns:a16="http://schemas.microsoft.com/office/drawing/2014/main" id="{6B6B7DD7-6187-412A-8D52-D44DCCA91555}"/>
              </a:ext>
            </a:extLst>
          </p:cNvPr>
          <p:cNvSpPr/>
          <p:nvPr/>
        </p:nvSpPr>
        <p:spPr>
          <a:xfrm rot="10800000" flipH="1">
            <a:off x="8702236" y="3039939"/>
            <a:ext cx="1638057" cy="1571342"/>
          </a:xfrm>
          <a:prstGeom prst="bentUpArrow">
            <a:avLst>
              <a:gd name="adj1" fmla="val 22316"/>
              <a:gd name="adj2" fmla="val 20682"/>
              <a:gd name="adj3" fmla="val 24893"/>
            </a:avLst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endParaRPr lang="en-IN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8489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3" grpId="0"/>
      <p:bldP spid="17" grpId="0"/>
      <p:bldP spid="22" grpId="0" animBg="1"/>
      <p:bldP spid="28" grpId="0" animBg="1"/>
      <p:bldP spid="29" grpId="0" animBg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349071-AC1C-4AAB-994C-E59598E45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Method:2         Gauss Elimination Method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DFC0E9D-0E66-4236-B90C-95FA3F165BFE}"/>
              </a:ext>
            </a:extLst>
          </p:cNvPr>
          <p:cNvSpPr/>
          <p:nvPr/>
        </p:nvSpPr>
        <p:spPr>
          <a:xfrm>
            <a:off x="246479" y="957289"/>
            <a:ext cx="1706820" cy="539851"/>
          </a:xfrm>
          <a:prstGeom prst="round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dirty="0">
                <a:solidFill>
                  <a:schemeClr val="bg1"/>
                </a:solidFill>
              </a:rPr>
              <a:t>Example:8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047C67E-3C06-471C-B2EA-BBC21171497E}"/>
              </a:ext>
            </a:extLst>
          </p:cNvPr>
          <p:cNvSpPr/>
          <p:nvPr/>
        </p:nvSpPr>
        <p:spPr>
          <a:xfrm>
            <a:off x="246480" y="2440254"/>
            <a:ext cx="1706820" cy="539851"/>
          </a:xfrm>
          <a:prstGeom prst="round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800" dirty="0">
                <a:solidFill>
                  <a:schemeClr val="bg1"/>
                </a:solidFill>
              </a:rPr>
              <a:t>Solution: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ED354F2-7191-438B-BD29-F4BC9489E5AC}"/>
                  </a:ext>
                </a:extLst>
              </p:cNvPr>
              <p:cNvSpPr txBox="1"/>
              <p:nvPr/>
            </p:nvSpPr>
            <p:spPr>
              <a:xfrm>
                <a:off x="1953299" y="1001404"/>
                <a:ext cx="621030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IN" sz="2800" dirty="0">
                    <a:solidFill>
                      <a:srgbClr val="002060"/>
                    </a:solidFill>
                  </a:rPr>
                  <a:t>Find real value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for which the equations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ED354F2-7191-438B-BD29-F4BC9489E5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3299" y="1001404"/>
                <a:ext cx="6210300" cy="523220"/>
              </a:xfrm>
              <a:prstGeom prst="rect">
                <a:avLst/>
              </a:prstGeom>
              <a:blipFill>
                <a:blip r:embed="rId2"/>
                <a:stretch>
                  <a:fillRect l="-1963" t="-11628" r="-1766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35A6B0C-CF1F-4F16-A1B2-808188487C94}"/>
                  </a:ext>
                </a:extLst>
              </p:cNvPr>
              <p:cNvSpPr txBox="1"/>
              <p:nvPr/>
            </p:nvSpPr>
            <p:spPr>
              <a:xfrm>
                <a:off x="1953299" y="1940121"/>
                <a:ext cx="8242261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IN" sz="280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IN" sz="280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y</m:t>
                    </m:r>
                    <m:r>
                      <a:rPr lang="en-IN" sz="280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IN" sz="280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z</m:t>
                    </m:r>
                    <m:r>
                      <a:rPr lang="en-IN" sz="280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. Also find the solution for each value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35A6B0C-CF1F-4F16-A1B2-808188487C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3299" y="1940121"/>
                <a:ext cx="8242261" cy="523220"/>
              </a:xfrm>
              <a:prstGeom prst="rect">
                <a:avLst/>
              </a:prstGeom>
              <a:blipFill>
                <a:blip r:embed="rId3"/>
                <a:stretch>
                  <a:fillRect t="-11628" r="-1035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21C22D2-0145-413A-A745-E8893FBF2524}"/>
                  </a:ext>
                </a:extLst>
              </p:cNvPr>
              <p:cNvSpPr txBox="1"/>
              <p:nvPr/>
            </p:nvSpPr>
            <p:spPr>
              <a:xfrm>
                <a:off x="7966642" y="985879"/>
                <a:ext cx="355479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0" dirty="0" smtClean="0">
                          <a:solidFill>
                            <a:srgbClr val="009900"/>
                          </a:solidFill>
                          <a:latin typeface="Cambria Math" panose="02040503050406030204" pitchFamily="18" charset="0"/>
                        </a:rPr>
                        <m:t>(1−</m:t>
                      </m:r>
                      <m:r>
                        <m:rPr>
                          <m:sty m:val="p"/>
                        </m:rPr>
                        <a:rPr lang="en-IN" sz="2800" i="0" dirty="0" smtClean="0">
                          <a:solidFill>
                            <a:srgbClr val="009900"/>
                          </a:solidFill>
                          <a:latin typeface="Cambria Math" panose="02040503050406030204" pitchFamily="18" charset="0"/>
                        </a:rPr>
                        <m:t>λ</m:t>
                      </m:r>
                      <m:r>
                        <a:rPr lang="en-IN" sz="2800" i="0" dirty="0" smtClean="0">
                          <a:solidFill>
                            <a:srgbClr val="0099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m:rPr>
                          <m:sty m:val="p"/>
                        </m:rPr>
                        <a:rPr lang="en-IN" sz="2800" i="0" dirty="0" err="1">
                          <a:solidFill>
                            <a:srgbClr val="00990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IN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IN" sz="2800" i="0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IN" sz="280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IN" sz="2800" i="0" dirty="0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  <m:r>
                        <a:rPr lang="en-IN" sz="2800" i="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i="0" dirty="0" smtClean="0">
                          <a:solidFill>
                            <a:srgbClr val="890E4F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21C22D2-0145-413A-A745-E8893FBF25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6642" y="985879"/>
                <a:ext cx="3554798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62C00A3-A748-49CA-A3DA-015C7ED03E27}"/>
                  </a:ext>
                </a:extLst>
              </p:cNvPr>
              <p:cNvSpPr txBox="1"/>
              <p:nvPr/>
            </p:nvSpPr>
            <p:spPr>
              <a:xfrm>
                <a:off x="1643875" y="1467476"/>
                <a:ext cx="355479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dirty="0" smtClean="0">
                          <a:solidFill>
                            <a:srgbClr val="0099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m:rPr>
                          <m:sty m:val="p"/>
                        </m:rPr>
                        <a:rPr lang="en-IN" sz="2800" i="0" dirty="0" err="1">
                          <a:solidFill>
                            <a:srgbClr val="00990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N" sz="2800" b="0" i="0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(1−</m:t>
                      </m:r>
                      <m:r>
                        <m:rPr>
                          <m:sty m:val="p"/>
                        </m:rPr>
                        <a:rPr lang="en-IN" sz="2800" b="0" i="0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λ</m:t>
                      </m:r>
                      <m:r>
                        <a:rPr lang="en-IN" sz="2800" b="0" i="0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m:rPr>
                          <m:sty m:val="p"/>
                        </m:rPr>
                        <a:rPr lang="en-IN" sz="2800" i="0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IN" sz="2800" i="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i="0" dirty="0" smtClean="0">
                          <a:solidFill>
                            <a:srgbClr val="890E4F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IN" sz="2800" b="0" i="0" dirty="0" smtClean="0">
                          <a:solidFill>
                            <a:srgbClr val="890E4F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62C00A3-A748-49CA-A3DA-015C7ED03E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3875" y="1467476"/>
                <a:ext cx="3554798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690C803-CDE2-442D-BA32-97AF5ACE039C}"/>
                  </a:ext>
                </a:extLst>
              </p:cNvPr>
              <p:cNvSpPr txBox="1"/>
              <p:nvPr/>
            </p:nvSpPr>
            <p:spPr>
              <a:xfrm>
                <a:off x="4510323" y="1463945"/>
                <a:ext cx="355479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m:rPr>
                          <m:sty m:val="p"/>
                        </m:rPr>
                        <a:rPr lang="en-IN" sz="2800" b="0" i="0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IN" sz="28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IN" sz="2800" b="0" i="1" dirty="0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 dirty="0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IN" sz="2800" b="0" i="0" dirty="0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</m:d>
                      <m:r>
                        <m:rPr>
                          <m:sty m:val="p"/>
                        </m:rPr>
                        <a:rPr lang="en-IN" sz="2800" b="0" i="0" dirty="0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  <m:r>
                        <a:rPr lang="en-IN" sz="2800" i="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i="0" dirty="0" smtClean="0">
                          <a:solidFill>
                            <a:srgbClr val="890E4F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690C803-CDE2-442D-BA32-97AF5ACE03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0323" y="1463945"/>
                <a:ext cx="3554798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428F92F0-72AB-4249-9002-9839AB5C0182}"/>
              </a:ext>
            </a:extLst>
          </p:cNvPr>
          <p:cNvSpPr txBox="1"/>
          <p:nvPr/>
        </p:nvSpPr>
        <p:spPr>
          <a:xfrm>
            <a:off x="7719060" y="1460414"/>
            <a:ext cx="37719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dirty="0">
                <a:solidFill>
                  <a:srgbClr val="002060"/>
                </a:solidFill>
              </a:rPr>
              <a:t>have solution other than </a:t>
            </a:r>
            <a:endParaRPr lang="en-IN" sz="2800" dirty="0"/>
          </a:p>
        </p:txBody>
      </p:sp>
      <p:sp>
        <p:nvSpPr>
          <p:cNvPr id="42" name="Right Arrow 3">
            <a:extLst>
              <a:ext uri="{FF2B5EF4-FFF2-40B4-BE49-F238E27FC236}">
                <a16:creationId xmlns:a16="http://schemas.microsoft.com/office/drawing/2014/main" id="{98FDC7C9-BBA7-45B6-B707-8B724C64D36B}"/>
              </a:ext>
            </a:extLst>
          </p:cNvPr>
          <p:cNvSpPr/>
          <p:nvPr/>
        </p:nvSpPr>
        <p:spPr>
          <a:xfrm flipV="1">
            <a:off x="1356250" y="4675698"/>
            <a:ext cx="576777" cy="394349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None/>
            </a:pPr>
            <a:endParaRPr lang="en-IN" sz="2800">
              <a:solidFill>
                <a:schemeClr val="bg1"/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C09195D-B3C1-4927-93AA-849AFD2F3BD0}"/>
              </a:ext>
            </a:extLst>
          </p:cNvPr>
          <p:cNvGrpSpPr/>
          <p:nvPr/>
        </p:nvGrpSpPr>
        <p:grpSpPr>
          <a:xfrm>
            <a:off x="1937873" y="2544323"/>
            <a:ext cx="5068855" cy="2392083"/>
            <a:chOff x="1937873" y="2544323"/>
            <a:chExt cx="5068855" cy="239208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EE75A166-7FDF-40B6-ABEB-F4CC4250E01D}"/>
                    </a:ext>
                  </a:extLst>
                </p:cNvPr>
                <p:cNvSpPr/>
                <p:nvPr/>
              </p:nvSpPr>
              <p:spPr>
                <a:xfrm>
                  <a:off x="2711522" y="2544323"/>
                  <a:ext cx="4295206" cy="239208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IN" sz="28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6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/>
                              <m:e/>
                              <m:e/>
                              <m:e/>
                              <m:e/>
                              <m:e/>
                            </m:mr>
                            <m:mr>
                              <m:e/>
                              <m:e/>
                              <m:e/>
                              <m:e/>
                              <m:e/>
                              <m:e/>
                            </m:mr>
                            <m:mr>
                              <m:e/>
                              <m:e/>
                              <m:e/>
                              <m:e/>
                              <m:e/>
                              <m:e/>
                            </m:mr>
                            <m:mr>
                              <m:e/>
                              <m:e/>
                              <m:e/>
                              <m:e/>
                              <m:e/>
                              <m:e/>
                            </m:mr>
                          </m:m>
                          <m:r>
                            <a:rPr lang="en-IN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a14:m>
                  <a:r>
                    <a:rPr lang="en-IN" sz="2800" dirty="0">
                      <a:solidFill>
                        <a:schemeClr val="tx1">
                          <a:lumMod val="90000"/>
                          <a:lumOff val="10000"/>
                        </a:schemeClr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EE75A166-7FDF-40B6-ABEB-F4CC4250E01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11522" y="2544323"/>
                  <a:ext cx="4295206" cy="2392083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EDF3251A-97CB-4554-A69B-EF3BEF9A8E9B}"/>
                    </a:ext>
                  </a:extLst>
                </p:cNvPr>
                <p:cNvSpPr/>
                <p:nvPr/>
              </p:nvSpPr>
              <p:spPr>
                <a:xfrm>
                  <a:off x="1937873" y="3322677"/>
                  <a:ext cx="965836" cy="711201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sz="28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𝐀</m:t>
                        </m:r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en-IN" sz="28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EDF3251A-97CB-4554-A69B-EF3BEF9A8E9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37873" y="3322677"/>
                  <a:ext cx="965836" cy="711201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7FFC57DA-26E6-4406-A240-995F6FA4CFEB}"/>
                  </a:ext>
                </a:extLst>
              </p:cNvPr>
              <p:cNvSpPr/>
              <p:nvPr/>
            </p:nvSpPr>
            <p:spPr>
              <a:xfrm>
                <a:off x="2541436" y="4016738"/>
                <a:ext cx="4635377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9900"/>
                          </a:solidFill>
                          <a:latin typeface="Cambria Math" panose="02040503050406030204" pitchFamily="18" charset="0"/>
                        </a:rPr>
                        <m:t>     0</m:t>
                      </m:r>
                      <m:r>
                        <a:rPr lang="en-IN" sz="28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            </m:t>
                      </m:r>
                      <m:r>
                        <a:rPr lang="en-IN" sz="2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IN" sz="28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en-IN" sz="2800" b="0" i="0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−(1+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λ</m:t>
                      </m:r>
                      <m:r>
                        <a:rPr lang="en-IN" sz="2800" b="0" i="0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7FFC57DA-26E6-4406-A240-995F6FA4CF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1436" y="4016738"/>
                <a:ext cx="4635377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73ADFA3B-1FF1-4A94-A0A2-2C60AE59EF8B}"/>
                  </a:ext>
                </a:extLst>
              </p:cNvPr>
              <p:cNvSpPr/>
              <p:nvPr/>
            </p:nvSpPr>
            <p:spPr>
              <a:xfrm>
                <a:off x="3270203" y="3489339"/>
                <a:ext cx="325512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99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IN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sz="2800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       </m:t>
                      </m:r>
                      <m:d>
                        <m:dPr>
                          <m:ctrlPr>
                            <a:rPr lang="en-IN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</m:d>
                      <m:r>
                        <a:rPr lang="en-IN" sz="2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IN" sz="28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     </m:t>
                      </m:r>
                      <m:r>
                        <a:rPr lang="en-IN" sz="2800" b="0" i="0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IN" sz="28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73ADFA3B-1FF1-4A94-A0A2-2C60AE59EF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0203" y="3489339"/>
                <a:ext cx="3255122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378B9BF2-76AB-4F76-9D6D-B2B4AD13598B}"/>
                  </a:ext>
                </a:extLst>
              </p:cNvPr>
              <p:cNvSpPr/>
              <p:nvPr/>
            </p:nvSpPr>
            <p:spPr>
              <a:xfrm>
                <a:off x="2899023" y="2940240"/>
                <a:ext cx="3526356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N" sz="2800" b="0" i="1" smtClean="0">
                              <a:solidFill>
                                <a:srgbClr val="0099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 smtClean="0">
                              <a:solidFill>
                                <a:srgbClr val="009900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9900"/>
                              </a:solidFill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</m:d>
                      <m:r>
                        <a:rPr lang="en-IN" sz="2800" b="0" i="0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en-IN" sz="28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−1              </m:t>
                      </m:r>
                      <m:r>
                        <a:rPr lang="en-IN" sz="2800" b="0" i="0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378B9BF2-76AB-4F76-9D6D-B2B4AD1359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9023" y="2940240"/>
                <a:ext cx="3526356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92E9EBF-98FF-4683-81A6-A7063A29949E}"/>
                  </a:ext>
                </a:extLst>
              </p:cNvPr>
              <p:cNvSpPr txBox="1"/>
              <p:nvPr/>
            </p:nvSpPr>
            <p:spPr>
              <a:xfrm>
                <a:off x="1912153" y="4607339"/>
                <a:ext cx="1301242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lit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|=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92E9EBF-98FF-4683-81A6-A7063A2994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2153" y="4607339"/>
                <a:ext cx="1301242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FDA7F4C8-5BC0-4FAD-BD06-2F5DF917AAB9}"/>
                  </a:ext>
                </a:extLst>
              </p:cNvPr>
              <p:cNvSpPr txBox="1"/>
              <p:nvPr/>
            </p:nvSpPr>
            <p:spPr>
              <a:xfrm>
                <a:off x="2934977" y="4613159"/>
                <a:ext cx="734486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p>
                                <m:sSupPr>
                                  <m:ctrlPr>
                                    <a:rPr lang="en-IN" sz="28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λ</m:t>
                                  </m:r>
                                </m:e>
                                <m:sup>
                                  <m:r>
                                    <a:rPr lang="en-IN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d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  <m:d>
                            <m:d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λ</m:t>
                              </m:r>
                            </m:e>
                          </m:d>
                        </m:e>
                      </m:d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FDA7F4C8-5BC0-4FAD-BD06-2F5DF917AA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4977" y="4613159"/>
                <a:ext cx="7344869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0732EE13-59F7-4396-A224-FE25642A3293}"/>
                  </a:ext>
                </a:extLst>
              </p:cNvPr>
              <p:cNvSpPr txBox="1"/>
              <p:nvPr/>
            </p:nvSpPr>
            <p:spPr>
              <a:xfrm>
                <a:off x="1414363" y="5164370"/>
                <a:ext cx="140412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  <m:r>
                        <m:rPr>
                          <m:lit/>
                        </m:rPr>
                        <a:rPr lang="en-IN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IN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IN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IN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|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0732EE13-59F7-4396-A224-FE25642A32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4363" y="5164370"/>
                <a:ext cx="1404125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E693C7B1-5BFE-4937-90BE-8C3C395330DB}"/>
                  </a:ext>
                </a:extLst>
              </p:cNvPr>
              <p:cNvSpPr/>
              <p:nvPr/>
            </p:nvSpPr>
            <p:spPr>
              <a:xfrm>
                <a:off x="2641461" y="5207932"/>
                <a:ext cx="3248736" cy="63327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sSup>
                        <m:sSup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p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p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λ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E693C7B1-5BFE-4937-90BE-8C3C395330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1461" y="5207932"/>
                <a:ext cx="3248736" cy="633274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EB508EF-074A-4CB9-B9E8-92F0486C88EA}"/>
              </a:ext>
            </a:extLst>
          </p:cNvPr>
          <p:cNvCxnSpPr>
            <a:cxnSpLocks/>
          </p:cNvCxnSpPr>
          <p:nvPr/>
        </p:nvCxnSpPr>
        <p:spPr>
          <a:xfrm flipH="1">
            <a:off x="3381518" y="5700842"/>
            <a:ext cx="105380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F2FE6BB0-3E93-4B99-9756-06CD169CF6A1}"/>
              </a:ext>
            </a:extLst>
          </p:cNvPr>
          <p:cNvCxnSpPr>
            <a:cxnSpLocks/>
          </p:cNvCxnSpPr>
          <p:nvPr/>
        </p:nvCxnSpPr>
        <p:spPr>
          <a:xfrm flipH="1">
            <a:off x="4757432" y="5700842"/>
            <a:ext cx="105380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AFD74A17-AAFF-43DE-B56B-D527CE4E3CB8}"/>
                  </a:ext>
                </a:extLst>
              </p:cNvPr>
              <p:cNvSpPr txBox="1"/>
              <p:nvPr/>
            </p:nvSpPr>
            <p:spPr>
              <a:xfrm>
                <a:off x="1414363" y="5784409"/>
                <a:ext cx="1799032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  <m:r>
                        <m:rPr>
                          <m:lit/>
                        </m:rPr>
                        <a:rPr lang="en-IN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IN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IN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IN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|=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AFD74A17-AAFF-43DE-B56B-D527CE4E3C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4363" y="5784409"/>
                <a:ext cx="1799032" cy="5232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73E8B8E4-1C98-499D-A036-37F1FDC550DA}"/>
                  </a:ext>
                </a:extLst>
              </p:cNvPr>
              <p:cNvSpPr/>
              <p:nvPr/>
            </p:nvSpPr>
            <p:spPr>
              <a:xfrm>
                <a:off x="3177209" y="5784409"/>
                <a:ext cx="2485752" cy="63327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IN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λ</m:t>
                        </m:r>
                      </m:e>
                      <m:sup>
                        <m:r>
                          <a:rPr lang="en-IN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(−</m:t>
                    </m:r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λ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+1) 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73E8B8E4-1C98-499D-A036-37F1FDC550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7209" y="5784409"/>
                <a:ext cx="2485752" cy="633274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8FC50C0A-4130-4DC5-88B7-F2A46C0D265C}"/>
                  </a:ext>
                </a:extLst>
              </p:cNvPr>
              <p:cNvSpPr/>
              <p:nvPr/>
            </p:nvSpPr>
            <p:spPr>
              <a:xfrm>
                <a:off x="4950407" y="5814170"/>
                <a:ext cx="2317689" cy="63327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14:m>
                  <m:oMath xmlns:m="http://schemas.openxmlformats.org/officeDocument/2006/math"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+ </m:t>
                    </m:r>
                    <m:r>
                      <a:rPr lang="en-IN" sz="2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(−</m:t>
                    </m:r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λ</m:t>
                    </m:r>
                    <m: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+1) </m:t>
                    </m:r>
                  </m:oMath>
                </a14:m>
                <a:r>
                  <a:rPr lang="en-IN" sz="2800" dirty="0">
                    <a:solidFill>
                      <a:srgbClr val="00206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8FC50C0A-4130-4DC5-88B7-F2A46C0D26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0407" y="5814170"/>
                <a:ext cx="2317689" cy="633274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ECC561F5-D616-4C98-9B2D-9254B2C48237}"/>
                  </a:ext>
                </a:extLst>
              </p:cNvPr>
              <p:cNvSpPr/>
              <p:nvPr/>
            </p:nvSpPr>
            <p:spPr>
              <a:xfrm>
                <a:off x="1973828" y="2463341"/>
                <a:ext cx="9417167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IN" sz="2800" dirty="0">
                    <a:solidFill>
                      <a:srgbClr val="002060"/>
                    </a:solidFill>
                  </a:rPr>
                  <a:t>The matrix representation of the above system is </a:t>
                </a:r>
                <a14:m>
                  <m:oMath xmlns:m="http://schemas.openxmlformats.org/officeDocument/2006/math">
                    <m:r>
                      <a:rPr lang="en-IN" sz="28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𝐀𝐗</m:t>
                    </m:r>
                    <m:r>
                      <a:rPr lang="en-IN" sz="28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sz="28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𝐁</m:t>
                    </m:r>
                    <m:r>
                      <a:rPr lang="en-IN" sz="28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where</m:t>
                    </m:r>
                  </m:oMath>
                </a14:m>
                <a:endParaRPr lang="en-IN" sz="28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ECC561F5-D616-4C98-9B2D-9254B2C482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3828" y="2463341"/>
                <a:ext cx="9417167" cy="468000"/>
              </a:xfrm>
              <a:prstGeom prst="rect">
                <a:avLst/>
              </a:prstGeom>
              <a:blipFill>
                <a:blip r:embed="rId19"/>
                <a:stretch>
                  <a:fillRect l="-1359" t="-12987" b="-4675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B632B081-94A6-4C32-A8D2-3B9008CD50D6}"/>
                  </a:ext>
                </a:extLst>
              </p:cNvPr>
              <p:cNvSpPr/>
              <p:nvPr/>
            </p:nvSpPr>
            <p:spPr>
              <a:xfrm>
                <a:off x="7238017" y="3358324"/>
                <a:ext cx="965836" cy="71120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𝐗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B632B081-94A6-4C32-A8D2-3B9008CD50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8017" y="3358324"/>
                <a:ext cx="965836" cy="711201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7D304464-4936-4505-90AA-5DE818F562CF}"/>
                  </a:ext>
                </a:extLst>
              </p:cNvPr>
              <p:cNvSpPr/>
              <p:nvPr/>
            </p:nvSpPr>
            <p:spPr>
              <a:xfrm>
                <a:off x="9815979" y="3378830"/>
                <a:ext cx="965836" cy="71120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𝐁</m:t>
                      </m:r>
                      <m:r>
                        <a:rPr lang="en-IN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7D304464-4936-4505-90AA-5DE818F562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15979" y="3378830"/>
                <a:ext cx="965836" cy="711201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Rectangle 71">
            <a:extLst>
              <a:ext uri="{FF2B5EF4-FFF2-40B4-BE49-F238E27FC236}">
                <a16:creationId xmlns:a16="http://schemas.microsoft.com/office/drawing/2014/main" id="{B61170A5-0F06-47BE-B46D-68FC10870FE9}"/>
              </a:ext>
            </a:extLst>
          </p:cNvPr>
          <p:cNvSpPr/>
          <p:nvPr/>
        </p:nvSpPr>
        <p:spPr>
          <a:xfrm>
            <a:off x="9016491" y="3375943"/>
            <a:ext cx="965836" cy="7112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 b="0" i="0" dirty="0">
                <a:solidFill>
                  <a:srgbClr val="002060"/>
                </a:solidFill>
                <a:latin typeface="+mj-lt"/>
                <a:ea typeface="Cambria Math" panose="02040503050406030204" pitchFamily="18" charset="0"/>
              </a:rPr>
              <a:t>and</a:t>
            </a:r>
            <a:endParaRPr lang="en-IN" sz="2800" dirty="0">
              <a:solidFill>
                <a:srgbClr val="FF0000"/>
              </a:solidFill>
            </a:endParaRP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B5D2B488-69CB-4DA6-9697-388C68EF4715}"/>
              </a:ext>
            </a:extLst>
          </p:cNvPr>
          <p:cNvGrpSpPr/>
          <p:nvPr/>
        </p:nvGrpSpPr>
        <p:grpSpPr>
          <a:xfrm>
            <a:off x="7829001" y="2830263"/>
            <a:ext cx="1438267" cy="1765923"/>
            <a:chOff x="5141077" y="3457054"/>
            <a:chExt cx="1438267" cy="176592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Rectangle 73">
                  <a:extLst>
                    <a:ext uri="{FF2B5EF4-FFF2-40B4-BE49-F238E27FC236}">
                      <a16:creationId xmlns:a16="http://schemas.microsoft.com/office/drawing/2014/main" id="{9A0DE4E9-DA31-4EBC-9C77-6FD2BA2AFF0D}"/>
                    </a:ext>
                  </a:extLst>
                </p:cNvPr>
                <p:cNvSpPr/>
                <p:nvPr/>
              </p:nvSpPr>
              <p:spPr>
                <a:xfrm>
                  <a:off x="5141077" y="3457054"/>
                  <a:ext cx="1438267" cy="176592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IN" sz="28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sz="2800" b="0" i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IN" sz="2800" b="0" i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30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IN" sz="2800" b="0" i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9</m:t>
                                  </m:r>
                                </m:e>
                              </m:mr>
                              <m:mr>
                                <m:e>
                                  <m:eqArr>
                                    <m:eqArrPr>
                                      <m:ctrlPr>
                                        <a:rPr lang="en-IN" sz="28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r>
                                        <a:rPr lang="en-IN" sz="2800" b="0" i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IN" sz="2800" b="0" i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eqArr>
                                </m:e>
                              </m:mr>
                            </m:m>
                            <m:r>
                              <a:rPr lang="en-IN" sz="2800" b="0" i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</m:oMath>
                    </m:oMathPara>
                  </a14:m>
                  <a:endParaRPr lang="en-IN" sz="2800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74" name="Rectangle 73">
                  <a:extLst>
                    <a:ext uri="{FF2B5EF4-FFF2-40B4-BE49-F238E27FC236}">
                      <a16:creationId xmlns:a16="http://schemas.microsoft.com/office/drawing/2014/main" id="{9A0DE4E9-DA31-4EBC-9C77-6FD2BA2AFF0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41077" y="3457054"/>
                  <a:ext cx="1438267" cy="1765923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3F7CD4C0-8C5B-46EE-BA3D-36C9DE564691}"/>
                </a:ext>
              </a:extLst>
            </p:cNvPr>
            <p:cNvGrpSpPr/>
            <p:nvPr/>
          </p:nvGrpSpPr>
          <p:grpSpPr>
            <a:xfrm>
              <a:off x="5447051" y="3569709"/>
              <a:ext cx="730365" cy="1444285"/>
              <a:chOff x="3668692" y="4815858"/>
              <a:chExt cx="730365" cy="144428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6" name="Rectangle 75">
                    <a:extLst>
                      <a:ext uri="{FF2B5EF4-FFF2-40B4-BE49-F238E27FC236}">
                        <a16:creationId xmlns:a16="http://schemas.microsoft.com/office/drawing/2014/main" id="{13FE2ACD-5289-42F4-8D42-3EB2C383B4CE}"/>
                      </a:ext>
                    </a:extLst>
                  </p:cNvPr>
                  <p:cNvSpPr/>
                  <p:nvPr/>
                </p:nvSpPr>
                <p:spPr>
                  <a:xfrm>
                    <a:off x="3668692" y="4815858"/>
                    <a:ext cx="717113" cy="4680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990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oMath>
                      </m:oMathPara>
                    </a14:m>
                    <a:endParaRPr lang="en-IN" sz="2800" dirty="0">
                      <a:solidFill>
                        <a:srgbClr val="0099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6" name="Rectangle 75">
                    <a:extLst>
                      <a:ext uri="{FF2B5EF4-FFF2-40B4-BE49-F238E27FC236}">
                        <a16:creationId xmlns:a16="http://schemas.microsoft.com/office/drawing/2014/main" id="{13FE2ACD-5289-42F4-8D42-3EB2C383B4C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668692" y="4815858"/>
                    <a:ext cx="717113" cy="468000"/>
                  </a:xfrm>
                  <a:prstGeom prst="rect">
                    <a:avLst/>
                  </a:prstGeom>
                  <a:blipFill>
                    <a:blip r:embed="rId23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7" name="Rectangle 76">
                    <a:extLst>
                      <a:ext uri="{FF2B5EF4-FFF2-40B4-BE49-F238E27FC236}">
                        <a16:creationId xmlns:a16="http://schemas.microsoft.com/office/drawing/2014/main" id="{AA0FD6D2-946B-44AC-8799-4E1B72619496}"/>
                      </a:ext>
                    </a:extLst>
                  </p:cNvPr>
                  <p:cNvSpPr/>
                  <p:nvPr/>
                </p:nvSpPr>
                <p:spPr>
                  <a:xfrm>
                    <a:off x="3681944" y="5284583"/>
                    <a:ext cx="717113" cy="4680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oMath>
                      </m:oMathPara>
                    </a14:m>
                    <a:endParaRPr lang="en-IN" sz="2800" dirty="0">
                      <a:solidFill>
                        <a:srgbClr val="0070C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7" name="Rectangle 76">
                    <a:extLst>
                      <a:ext uri="{FF2B5EF4-FFF2-40B4-BE49-F238E27FC236}">
                        <a16:creationId xmlns:a16="http://schemas.microsoft.com/office/drawing/2014/main" id="{AA0FD6D2-946B-44AC-8799-4E1B7261949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681944" y="5284583"/>
                    <a:ext cx="717113" cy="468000"/>
                  </a:xfrm>
                  <a:prstGeom prst="rect">
                    <a:avLst/>
                  </a:prstGeom>
                  <a:blipFill>
                    <a:blip r:embed="rId24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8" name="Rectangle 77">
                    <a:extLst>
                      <a:ext uri="{FF2B5EF4-FFF2-40B4-BE49-F238E27FC236}">
                        <a16:creationId xmlns:a16="http://schemas.microsoft.com/office/drawing/2014/main" id="{9D5AFDC6-A1B3-40D6-A298-1CC8A66E94E5}"/>
                      </a:ext>
                    </a:extLst>
                  </p:cNvPr>
                  <p:cNvSpPr/>
                  <p:nvPr/>
                </p:nvSpPr>
                <p:spPr>
                  <a:xfrm>
                    <a:off x="3674514" y="5792143"/>
                    <a:ext cx="717113" cy="4680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oMath>
                      </m:oMathPara>
                    </a14:m>
                    <a:endParaRPr lang="en-IN" sz="2800" dirty="0">
                      <a:solidFill>
                        <a:schemeClr val="accent5">
                          <a:lumMod val="75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8" name="Rectangle 77">
                    <a:extLst>
                      <a:ext uri="{FF2B5EF4-FFF2-40B4-BE49-F238E27FC236}">
                        <a16:creationId xmlns:a16="http://schemas.microsoft.com/office/drawing/2014/main" id="{9D5AFDC6-A1B3-40D6-A298-1CC8A66E94E5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674514" y="5792143"/>
                    <a:ext cx="717113" cy="468000"/>
                  </a:xfrm>
                  <a:prstGeom prst="rect">
                    <a:avLst/>
                  </a:prstGeom>
                  <a:blipFill>
                    <a:blip r:embed="rId25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29A8BED4-82A7-4192-9E02-C55307DE94E6}"/>
              </a:ext>
            </a:extLst>
          </p:cNvPr>
          <p:cNvGrpSpPr/>
          <p:nvPr/>
        </p:nvGrpSpPr>
        <p:grpSpPr>
          <a:xfrm>
            <a:off x="10445765" y="2809777"/>
            <a:ext cx="1438267" cy="1765923"/>
            <a:chOff x="5141077" y="3457054"/>
            <a:chExt cx="1438267" cy="176592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Rectangle 83">
                  <a:extLst>
                    <a:ext uri="{FF2B5EF4-FFF2-40B4-BE49-F238E27FC236}">
                      <a16:creationId xmlns:a16="http://schemas.microsoft.com/office/drawing/2014/main" id="{16AA069C-4B84-4BA5-9874-B77CA5A72322}"/>
                    </a:ext>
                  </a:extLst>
                </p:cNvPr>
                <p:cNvSpPr/>
                <p:nvPr/>
              </p:nvSpPr>
              <p:spPr>
                <a:xfrm>
                  <a:off x="5141077" y="3457054"/>
                  <a:ext cx="1438267" cy="176592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IN" sz="28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sz="2800" b="0" i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IN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IN" sz="2800" b="0" i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30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IN" sz="2800" b="0" i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9</m:t>
                                  </m:r>
                                </m:e>
                              </m:mr>
                              <m:mr>
                                <m:e>
                                  <m:eqArr>
                                    <m:eqArrPr>
                                      <m:ctrlPr>
                                        <a:rPr lang="en-IN" sz="28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r>
                                        <a:rPr lang="en-IN" sz="2800" b="0" i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IN" sz="2800" b="0" i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eqArr>
                                </m:e>
                              </m:mr>
                            </m:m>
                            <m:r>
                              <a:rPr lang="en-IN" sz="2800" b="0" i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</m:oMath>
                    </m:oMathPara>
                  </a14:m>
                  <a:endParaRPr lang="en-IN" sz="2800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84" name="Rectangle 83">
                  <a:extLst>
                    <a:ext uri="{FF2B5EF4-FFF2-40B4-BE49-F238E27FC236}">
                      <a16:creationId xmlns:a16="http://schemas.microsoft.com/office/drawing/2014/main" id="{16AA069C-4B84-4BA5-9874-B77CA5A7232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41077" y="3457054"/>
                  <a:ext cx="1438267" cy="1765923"/>
                </a:xfrm>
                <a:prstGeom prst="rect">
                  <a:avLst/>
                </a:prstGeom>
                <a:blipFill>
                  <a:blip r:embed="rId26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D3583E84-D80D-409F-AE47-E05D19B79C2B}"/>
                </a:ext>
              </a:extLst>
            </p:cNvPr>
            <p:cNvGrpSpPr/>
            <p:nvPr/>
          </p:nvGrpSpPr>
          <p:grpSpPr>
            <a:xfrm>
              <a:off x="5445063" y="3569709"/>
              <a:ext cx="724923" cy="1444285"/>
              <a:chOff x="3666704" y="4815858"/>
              <a:chExt cx="724923" cy="144428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6" name="Rectangle 85">
                    <a:extLst>
                      <a:ext uri="{FF2B5EF4-FFF2-40B4-BE49-F238E27FC236}">
                        <a16:creationId xmlns:a16="http://schemas.microsoft.com/office/drawing/2014/main" id="{53D1375B-D699-45F9-8A82-3CDCB79E8901}"/>
                      </a:ext>
                    </a:extLst>
                  </p:cNvPr>
                  <p:cNvSpPr/>
                  <p:nvPr/>
                </p:nvSpPr>
                <p:spPr>
                  <a:xfrm>
                    <a:off x="3668692" y="4815858"/>
                    <a:ext cx="717113" cy="4680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IN" sz="2800" b="0" i="0" smtClean="0">
                              <a:solidFill>
                                <a:srgbClr val="890E4F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en-IN" sz="2800" dirty="0">
                      <a:solidFill>
                        <a:srgbClr val="890E4F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86" name="Rectangle 85">
                    <a:extLst>
                      <a:ext uri="{FF2B5EF4-FFF2-40B4-BE49-F238E27FC236}">
                        <a16:creationId xmlns:a16="http://schemas.microsoft.com/office/drawing/2014/main" id="{53D1375B-D699-45F9-8A82-3CDCB79E8901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668692" y="4815858"/>
                    <a:ext cx="717113" cy="468000"/>
                  </a:xfrm>
                  <a:prstGeom prst="rect">
                    <a:avLst/>
                  </a:prstGeom>
                  <a:blipFill>
                    <a:blip r:embed="rId27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7" name="Rectangle 86">
                    <a:extLst>
                      <a:ext uri="{FF2B5EF4-FFF2-40B4-BE49-F238E27FC236}">
                        <a16:creationId xmlns:a16="http://schemas.microsoft.com/office/drawing/2014/main" id="{D31209A3-162A-4B47-B627-97EEA44D6752}"/>
                      </a:ext>
                    </a:extLst>
                  </p:cNvPr>
                  <p:cNvSpPr/>
                  <p:nvPr/>
                </p:nvSpPr>
                <p:spPr>
                  <a:xfrm>
                    <a:off x="3666704" y="5299823"/>
                    <a:ext cx="717113" cy="4680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IN" sz="2800" b="0" i="0" smtClean="0">
                              <a:solidFill>
                                <a:srgbClr val="890E4F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en-IN" sz="2800" dirty="0">
                      <a:solidFill>
                        <a:srgbClr val="890E4F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87" name="Rectangle 86">
                    <a:extLst>
                      <a:ext uri="{FF2B5EF4-FFF2-40B4-BE49-F238E27FC236}">
                        <a16:creationId xmlns:a16="http://schemas.microsoft.com/office/drawing/2014/main" id="{D31209A3-162A-4B47-B627-97EEA44D6752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666704" y="5299823"/>
                    <a:ext cx="717113" cy="468000"/>
                  </a:xfrm>
                  <a:prstGeom prst="rect">
                    <a:avLst/>
                  </a:prstGeom>
                  <a:blipFill>
                    <a:blip r:embed="rId28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8" name="Rectangle 87">
                    <a:extLst>
                      <a:ext uri="{FF2B5EF4-FFF2-40B4-BE49-F238E27FC236}">
                        <a16:creationId xmlns:a16="http://schemas.microsoft.com/office/drawing/2014/main" id="{D600AB00-E1F3-4C82-9C2B-ECBD1FB2BE72}"/>
                      </a:ext>
                    </a:extLst>
                  </p:cNvPr>
                  <p:cNvSpPr/>
                  <p:nvPr/>
                </p:nvSpPr>
                <p:spPr>
                  <a:xfrm>
                    <a:off x="3674514" y="5792143"/>
                    <a:ext cx="717113" cy="4680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IN" sz="2800" b="0" i="0" smtClean="0">
                              <a:solidFill>
                                <a:srgbClr val="890E4F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en-IN" sz="2800" dirty="0">
                      <a:solidFill>
                        <a:schemeClr val="accent5">
                          <a:lumMod val="75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88" name="Rectangle 87">
                    <a:extLst>
                      <a:ext uri="{FF2B5EF4-FFF2-40B4-BE49-F238E27FC236}">
                        <a16:creationId xmlns:a16="http://schemas.microsoft.com/office/drawing/2014/main" id="{D600AB00-E1F3-4C82-9C2B-ECBD1FB2BE72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674514" y="5792143"/>
                    <a:ext cx="717113" cy="468000"/>
                  </a:xfrm>
                  <a:prstGeom prst="rect">
                    <a:avLst/>
                  </a:prstGeom>
                  <a:blipFill>
                    <a:blip r:embed="rId29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3" name="Arrow: Notched Right 2">
            <a:extLst>
              <a:ext uri="{FF2B5EF4-FFF2-40B4-BE49-F238E27FC236}">
                <a16:creationId xmlns:a16="http://schemas.microsoft.com/office/drawing/2014/main" id="{B8BE7130-FE1F-46ED-8578-3CAE5D7D01D1}"/>
              </a:ext>
            </a:extLst>
          </p:cNvPr>
          <p:cNvSpPr/>
          <p:nvPr/>
        </p:nvSpPr>
        <p:spPr>
          <a:xfrm>
            <a:off x="1978198" y="153297"/>
            <a:ext cx="688617" cy="404605"/>
          </a:xfrm>
          <a:prstGeom prst="notched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</a:pPr>
            <a:endParaRPr lang="en-IN" sz="28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5965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"/>
                            </p:stCondLst>
                            <p:childTnLst>
                              <p:par>
                                <p:cTn id="8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2" grpId="0" animBg="1"/>
      <p:bldP spid="44" grpId="0"/>
      <p:bldP spid="45" grpId="0"/>
      <p:bldP spid="46" grpId="0"/>
      <p:bldP spid="57" grpId="0"/>
      <p:bldP spid="58" grpId="0"/>
      <p:bldP spid="59" grpId="0"/>
      <p:bldP spid="60" grpId="0"/>
      <p:bldP spid="66" grpId="0"/>
      <p:bldP spid="67" grpId="0"/>
      <p:bldP spid="68" grpId="0"/>
      <p:bldP spid="69" grpId="0"/>
      <p:bldP spid="70" grpId="0"/>
      <p:bldP spid="71" grpId="0"/>
      <p:bldP spid="72" grpId="0"/>
    </p:bldLst>
  </p:timing>
</p:sld>
</file>

<file path=ppt/theme/theme1.xml><?xml version="1.0" encoding="utf-8"?>
<a:theme xmlns:a="http://schemas.openxmlformats.org/drawingml/2006/main" name="Office Theme">
  <a:themeElements>
    <a:clrScheme name="Jay">
      <a:dk1>
        <a:srgbClr val="212121"/>
      </a:dk1>
      <a:lt1>
        <a:sysClr val="window" lastClr="FFFFFF"/>
      </a:lt1>
      <a:dk2>
        <a:srgbClr val="1D6FA9"/>
      </a:dk2>
      <a:lt2>
        <a:srgbClr val="FFFFFF"/>
      </a:lt2>
      <a:accent1>
        <a:srgbClr val="909090"/>
      </a:accent1>
      <a:accent2>
        <a:srgbClr val="00BBD3"/>
      </a:accent2>
      <a:accent3>
        <a:srgbClr val="8BC145"/>
      </a:accent3>
      <a:accent4>
        <a:srgbClr val="1D9A78"/>
      </a:accent4>
      <a:accent5>
        <a:srgbClr val="F19D19"/>
      </a:accent5>
      <a:accent6>
        <a:srgbClr val="B84742"/>
      </a:accent6>
      <a:hlink>
        <a:srgbClr val="70AD47"/>
      </a:hlink>
      <a:folHlink>
        <a:srgbClr val="ED7D31"/>
      </a:folHlink>
    </a:clrScheme>
    <a:fontScheme name="Custom 1">
      <a:majorFont>
        <a:latin typeface="Roboto Condensed"/>
        <a:ea typeface=""/>
        <a:cs typeface=""/>
      </a:majorFont>
      <a:minorFont>
        <a:latin typeface="Roboto Condense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12733</TotalTime>
  <Words>10901</Words>
  <Application>Microsoft Office PowerPoint</Application>
  <PresentationFormat>Widescreen</PresentationFormat>
  <Paragraphs>3222</Paragraphs>
  <Slides>136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136</vt:i4>
      </vt:variant>
    </vt:vector>
  </HeadingPairs>
  <TitlesOfParts>
    <vt:vector size="144" baseType="lpstr">
      <vt:lpstr>Cambria Math</vt:lpstr>
      <vt:lpstr>Roboto Condensed Light</vt:lpstr>
      <vt:lpstr>Wingdings 3</vt:lpstr>
      <vt:lpstr>Arial</vt:lpstr>
      <vt:lpstr>Calibri</vt:lpstr>
      <vt:lpstr>Wingdings</vt:lpstr>
      <vt:lpstr>Roboto Condensed</vt:lpstr>
      <vt:lpstr>Office Theme</vt:lpstr>
      <vt:lpstr>Unit-6 Matrices</vt:lpstr>
      <vt:lpstr>PowerPoint Presentation</vt:lpstr>
      <vt:lpstr>PowerPoint Presentation</vt:lpstr>
      <vt:lpstr>PowerPoint Presentation</vt:lpstr>
      <vt:lpstr>Why Matrix?</vt:lpstr>
      <vt:lpstr>What is Matrix?</vt:lpstr>
      <vt:lpstr>Types of Matrix</vt:lpstr>
      <vt:lpstr>Identity Matrix &amp; Equal Matrices</vt:lpstr>
      <vt:lpstr>Elementary Row Operations</vt:lpstr>
      <vt:lpstr>Elementary Row Operations</vt:lpstr>
      <vt:lpstr>PowerPoint Presentation</vt:lpstr>
      <vt:lpstr>Row Echelon Form</vt:lpstr>
      <vt:lpstr>Row Echelon Form</vt:lpstr>
      <vt:lpstr>Row Echelon Form</vt:lpstr>
      <vt:lpstr>Row Echelon Form</vt:lpstr>
      <vt:lpstr>Row Echelon Form</vt:lpstr>
      <vt:lpstr>Row Echelon Form</vt:lpstr>
      <vt:lpstr>PowerPoint Presentation</vt:lpstr>
      <vt:lpstr>Reduced Row Echelon Form</vt:lpstr>
      <vt:lpstr>Reduced Row Echelon Form</vt:lpstr>
      <vt:lpstr>Reduced Row Echelon Form</vt:lpstr>
      <vt:lpstr>Reduced Row Echelon Form</vt:lpstr>
      <vt:lpstr>Reduced Row Echelon Form</vt:lpstr>
      <vt:lpstr>Reduced Row Echelon Form</vt:lpstr>
      <vt:lpstr>Reduced Row Echelon Form</vt:lpstr>
      <vt:lpstr>Reduced Row Echelon Form</vt:lpstr>
      <vt:lpstr>Reduced Row Echelon Form</vt:lpstr>
      <vt:lpstr>Reduced Row Echelon Form</vt:lpstr>
      <vt:lpstr>Reduced Row Echelon Form</vt:lpstr>
      <vt:lpstr> Difference between Row Echelon and Reduced Row Echelon Form</vt:lpstr>
      <vt:lpstr>PowerPoint Presentation</vt:lpstr>
      <vt:lpstr>Method:1          Echelon form and Rank of a matrix</vt:lpstr>
      <vt:lpstr>Method:1 ⟹ Example:1(Continue)  </vt:lpstr>
      <vt:lpstr>Method:1 ⟹ Example:1(Continue) </vt:lpstr>
      <vt:lpstr>Method:1 ⟹ Example:1(Continue) </vt:lpstr>
      <vt:lpstr>Method:1 ⟹ Example:1(Continue) </vt:lpstr>
      <vt:lpstr>Method:1 ⟹ Example:1(Continue) </vt:lpstr>
      <vt:lpstr>Method:1 ⟹ Example:1(Continue) </vt:lpstr>
      <vt:lpstr>Method:1 ⟹ Example:1(Continue) </vt:lpstr>
      <vt:lpstr>Method:1 ⟹ Example:1(Continue) </vt:lpstr>
      <vt:lpstr>Method:1 ⟹ Example:1(Continue) </vt:lpstr>
      <vt:lpstr>Method:1         Echelon form and Rank of a matrix</vt:lpstr>
      <vt:lpstr>Method:1 ⟹ Example:2(Continue) </vt:lpstr>
      <vt:lpstr>Method:1 ⟹ Example:2(Continue) </vt:lpstr>
      <vt:lpstr>Method:1 ⟹ Example:2(Continue)  </vt:lpstr>
      <vt:lpstr>Method:1 ⟹ Example:2(Continue) </vt:lpstr>
      <vt:lpstr>Method:1          Echelon form and Rank of a matrix</vt:lpstr>
      <vt:lpstr>Method:1 ⟹ Example:3(Continue) </vt:lpstr>
      <vt:lpstr>Method:1 ⟹ Example:3(Continue) </vt:lpstr>
      <vt:lpstr>Method:1          Echelon form and Rank of a matrix</vt:lpstr>
      <vt:lpstr>Method:1          Echelon form and Rank of a matrix</vt:lpstr>
      <vt:lpstr>Method:1 ⟹ Example:5(Continue) </vt:lpstr>
      <vt:lpstr>Method:1 ⟹ Example:5(Continue) </vt:lpstr>
      <vt:lpstr>Method:1 ⟹ Example:5(Continue) </vt:lpstr>
      <vt:lpstr>Method:1 ⟹ Example:5(Continue) </vt:lpstr>
      <vt:lpstr>Method:1</vt:lpstr>
      <vt:lpstr>Method:1</vt:lpstr>
      <vt:lpstr>Method:1</vt:lpstr>
      <vt:lpstr>PowerPoint Presentation</vt:lpstr>
      <vt:lpstr>Gauss Elimination Method to solve System of Linear Equations </vt:lpstr>
      <vt:lpstr>Gauss Elimination Method to solve System of Linear Equations</vt:lpstr>
      <vt:lpstr>Method:2         Gauss Elimination Method</vt:lpstr>
      <vt:lpstr>Method:2 ⟹ Example:1(Continue) </vt:lpstr>
      <vt:lpstr>Method:2 ⟹ Example:1(Continue) </vt:lpstr>
      <vt:lpstr>Method:2 ⟹ Example:1(Continue) </vt:lpstr>
      <vt:lpstr>Method:2         Gauss Elimination Method</vt:lpstr>
      <vt:lpstr>Method:2 ⟹ Example:2(Continue) </vt:lpstr>
      <vt:lpstr>Method:2 ⟹ Example:2(Continue) </vt:lpstr>
      <vt:lpstr>Method:2         Gauss Elimination Method</vt:lpstr>
      <vt:lpstr>Method:2 ⟹ Example:3(Continue) </vt:lpstr>
      <vt:lpstr>Method:2 ⟹ Example:3(Continue) </vt:lpstr>
      <vt:lpstr>Method:2 ⟹ Example:3(Continue) </vt:lpstr>
      <vt:lpstr>Method:2 ⟹ Example:3(Continue) </vt:lpstr>
      <vt:lpstr>Method:2 ⟹ Example:3(Continue) </vt:lpstr>
      <vt:lpstr>Method:2         Gauss Elimination Method</vt:lpstr>
      <vt:lpstr>Method:2         Gauss Elimination Method</vt:lpstr>
      <vt:lpstr>Method:2 ⟹ Example:4(Continue) </vt:lpstr>
      <vt:lpstr>System of Two Linear Equations in Two Variables</vt:lpstr>
      <vt:lpstr>System of Two Linear Equations in Two Variables</vt:lpstr>
      <vt:lpstr>System of Two Linear Equations in Two Variables</vt:lpstr>
      <vt:lpstr>System of Linear Equations in Three Variables</vt:lpstr>
      <vt:lpstr>System of Linear Equations in Three Variables</vt:lpstr>
      <vt:lpstr>Method:2         Gauss Elimination Method</vt:lpstr>
      <vt:lpstr>Method:2 ⟹ Example:5(Continue) </vt:lpstr>
      <vt:lpstr>Method:2 ⟹ Example:5(Continue) </vt:lpstr>
      <vt:lpstr>Method:2 ⟹ Example:5(Continue) </vt:lpstr>
      <vt:lpstr>System of Linear Equations</vt:lpstr>
      <vt:lpstr>Homogeneous System: AX=O </vt:lpstr>
      <vt:lpstr>Non-Homogeneous System: AX=B(B≠O)</vt:lpstr>
      <vt:lpstr>Homogeneous System: AX=O</vt:lpstr>
      <vt:lpstr>Method:2         Gauss Elimination Method</vt:lpstr>
      <vt:lpstr>Method:2 ⟹ Example:6(Continue) </vt:lpstr>
      <vt:lpstr>Method:2 ⟹ Example:6(Continue)</vt:lpstr>
      <vt:lpstr>For the linear system in which no. of equations = no. of variables</vt:lpstr>
      <vt:lpstr>Method:2         Gauss Elimination Method</vt:lpstr>
      <vt:lpstr>Method:2 ⟹ Example:7(Continue)</vt:lpstr>
      <vt:lpstr>For the linear system in which no. of Equations = no. of Variables</vt:lpstr>
      <vt:lpstr>For the linear system in which no. of Equations = no. of Variables</vt:lpstr>
      <vt:lpstr>Method:2         Gauss Elimination Method</vt:lpstr>
      <vt:lpstr>Method:2 ⟹ Example:8(Continue)</vt:lpstr>
      <vt:lpstr>Method:2 ⟹ Example:8(Continue)</vt:lpstr>
      <vt:lpstr>Method:2 ⟹ Example:8(Continue)</vt:lpstr>
      <vt:lpstr>PowerPoint Presentation</vt:lpstr>
      <vt:lpstr>Application of System of Linear Equations</vt:lpstr>
      <vt:lpstr>Application of System of Linear Equations</vt:lpstr>
      <vt:lpstr>Application of System of Linear Equations</vt:lpstr>
      <vt:lpstr>Application of System of Linear Equations</vt:lpstr>
      <vt:lpstr>Application of System of Linear Equations</vt:lpstr>
      <vt:lpstr>PowerPoint Presentation</vt:lpstr>
      <vt:lpstr>Gauss-Jordan Method to solve System of Linear Equations</vt:lpstr>
      <vt:lpstr>Method:3         Gauss-Jordan Method</vt:lpstr>
      <vt:lpstr>Method:3 ⟹ Example:1(Continue) </vt:lpstr>
      <vt:lpstr>Method:3 ⟹ Example:1(Continue)</vt:lpstr>
      <vt:lpstr>Method:3 ⟹ Example:1(Continue)</vt:lpstr>
      <vt:lpstr>Method:3 ⟹ Example:1(Continue)</vt:lpstr>
      <vt:lpstr>Method:3 ⟹ Example:1(Continue) </vt:lpstr>
      <vt:lpstr>Method:3         Gauss-Jordan Method</vt:lpstr>
      <vt:lpstr>Method:3 ⟹ Example:2(Continue) </vt:lpstr>
      <vt:lpstr>Method:3         Gauss-Jordan Method</vt:lpstr>
      <vt:lpstr>Method:3 ⟹ Example:3(Continue) </vt:lpstr>
      <vt:lpstr>Method:3 ⟹ Example:3(Continue) </vt:lpstr>
      <vt:lpstr>PowerPoint Presentation</vt:lpstr>
      <vt:lpstr>Inverse of matrix by Gauss-Jordan method</vt:lpstr>
      <vt:lpstr>Method:4         Inverse by Gauss-Jordan Method</vt:lpstr>
      <vt:lpstr>Method:4 ⟹ Example:1(Continue) </vt:lpstr>
      <vt:lpstr>Method:4 ⟹ Example:1(Continue) </vt:lpstr>
      <vt:lpstr>Method:4 ⟹ Example:1(Continue) </vt:lpstr>
      <vt:lpstr>Method:4         Inverse by Gauss-Jordan Method</vt:lpstr>
      <vt:lpstr>Method:4         Inverse by Gauss-Jordan Method</vt:lpstr>
      <vt:lpstr>Method:4 ⟹ Example:3(Continue) </vt:lpstr>
      <vt:lpstr>Method:4 ⟹ Example:3(Continue) </vt:lpstr>
      <vt:lpstr>Method:4 ⟹ Example:3(Continue) </vt:lpstr>
      <vt:lpstr>Method:4 ⟹ Example:3(Continue) </vt:lpstr>
      <vt:lpstr>Method:4 ⟹ Example:3(Continue) </vt:lpstr>
      <vt:lpstr>Method:4 ⟹ Example:3(Continue)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Admin</cp:lastModifiedBy>
  <cp:revision>591</cp:revision>
  <dcterms:created xsi:type="dcterms:W3CDTF">2020-05-01T05:09:15Z</dcterms:created>
  <dcterms:modified xsi:type="dcterms:W3CDTF">2020-12-18T07:21:26Z</dcterms:modified>
</cp:coreProperties>
</file>